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4"/>
  </p:notesMasterIdLst>
  <p:handoutMasterIdLst>
    <p:handoutMasterId r:id="rId25"/>
  </p:handoutMasterIdLst>
  <p:sldIdLst>
    <p:sldId id="260" r:id="rId5"/>
    <p:sldId id="384" r:id="rId6"/>
    <p:sldId id="370" r:id="rId7"/>
    <p:sldId id="412" r:id="rId8"/>
    <p:sldId id="413" r:id="rId9"/>
    <p:sldId id="426" r:id="rId10"/>
    <p:sldId id="416" r:id="rId11"/>
    <p:sldId id="403" r:id="rId12"/>
    <p:sldId id="428" r:id="rId13"/>
    <p:sldId id="429" r:id="rId14"/>
    <p:sldId id="430" r:id="rId15"/>
    <p:sldId id="378" r:id="rId16"/>
    <p:sldId id="425" r:id="rId17"/>
    <p:sldId id="359" r:id="rId18"/>
    <p:sldId id="375" r:id="rId19"/>
    <p:sldId id="382" r:id="rId20"/>
    <p:sldId id="347" r:id="rId21"/>
    <p:sldId id="341" r:id="rId22"/>
    <p:sldId id="387" r:id="rId23"/>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Museo 500" panose="02000000000000000000" charset="0"/>
      <p:regular r:id="rId30"/>
      <p:italic r:id="rId31"/>
    </p:embeddedFont>
    <p:embeddedFont>
      <p:font typeface="Museo Sans 500" panose="02000000000000000000" charset="0"/>
      <p:regular r:id="rId32"/>
      <p: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97266F-2B67-111F-C317-607590F21FC7}" v="986" dt="2019-06-17T07:24:06.911"/>
    <p1510:client id="{5EBA1249-9AAB-FDE6-2958-BBEB51E9FF5A}" v="1" dt="2019-09-18T09:04:28.788"/>
    <p1510:client id="{B7904711-6C1E-091F-CB0A-EA5EFA66D0F3}" v="289" dt="2019-09-17T11:16:24.821"/>
    <p1510:client id="{CB75930F-3ED1-99CB-FB28-6B4FEF32BEEF}" v="849" dt="2019-09-18T06:47:24.3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 Smith" userId="S::joe.smith@crisis.org.uk::339c0dfa-b3e8-40d0-9156-d00e9ede1f4e" providerId="AD" clId="Web-{4AB1DC62-B23A-4770-833A-B57474C08A4E}"/>
    <pc:docChg chg="modSld">
      <pc:chgData name="Joe Smith" userId="S::joe.smith@crisis.org.uk::339c0dfa-b3e8-40d0-9156-d00e9ede1f4e" providerId="AD" clId="Web-{4AB1DC62-B23A-4770-833A-B57474C08A4E}" dt="2018-05-21T14:13:58.217" v="44" actId="14100"/>
      <pc:docMkLst>
        <pc:docMk/>
      </pc:docMkLst>
      <pc:sldChg chg="addSp modSp">
        <pc:chgData name="Joe Smith" userId="S::joe.smith@crisis.org.uk::339c0dfa-b3e8-40d0-9156-d00e9ede1f4e" providerId="AD" clId="Web-{4AB1DC62-B23A-4770-833A-B57474C08A4E}" dt="2018-05-21T14:13:58.217" v="44" actId="14100"/>
        <pc:sldMkLst>
          <pc:docMk/>
          <pc:sldMk cId="1482923499" sldId="260"/>
        </pc:sldMkLst>
        <pc:spChg chg="mod">
          <ac:chgData name="Joe Smith" userId="S::joe.smith@crisis.org.uk::339c0dfa-b3e8-40d0-9156-d00e9ede1f4e" providerId="AD" clId="Web-{4AB1DC62-B23A-4770-833A-B57474C08A4E}" dt="2018-05-21T14:12:59.873" v="40" actId="20577"/>
          <ac:spMkLst>
            <pc:docMk/>
            <pc:sldMk cId="1482923499" sldId="260"/>
            <ac:spMk id="2" creationId="{00000000-0000-0000-0000-000000000000}"/>
          </ac:spMkLst>
        </pc:spChg>
        <pc:picChg chg="add mod">
          <ac:chgData name="Joe Smith" userId="S::joe.smith@crisis.org.uk::339c0dfa-b3e8-40d0-9156-d00e9ede1f4e" providerId="AD" clId="Web-{4AB1DC62-B23A-4770-833A-B57474C08A4E}" dt="2018-05-21T14:13:58.217" v="44" actId="14100"/>
          <ac:picMkLst>
            <pc:docMk/>
            <pc:sldMk cId="1482923499" sldId="260"/>
            <ac:picMk id="3" creationId="{6C4AE103-F5DD-45B2-8EBD-4EBF1AD8A4DA}"/>
          </ac:picMkLst>
        </pc:picChg>
      </pc:sldChg>
    </pc:docChg>
  </pc:docChgLst>
  <pc:docChgLst>
    <pc:chgData name="Joe Smith" userId="S::joe.smith@crisis.org.uk::339c0dfa-b3e8-40d0-9156-d00e9ede1f4e" providerId="AD" clId="Web-{57C1C1BD-548B-4B0D-B321-1AD5AB86A140}"/>
    <pc:docChg chg="addSld delSld modSld sldOrd">
      <pc:chgData name="Joe Smith" userId="S::joe.smith@crisis.org.uk::339c0dfa-b3e8-40d0-9156-d00e9ede1f4e" providerId="AD" clId="Web-{57C1C1BD-548B-4B0D-B321-1AD5AB86A140}" dt="2018-05-21T15:17:22.200" v="221" actId="20577"/>
      <pc:docMkLst>
        <pc:docMk/>
      </pc:docMkLst>
      <pc:sldChg chg="new">
        <pc:chgData name="Joe Smith" userId="S::joe.smith@crisis.org.uk::339c0dfa-b3e8-40d0-9156-d00e9ede1f4e" providerId="AD" clId="Web-{57C1C1BD-548B-4B0D-B321-1AD5AB86A140}" dt="2018-05-21T14:38:50.374" v="0" actId="20577"/>
        <pc:sldMkLst>
          <pc:docMk/>
          <pc:sldMk cId="2661035636" sldId="348"/>
        </pc:sldMkLst>
      </pc:sldChg>
      <pc:sldChg chg="modSp add">
        <pc:chgData name="Joe Smith" userId="S::joe.smith@crisis.org.uk::339c0dfa-b3e8-40d0-9156-d00e9ede1f4e" providerId="AD" clId="Web-{57C1C1BD-548B-4B0D-B321-1AD5AB86A140}" dt="2018-05-21T15:00:39.462" v="120" actId="20577"/>
        <pc:sldMkLst>
          <pc:docMk/>
          <pc:sldMk cId="745945355" sldId="349"/>
        </pc:sldMkLst>
        <pc:spChg chg="mod">
          <ac:chgData name="Joe Smith" userId="S::joe.smith@crisis.org.uk::339c0dfa-b3e8-40d0-9156-d00e9ede1f4e" providerId="AD" clId="Web-{57C1C1BD-548B-4B0D-B321-1AD5AB86A140}" dt="2018-05-21T15:00:39.462" v="120" actId="20577"/>
          <ac:spMkLst>
            <pc:docMk/>
            <pc:sldMk cId="745945355" sldId="349"/>
            <ac:spMk id="14" creationId="{00000000-0000-0000-0000-000000000000}"/>
          </ac:spMkLst>
        </pc:spChg>
        <pc:spChg chg="mod">
          <ac:chgData name="Joe Smith" userId="S::joe.smith@crisis.org.uk::339c0dfa-b3e8-40d0-9156-d00e9ede1f4e" providerId="AD" clId="Web-{57C1C1BD-548B-4B0D-B321-1AD5AB86A140}" dt="2018-05-21T14:44:02.724" v="9" actId="20577"/>
          <ac:spMkLst>
            <pc:docMk/>
            <pc:sldMk cId="745945355" sldId="349"/>
            <ac:spMk id="15" creationId="{00000000-0000-0000-0000-000000000000}"/>
          </ac:spMkLst>
        </pc:spChg>
      </pc:sldChg>
      <pc:sldChg chg="addSp delSp modSp add">
        <pc:chgData name="Joe Smith" userId="S::joe.smith@crisis.org.uk::339c0dfa-b3e8-40d0-9156-d00e9ede1f4e" providerId="AD" clId="Web-{57C1C1BD-548B-4B0D-B321-1AD5AB86A140}" dt="2018-05-21T15:17:22.200" v="221" actId="20577"/>
        <pc:sldMkLst>
          <pc:docMk/>
          <pc:sldMk cId="1307389195" sldId="350"/>
        </pc:sldMkLst>
        <pc:spChg chg="mod">
          <ac:chgData name="Joe Smith" userId="S::joe.smith@crisis.org.uk::339c0dfa-b3e8-40d0-9156-d00e9ede1f4e" providerId="AD" clId="Web-{57C1C1BD-548B-4B0D-B321-1AD5AB86A140}" dt="2018-05-21T15:16:13.573" v="213" actId="20577"/>
          <ac:spMkLst>
            <pc:docMk/>
            <pc:sldMk cId="1307389195" sldId="350"/>
            <ac:spMk id="3" creationId="{00000000-0000-0000-0000-000000000000}"/>
          </ac:spMkLst>
        </pc:spChg>
        <pc:spChg chg="add mod">
          <ac:chgData name="Joe Smith" userId="S::joe.smith@crisis.org.uk::339c0dfa-b3e8-40d0-9156-d00e9ede1f4e" providerId="AD" clId="Web-{57C1C1BD-548B-4B0D-B321-1AD5AB86A140}" dt="2018-05-21T15:16:17.589" v="217" actId="20577"/>
          <ac:spMkLst>
            <pc:docMk/>
            <pc:sldMk cId="1307389195" sldId="350"/>
            <ac:spMk id="4" creationId="{01782BFD-DCB3-466A-9DF9-C9210535621F}"/>
          </ac:spMkLst>
        </pc:spChg>
        <pc:spChg chg="del">
          <ac:chgData name="Joe Smith" userId="S::joe.smith@crisis.org.uk::339c0dfa-b3e8-40d0-9156-d00e9ede1f4e" providerId="AD" clId="Web-{57C1C1BD-548B-4B0D-B321-1AD5AB86A140}" dt="2018-05-21T15:16:17.589" v="217" actId="20577"/>
          <ac:spMkLst>
            <pc:docMk/>
            <pc:sldMk cId="1307389195" sldId="350"/>
            <ac:spMk id="5" creationId="{00000000-0000-0000-0000-000000000000}"/>
          </ac:spMkLst>
        </pc:spChg>
        <pc:spChg chg="add mod">
          <ac:chgData name="Joe Smith" userId="S::joe.smith@crisis.org.uk::339c0dfa-b3e8-40d0-9156-d00e9ede1f4e" providerId="AD" clId="Web-{57C1C1BD-548B-4B0D-B321-1AD5AB86A140}" dt="2018-05-21T15:17:22.200" v="221" actId="20577"/>
          <ac:spMkLst>
            <pc:docMk/>
            <pc:sldMk cId="1307389195" sldId="350"/>
            <ac:spMk id="7" creationId="{76C844B2-50DA-4D2A-8E21-AD181F0B4350}"/>
          </ac:spMkLst>
        </pc:spChg>
      </pc:sldChg>
      <pc:sldChg chg="modSp add ord">
        <pc:chgData name="Joe Smith" userId="S::joe.smith@crisis.org.uk::339c0dfa-b3e8-40d0-9156-d00e9ede1f4e" providerId="AD" clId="Web-{57C1C1BD-548B-4B0D-B321-1AD5AB86A140}" dt="2018-05-21T15:15:46.995" v="205" actId="20577"/>
        <pc:sldMkLst>
          <pc:docMk/>
          <pc:sldMk cId="2261473868" sldId="351"/>
        </pc:sldMkLst>
        <pc:spChg chg="mod">
          <ac:chgData name="Joe Smith" userId="S::joe.smith@crisis.org.uk::339c0dfa-b3e8-40d0-9156-d00e9ede1f4e" providerId="AD" clId="Web-{57C1C1BD-548B-4B0D-B321-1AD5AB86A140}" dt="2018-05-21T15:15:29.963" v="201" actId="20577"/>
          <ac:spMkLst>
            <pc:docMk/>
            <pc:sldMk cId="2261473868" sldId="351"/>
            <ac:spMk id="2" creationId="{74A96FB8-1C5A-4FB7-BB2F-9A4B3C180E28}"/>
          </ac:spMkLst>
        </pc:spChg>
        <pc:spChg chg="mod">
          <ac:chgData name="Joe Smith" userId="S::joe.smith@crisis.org.uk::339c0dfa-b3e8-40d0-9156-d00e9ede1f4e" providerId="AD" clId="Web-{57C1C1BD-548B-4B0D-B321-1AD5AB86A140}" dt="2018-05-21T15:15:46.995" v="205" actId="20577"/>
          <ac:spMkLst>
            <pc:docMk/>
            <pc:sldMk cId="2261473868" sldId="351"/>
            <ac:spMk id="184" creationId="{00000000-0000-0000-0000-000000000000}"/>
          </ac:spMkLst>
        </pc:spChg>
        <pc:spChg chg="mod">
          <ac:chgData name="Joe Smith" userId="S::joe.smith@crisis.org.uk::339c0dfa-b3e8-40d0-9156-d00e9ede1f4e" providerId="AD" clId="Web-{57C1C1BD-548B-4B0D-B321-1AD5AB86A140}" dt="2018-05-21T15:06:34.609" v="180" actId="20577"/>
          <ac:spMkLst>
            <pc:docMk/>
            <pc:sldMk cId="2261473868" sldId="351"/>
            <ac:spMk id="185" creationId="{00000000-0000-0000-0000-000000000000}"/>
          </ac:spMkLst>
        </pc:spChg>
      </pc:sldChg>
      <pc:sldChg chg="modSp add ord">
        <pc:chgData name="Joe Smith" userId="S::joe.smith@crisis.org.uk::339c0dfa-b3e8-40d0-9156-d00e9ede1f4e" providerId="AD" clId="Web-{57C1C1BD-548B-4B0D-B321-1AD5AB86A140}" dt="2018-05-21T15:17:03.293" v="219" actId="20577"/>
        <pc:sldMkLst>
          <pc:docMk/>
          <pc:sldMk cId="3700053081" sldId="352"/>
        </pc:sldMkLst>
        <pc:spChg chg="mod">
          <ac:chgData name="Joe Smith" userId="S::joe.smith@crisis.org.uk::339c0dfa-b3e8-40d0-9156-d00e9ede1f4e" providerId="AD" clId="Web-{57C1C1BD-548B-4B0D-B321-1AD5AB86A140}" dt="2018-05-21T15:17:03.293" v="219" actId="20577"/>
          <ac:spMkLst>
            <pc:docMk/>
            <pc:sldMk cId="3700053081" sldId="352"/>
            <ac:spMk id="2" creationId="{DD4D6CDB-56AB-499B-8514-0787D82E0925}"/>
          </ac:spMkLst>
        </pc:spChg>
        <pc:spChg chg="mod">
          <ac:chgData name="Joe Smith" userId="S::joe.smith@crisis.org.uk::339c0dfa-b3e8-40d0-9156-d00e9ede1f4e" providerId="AD" clId="Web-{57C1C1BD-548B-4B0D-B321-1AD5AB86A140}" dt="2018-05-21T15:01:27.901" v="123" actId="1076"/>
          <ac:spMkLst>
            <pc:docMk/>
            <pc:sldMk cId="3700053081" sldId="352"/>
            <ac:spMk id="3" creationId="{F545E484-C27A-490B-9EA4-30AFF76A0A9C}"/>
          </ac:spMkLst>
        </pc:spChg>
        <pc:spChg chg="mod">
          <ac:chgData name="Joe Smith" userId="S::joe.smith@crisis.org.uk::339c0dfa-b3e8-40d0-9156-d00e9ede1f4e" providerId="AD" clId="Web-{57C1C1BD-548B-4B0D-B321-1AD5AB86A140}" dt="2018-05-21T15:00:23.493" v="118" actId="20577"/>
          <ac:spMkLst>
            <pc:docMk/>
            <pc:sldMk cId="3700053081" sldId="352"/>
            <ac:spMk id="177" creationId="{00000000-0000-0000-0000-000000000000}"/>
          </ac:spMkLst>
        </pc:spChg>
        <pc:spChg chg="mod">
          <ac:chgData name="Joe Smith" userId="S::joe.smith@crisis.org.uk::339c0dfa-b3e8-40d0-9156-d00e9ede1f4e" providerId="AD" clId="Web-{57C1C1BD-548B-4B0D-B321-1AD5AB86A140}" dt="2018-05-21T14:59:25.695" v="113" actId="20577"/>
          <ac:spMkLst>
            <pc:docMk/>
            <pc:sldMk cId="3700053081" sldId="352"/>
            <ac:spMk id="178" creationId="{00000000-0000-0000-0000-000000000000}"/>
          </ac:spMkLst>
        </pc:spChg>
        <pc:picChg chg="mod">
          <ac:chgData name="Joe Smith" userId="S::joe.smith@crisis.org.uk::339c0dfa-b3e8-40d0-9156-d00e9ede1f4e" providerId="AD" clId="Web-{57C1C1BD-548B-4B0D-B321-1AD5AB86A140}" dt="2018-05-21T14:56:26.222" v="81" actId="1076"/>
          <ac:picMkLst>
            <pc:docMk/>
            <pc:sldMk cId="3700053081" sldId="352"/>
            <ac:picMk id="179" creationId="{00000000-0000-0000-0000-000000000000}"/>
          </ac:picMkLst>
        </pc:picChg>
      </pc:sldChg>
      <pc:sldChg chg="modSp add modNotes">
        <pc:chgData name="Joe Smith" userId="S::joe.smith@crisis.org.uk::339c0dfa-b3e8-40d0-9156-d00e9ede1f4e" providerId="AD" clId="Web-{57C1C1BD-548B-4B0D-B321-1AD5AB86A140}" dt="2018-05-21T15:00:33.915" v="119" actId="20577"/>
        <pc:sldMkLst>
          <pc:docMk/>
          <pc:sldMk cId="825324998" sldId="353"/>
        </pc:sldMkLst>
        <pc:spChg chg="mod">
          <ac:chgData name="Joe Smith" userId="S::joe.smith@crisis.org.uk::339c0dfa-b3e8-40d0-9156-d00e9ede1f4e" providerId="AD" clId="Web-{57C1C1BD-548B-4B0D-B321-1AD5AB86A140}" dt="2018-05-21T15:00:33.915" v="119" actId="20577"/>
          <ac:spMkLst>
            <pc:docMk/>
            <pc:sldMk cId="825324998" sldId="353"/>
            <ac:spMk id="168" creationId="{00000000-0000-0000-0000-000000000000}"/>
          </ac:spMkLst>
        </pc:spChg>
        <pc:spChg chg="mod">
          <ac:chgData name="Joe Smith" userId="S::joe.smith@crisis.org.uk::339c0dfa-b3e8-40d0-9156-d00e9ede1f4e" providerId="AD" clId="Web-{57C1C1BD-548B-4B0D-B321-1AD5AB86A140}" dt="2018-05-21T14:54:31.205" v="67" actId="20577"/>
          <ac:spMkLst>
            <pc:docMk/>
            <pc:sldMk cId="825324998" sldId="353"/>
            <ac:spMk id="171" creationId="{00000000-0000-0000-0000-000000000000}"/>
          </ac:spMkLst>
        </pc:spChg>
        <pc:picChg chg="mod">
          <ac:chgData name="Joe Smith" userId="S::joe.smith@crisis.org.uk::339c0dfa-b3e8-40d0-9156-d00e9ede1f4e" providerId="AD" clId="Web-{57C1C1BD-548B-4B0D-B321-1AD5AB86A140}" dt="2018-05-21T14:54:05.345" v="65" actId="1076"/>
          <ac:picMkLst>
            <pc:docMk/>
            <pc:sldMk cId="825324998" sldId="353"/>
            <ac:picMk id="172" creationId="{00000000-0000-0000-0000-000000000000}"/>
          </ac:picMkLst>
        </pc:picChg>
      </pc:sldChg>
      <pc:sldChg chg="modSp add replId">
        <pc:chgData name="Joe Smith" userId="S::joe.smith@crisis.org.uk::339c0dfa-b3e8-40d0-9156-d00e9ede1f4e" providerId="AD" clId="Web-{57C1C1BD-548B-4B0D-B321-1AD5AB86A140}" dt="2018-05-21T15:15:22.025" v="199" actId="20577"/>
        <pc:sldMkLst>
          <pc:docMk/>
          <pc:sldMk cId="1319578105" sldId="354"/>
        </pc:sldMkLst>
        <pc:spChg chg="mod">
          <ac:chgData name="Joe Smith" userId="S::joe.smith@crisis.org.uk::339c0dfa-b3e8-40d0-9156-d00e9ede1f4e" providerId="AD" clId="Web-{57C1C1BD-548B-4B0D-B321-1AD5AB86A140}" dt="2018-05-21T15:15:22.025" v="199" actId="20577"/>
          <ac:spMkLst>
            <pc:docMk/>
            <pc:sldMk cId="1319578105" sldId="354"/>
            <ac:spMk id="2" creationId="{74A96FB8-1C5A-4FB7-BB2F-9A4B3C180E28}"/>
          </ac:spMkLst>
        </pc:spChg>
        <pc:spChg chg="mod">
          <ac:chgData name="Joe Smith" userId="S::joe.smith@crisis.org.uk::339c0dfa-b3e8-40d0-9156-d00e9ede1f4e" providerId="AD" clId="Web-{57C1C1BD-548B-4B0D-B321-1AD5AB86A140}" dt="2018-05-21T15:14:54.462" v="196" actId="20577"/>
          <ac:spMkLst>
            <pc:docMk/>
            <pc:sldMk cId="1319578105" sldId="354"/>
            <ac:spMk id="184" creationId="{00000000-0000-0000-0000-000000000000}"/>
          </ac:spMkLst>
        </pc:spChg>
        <pc:spChg chg="mod">
          <ac:chgData name="Joe Smith" userId="S::joe.smith@crisis.org.uk::339c0dfa-b3e8-40d0-9156-d00e9ede1f4e" providerId="AD" clId="Web-{57C1C1BD-548B-4B0D-B321-1AD5AB86A140}" dt="2018-05-21T15:14:54.603" v="198" actId="20577"/>
          <ac:spMkLst>
            <pc:docMk/>
            <pc:sldMk cId="1319578105" sldId="354"/>
            <ac:spMk id="185" creationId="{00000000-0000-0000-0000-000000000000}"/>
          </ac:spMkLst>
        </pc:spChg>
      </pc:sldChg>
      <pc:sldChg chg="add del replId">
        <pc:chgData name="Joe Smith" userId="S::joe.smith@crisis.org.uk::339c0dfa-b3e8-40d0-9156-d00e9ede1f4e" providerId="AD" clId="Web-{57C1C1BD-548B-4B0D-B321-1AD5AB86A140}" dt="2018-05-21T15:16:40.293" v="218" actId="20577"/>
        <pc:sldMkLst>
          <pc:docMk/>
          <pc:sldMk cId="925534887" sldId="355"/>
        </pc:sldMkLst>
      </pc:sldChg>
      <pc:sldMasterChg chg="addSldLayout">
        <pc:chgData name="Joe Smith" userId="S::joe.smith@crisis.org.uk::339c0dfa-b3e8-40d0-9156-d00e9ede1f4e" providerId="AD" clId="Web-{57C1C1BD-548B-4B0D-B321-1AD5AB86A140}" dt="2018-05-21T14:46:34.320" v="11" actId="20577"/>
        <pc:sldMasterMkLst>
          <pc:docMk/>
          <pc:sldMasterMk cId="2352207254" sldId="2147483648"/>
        </pc:sldMasterMkLst>
        <pc:sldLayoutChg chg="add replId">
          <pc:chgData name="Joe Smith" userId="S::joe.smith@crisis.org.uk::339c0dfa-b3e8-40d0-9156-d00e9ede1f4e" providerId="AD" clId="Web-{57C1C1BD-548B-4B0D-B321-1AD5AB86A140}" dt="2018-05-21T14:46:34.320" v="11" actId="20577"/>
          <pc:sldLayoutMkLst>
            <pc:docMk/>
            <pc:sldMasterMk cId="2352207254" sldId="2147483648"/>
            <pc:sldLayoutMk cId="406532266" sldId="2147483685"/>
          </pc:sldLayoutMkLst>
        </pc:sldLayoutChg>
      </pc:sldMasterChg>
    </pc:docChg>
  </pc:docChgLst>
  <pc:docChgLst>
    <pc:chgData name="Joe Smith" userId="S::joe.smith@crisis.org.uk::339c0dfa-b3e8-40d0-9156-d00e9ede1f4e" providerId="AD" clId="Web-{9157D602-91A9-A306-248F-B7BC38437BB6}"/>
    <pc:docChg chg="delSld modSld">
      <pc:chgData name="Joe Smith" userId="S::joe.smith@crisis.org.uk::339c0dfa-b3e8-40d0-9156-d00e9ede1f4e" providerId="AD" clId="Web-{9157D602-91A9-A306-248F-B7BC38437BB6}" dt="2019-06-13T22:17:24.397" v="233" actId="20577"/>
      <pc:docMkLst>
        <pc:docMk/>
      </pc:docMkLst>
      <pc:sldChg chg="modSp">
        <pc:chgData name="Joe Smith" userId="S::joe.smith@crisis.org.uk::339c0dfa-b3e8-40d0-9156-d00e9ede1f4e" providerId="AD" clId="Web-{9157D602-91A9-A306-248F-B7BC38437BB6}" dt="2019-06-13T22:12:49.644" v="208"/>
        <pc:sldMkLst>
          <pc:docMk/>
          <pc:sldMk cId="1556442320" sldId="446"/>
        </pc:sldMkLst>
        <pc:spChg chg="mod">
          <ac:chgData name="Joe Smith" userId="S::joe.smith@crisis.org.uk::339c0dfa-b3e8-40d0-9156-d00e9ede1f4e" providerId="AD" clId="Web-{9157D602-91A9-A306-248F-B7BC38437BB6}" dt="2019-06-13T22:12:49.644" v="208"/>
          <ac:spMkLst>
            <pc:docMk/>
            <pc:sldMk cId="1556442320" sldId="446"/>
            <ac:spMk id="3" creationId="{D57B96FA-9CEF-4E89-8F9E-FE2CEC615E40}"/>
          </ac:spMkLst>
        </pc:spChg>
        <pc:spChg chg="mod">
          <ac:chgData name="Joe Smith" userId="S::joe.smith@crisis.org.uk::339c0dfa-b3e8-40d0-9156-d00e9ede1f4e" providerId="AD" clId="Web-{9157D602-91A9-A306-248F-B7BC38437BB6}" dt="2019-06-13T22:06:20.873" v="6" actId="20577"/>
          <ac:spMkLst>
            <pc:docMk/>
            <pc:sldMk cId="1556442320" sldId="446"/>
            <ac:spMk id="23" creationId="{22A3F0BC-27CD-4068-BA6E-59397B63EB2A}"/>
          </ac:spMkLst>
        </pc:spChg>
        <pc:spChg chg="mod">
          <ac:chgData name="Joe Smith" userId="S::joe.smith@crisis.org.uk::339c0dfa-b3e8-40d0-9156-d00e9ede1f4e" providerId="AD" clId="Web-{9157D602-91A9-A306-248F-B7BC38437BB6}" dt="2019-06-13T22:06:10.592" v="4" actId="20577"/>
          <ac:spMkLst>
            <pc:docMk/>
            <pc:sldMk cId="1556442320" sldId="446"/>
            <ac:spMk id="24" creationId="{B7ACC595-DFBC-409E-BD46-21622E578233}"/>
          </ac:spMkLst>
        </pc:spChg>
      </pc:sldChg>
      <pc:sldChg chg="del">
        <pc:chgData name="Joe Smith" userId="S::joe.smith@crisis.org.uk::339c0dfa-b3e8-40d0-9156-d00e9ede1f4e" providerId="AD" clId="Web-{9157D602-91A9-A306-248F-B7BC38437BB6}" dt="2019-06-13T22:13:38.519" v="209"/>
        <pc:sldMkLst>
          <pc:docMk/>
          <pc:sldMk cId="3866470271" sldId="447"/>
        </pc:sldMkLst>
      </pc:sldChg>
      <pc:sldChg chg="modSp">
        <pc:chgData name="Joe Smith" userId="S::joe.smith@crisis.org.uk::339c0dfa-b3e8-40d0-9156-d00e9ede1f4e" providerId="AD" clId="Web-{9157D602-91A9-A306-248F-B7BC38437BB6}" dt="2019-06-13T22:17:24.397" v="233" actId="20577"/>
        <pc:sldMkLst>
          <pc:docMk/>
          <pc:sldMk cId="1660173539" sldId="448"/>
        </pc:sldMkLst>
        <pc:spChg chg="mod">
          <ac:chgData name="Joe Smith" userId="S::joe.smith@crisis.org.uk::339c0dfa-b3e8-40d0-9156-d00e9ede1f4e" providerId="AD" clId="Web-{9157D602-91A9-A306-248F-B7BC38437BB6}" dt="2019-06-13T22:17:24.397" v="233" actId="20577"/>
          <ac:spMkLst>
            <pc:docMk/>
            <pc:sldMk cId="1660173539" sldId="448"/>
            <ac:spMk id="3" creationId="{D57B96FA-9CEF-4E89-8F9E-FE2CEC615E40}"/>
          </ac:spMkLst>
        </pc:spChg>
        <pc:spChg chg="mod">
          <ac:chgData name="Joe Smith" userId="S::joe.smith@crisis.org.uk::339c0dfa-b3e8-40d0-9156-d00e9ede1f4e" providerId="AD" clId="Web-{9157D602-91A9-A306-248F-B7BC38437BB6}" dt="2019-06-13T22:14:00.706" v="212" actId="20577"/>
          <ac:spMkLst>
            <pc:docMk/>
            <pc:sldMk cId="1660173539" sldId="448"/>
            <ac:spMk id="23" creationId="{22A3F0BC-27CD-4068-BA6E-59397B63EB2A}"/>
          </ac:spMkLst>
        </pc:spChg>
        <pc:spChg chg="mod">
          <ac:chgData name="Joe Smith" userId="S::joe.smith@crisis.org.uk::339c0dfa-b3e8-40d0-9156-d00e9ede1f4e" providerId="AD" clId="Web-{9157D602-91A9-A306-248F-B7BC38437BB6}" dt="2019-06-13T22:17:10.803" v="225" actId="14100"/>
          <ac:spMkLst>
            <pc:docMk/>
            <pc:sldMk cId="1660173539" sldId="448"/>
            <ac:spMk id="25" creationId="{644D3178-2C1D-4895-9EAB-5A624CC35129}"/>
          </ac:spMkLst>
        </pc:spChg>
      </pc:sldChg>
    </pc:docChg>
  </pc:docChgLst>
  <pc:docChgLst>
    <pc:chgData name="Joe Smith" userId="S::joe.smith@crisis.org.uk::339c0dfa-b3e8-40d0-9156-d00e9ede1f4e" providerId="AD" clId="Web-{5277CCF8-D6C0-2BD9-53DB-AC10379F7F41}"/>
    <pc:docChg chg="modSld">
      <pc:chgData name="Joe Smith" userId="S::joe.smith@crisis.org.uk::339c0dfa-b3e8-40d0-9156-d00e9ede1f4e" providerId="AD" clId="Web-{5277CCF8-D6C0-2BD9-53DB-AC10379F7F41}" dt="2019-06-13T11:00:07.939" v="1" actId="20577"/>
      <pc:docMkLst>
        <pc:docMk/>
      </pc:docMkLst>
      <pc:sldChg chg="modSp">
        <pc:chgData name="Joe Smith" userId="S::joe.smith@crisis.org.uk::339c0dfa-b3e8-40d0-9156-d00e9ede1f4e" providerId="AD" clId="Web-{5277CCF8-D6C0-2BD9-53DB-AC10379F7F41}" dt="2019-06-13T11:00:07.939" v="1" actId="20577"/>
        <pc:sldMkLst>
          <pc:docMk/>
          <pc:sldMk cId="3234076814" sldId="428"/>
        </pc:sldMkLst>
        <pc:spChg chg="mod">
          <ac:chgData name="Joe Smith" userId="S::joe.smith@crisis.org.uk::339c0dfa-b3e8-40d0-9156-d00e9ede1f4e" providerId="AD" clId="Web-{5277CCF8-D6C0-2BD9-53DB-AC10379F7F41}" dt="2019-06-13T11:00:07.939" v="1" actId="20577"/>
          <ac:spMkLst>
            <pc:docMk/>
            <pc:sldMk cId="3234076814" sldId="428"/>
            <ac:spMk id="3" creationId="{D57B96FA-9CEF-4E89-8F9E-FE2CEC615E40}"/>
          </ac:spMkLst>
        </pc:spChg>
      </pc:sldChg>
    </pc:docChg>
  </pc:docChgLst>
  <pc:docChgLst>
    <pc:chgData name="Joe Smith" userId="S::joe.smith@crisis.org.uk::339c0dfa-b3e8-40d0-9156-d00e9ede1f4e" providerId="AD" clId="Web-{E6A5573E-13C5-4AFB-8683-0A14918B675D}"/>
    <pc:docChg chg="modSld">
      <pc:chgData name="Joe Smith" userId="S::joe.smith@crisis.org.uk::339c0dfa-b3e8-40d0-9156-d00e9ede1f4e" providerId="AD" clId="Web-{E6A5573E-13C5-4AFB-8683-0A14918B675D}" dt="2018-04-23T13:06:17.345" v="11"/>
      <pc:docMkLst>
        <pc:docMk/>
      </pc:docMkLst>
      <pc:sldChg chg="modSp">
        <pc:chgData name="Joe Smith" userId="S::joe.smith@crisis.org.uk::339c0dfa-b3e8-40d0-9156-d00e9ede1f4e" providerId="AD" clId="Web-{E6A5573E-13C5-4AFB-8683-0A14918B675D}" dt="2018-04-23T13:06:17.345" v="11"/>
        <pc:sldMkLst>
          <pc:docMk/>
          <pc:sldMk cId="1482923499" sldId="260"/>
        </pc:sldMkLst>
        <pc:spChg chg="mod">
          <ac:chgData name="Joe Smith" userId="S::joe.smith@crisis.org.uk::339c0dfa-b3e8-40d0-9156-d00e9ede1f4e" providerId="AD" clId="Web-{E6A5573E-13C5-4AFB-8683-0A14918B675D}" dt="2018-04-23T13:06:17.345" v="11"/>
          <ac:spMkLst>
            <pc:docMk/>
            <pc:sldMk cId="1482923499" sldId="260"/>
            <ac:spMk id="2" creationId="{00000000-0000-0000-0000-000000000000}"/>
          </ac:spMkLst>
        </pc:spChg>
      </pc:sldChg>
      <pc:sldChg chg="modSp">
        <pc:chgData name="Joe Smith" userId="S::joe.smith@crisis.org.uk::339c0dfa-b3e8-40d0-9156-d00e9ede1f4e" providerId="AD" clId="Web-{E6A5573E-13C5-4AFB-8683-0A14918B675D}" dt="2018-04-23T13:02:58.138" v="7"/>
        <pc:sldMkLst>
          <pc:docMk/>
          <pc:sldMk cId="3019885931" sldId="339"/>
        </pc:sldMkLst>
        <pc:spChg chg="mod">
          <ac:chgData name="Joe Smith" userId="S::joe.smith@crisis.org.uk::339c0dfa-b3e8-40d0-9156-d00e9ede1f4e" providerId="AD" clId="Web-{E6A5573E-13C5-4AFB-8683-0A14918B675D}" dt="2018-04-23T13:02:58.138" v="7"/>
          <ac:spMkLst>
            <pc:docMk/>
            <pc:sldMk cId="3019885931" sldId="339"/>
            <ac:spMk id="5" creationId="{00000000-0000-0000-0000-000000000000}"/>
          </ac:spMkLst>
        </pc:spChg>
      </pc:sldChg>
      <pc:sldChg chg="modSp">
        <pc:chgData name="Joe Smith" userId="S::joe.smith@crisis.org.uk::339c0dfa-b3e8-40d0-9156-d00e9ede1f4e" providerId="AD" clId="Web-{E6A5573E-13C5-4AFB-8683-0A14918B675D}" dt="2018-04-23T13:02:00.152" v="3"/>
        <pc:sldMkLst>
          <pc:docMk/>
          <pc:sldMk cId="3301923553" sldId="345"/>
        </pc:sldMkLst>
        <pc:spChg chg="mod">
          <ac:chgData name="Joe Smith" userId="S::joe.smith@crisis.org.uk::339c0dfa-b3e8-40d0-9156-d00e9ede1f4e" providerId="AD" clId="Web-{E6A5573E-13C5-4AFB-8683-0A14918B675D}" dt="2018-04-23T13:02:00.152" v="3"/>
          <ac:spMkLst>
            <pc:docMk/>
            <pc:sldMk cId="3301923553" sldId="345"/>
            <ac:spMk id="5" creationId="{00000000-0000-0000-0000-000000000000}"/>
          </ac:spMkLst>
        </pc:spChg>
      </pc:sldChg>
    </pc:docChg>
  </pc:docChgLst>
  <pc:docChgLst>
    <pc:chgData name="Joe Smith" userId="S::joe.smith@crisis.org.uk::339c0dfa-b3e8-40d0-9156-d00e9ede1f4e" providerId="AD" clId="Web-{7D9A18A4-F1DB-045B-428E-C2652CC0E17F}"/>
    <pc:docChg chg="addSld delSld modSld sldOrd">
      <pc:chgData name="Joe Smith" userId="S::joe.smith@crisis.org.uk::339c0dfa-b3e8-40d0-9156-d00e9ede1f4e" providerId="AD" clId="Web-{7D9A18A4-F1DB-045B-428E-C2652CC0E17F}" dt="2018-09-18T11:03:14.950" v="296"/>
      <pc:docMkLst>
        <pc:docMk/>
      </pc:docMkLst>
      <pc:sldChg chg="ord">
        <pc:chgData name="Joe Smith" userId="S::joe.smith@crisis.org.uk::339c0dfa-b3e8-40d0-9156-d00e9ede1f4e" providerId="AD" clId="Web-{7D9A18A4-F1DB-045B-428E-C2652CC0E17F}" dt="2018-09-18T10:21:38.293" v="27"/>
        <pc:sldMkLst>
          <pc:docMk/>
          <pc:sldMk cId="3250966355" sldId="341"/>
        </pc:sldMkLst>
      </pc:sldChg>
      <pc:sldChg chg="delSp">
        <pc:chgData name="Joe Smith" userId="S::joe.smith@crisis.org.uk::339c0dfa-b3e8-40d0-9156-d00e9ede1f4e" providerId="AD" clId="Web-{7D9A18A4-F1DB-045B-428E-C2652CC0E17F}" dt="2018-09-18T10:46:50.078" v="258"/>
        <pc:sldMkLst>
          <pc:docMk/>
          <pc:sldMk cId="1319578105" sldId="354"/>
        </pc:sldMkLst>
        <pc:spChg chg="del">
          <ac:chgData name="Joe Smith" userId="S::joe.smith@crisis.org.uk::339c0dfa-b3e8-40d0-9156-d00e9ede1f4e" providerId="AD" clId="Web-{7D9A18A4-F1DB-045B-428E-C2652CC0E17F}" dt="2018-09-18T10:46:50.078" v="258"/>
          <ac:spMkLst>
            <pc:docMk/>
            <pc:sldMk cId="1319578105" sldId="354"/>
            <ac:spMk id="2" creationId="{74A96FB8-1C5A-4FB7-BB2F-9A4B3C180E28}"/>
          </ac:spMkLst>
        </pc:spChg>
      </pc:sldChg>
      <pc:sldChg chg="delSp">
        <pc:chgData name="Joe Smith" userId="S::joe.smith@crisis.org.uk::339c0dfa-b3e8-40d0-9156-d00e9ede1f4e" providerId="AD" clId="Web-{7D9A18A4-F1DB-045B-428E-C2652CC0E17F}" dt="2018-09-18T10:45:29.421" v="247"/>
        <pc:sldMkLst>
          <pc:docMk/>
          <pc:sldMk cId="2797324617" sldId="370"/>
        </pc:sldMkLst>
        <pc:spChg chg="del">
          <ac:chgData name="Joe Smith" userId="S::joe.smith@crisis.org.uk::339c0dfa-b3e8-40d0-9156-d00e9ede1f4e" providerId="AD" clId="Web-{7D9A18A4-F1DB-045B-428E-C2652CC0E17F}" dt="2018-09-18T10:45:29.421" v="247"/>
          <ac:spMkLst>
            <pc:docMk/>
            <pc:sldMk cId="2797324617" sldId="370"/>
            <ac:spMk id="2" creationId="{74A96FB8-1C5A-4FB7-BB2F-9A4B3C180E28}"/>
          </ac:spMkLst>
        </pc:spChg>
      </pc:sldChg>
      <pc:sldChg chg="addSp delSp modSp modNotes">
        <pc:chgData name="Joe Smith" userId="S::joe.smith@crisis.org.uk::339c0dfa-b3e8-40d0-9156-d00e9ede1f4e" providerId="AD" clId="Web-{7D9A18A4-F1DB-045B-428E-C2652CC0E17F}" dt="2018-09-18T10:45:49.905" v="250"/>
        <pc:sldMkLst>
          <pc:docMk/>
          <pc:sldMk cId="314028483" sldId="371"/>
        </pc:sldMkLst>
        <pc:spChg chg="del">
          <ac:chgData name="Joe Smith" userId="S::joe.smith@crisis.org.uk::339c0dfa-b3e8-40d0-9156-d00e9ede1f4e" providerId="AD" clId="Web-{7D9A18A4-F1DB-045B-428E-C2652CC0E17F}" dt="2018-09-18T10:45:49.905" v="250"/>
          <ac:spMkLst>
            <pc:docMk/>
            <pc:sldMk cId="314028483" sldId="371"/>
            <ac:spMk id="2" creationId="{74A96FB8-1C5A-4FB7-BB2F-9A4B3C180E28}"/>
          </ac:spMkLst>
        </pc:spChg>
        <pc:spChg chg="add del mod">
          <ac:chgData name="Joe Smith" userId="S::joe.smith@crisis.org.uk::339c0dfa-b3e8-40d0-9156-d00e9ede1f4e" providerId="AD" clId="Web-{7D9A18A4-F1DB-045B-428E-C2652CC0E17F}" dt="2018-09-18T10:45:41.312" v="249"/>
          <ac:spMkLst>
            <pc:docMk/>
            <pc:sldMk cId="314028483" sldId="371"/>
            <ac:spMk id="3" creationId="{4AC6D734-C0B5-4DA2-B6FB-A521646B8ED1}"/>
          </ac:spMkLst>
        </pc:spChg>
      </pc:sldChg>
      <pc:sldChg chg="del">
        <pc:chgData name="Joe Smith" userId="S::joe.smith@crisis.org.uk::339c0dfa-b3e8-40d0-9156-d00e9ede1f4e" providerId="AD" clId="Web-{7D9A18A4-F1DB-045B-428E-C2652CC0E17F}" dt="2018-09-18T10:33:56.724" v="152"/>
        <pc:sldMkLst>
          <pc:docMk/>
          <pc:sldMk cId="3159898701" sldId="372"/>
        </pc:sldMkLst>
      </pc:sldChg>
      <pc:sldChg chg="delSp modSp modNotes">
        <pc:chgData name="Joe Smith" userId="S::joe.smith@crisis.org.uk::339c0dfa-b3e8-40d0-9156-d00e9ede1f4e" providerId="AD" clId="Web-{7D9A18A4-F1DB-045B-428E-C2652CC0E17F}" dt="2018-09-18T10:46:04.750" v="251"/>
        <pc:sldMkLst>
          <pc:docMk/>
          <pc:sldMk cId="4050566" sldId="373"/>
        </pc:sldMkLst>
        <pc:spChg chg="del">
          <ac:chgData name="Joe Smith" userId="S::joe.smith@crisis.org.uk::339c0dfa-b3e8-40d0-9156-d00e9ede1f4e" providerId="AD" clId="Web-{7D9A18A4-F1DB-045B-428E-C2652CC0E17F}" dt="2018-09-18T10:46:04.750" v="251"/>
          <ac:spMkLst>
            <pc:docMk/>
            <pc:sldMk cId="4050566" sldId="373"/>
            <ac:spMk id="2" creationId="{74A96FB8-1C5A-4FB7-BB2F-9A4B3C180E28}"/>
          </ac:spMkLst>
        </pc:spChg>
        <pc:spChg chg="mod">
          <ac:chgData name="Joe Smith" userId="S::joe.smith@crisis.org.uk::339c0dfa-b3e8-40d0-9156-d00e9ede1f4e" providerId="AD" clId="Web-{7D9A18A4-F1DB-045B-428E-C2652CC0E17F}" dt="2018-09-18T10:36:12.742" v="190"/>
          <ac:spMkLst>
            <pc:docMk/>
            <pc:sldMk cId="4050566" sldId="373"/>
            <ac:spMk id="185" creationId="{00000000-0000-0000-0000-000000000000}"/>
          </ac:spMkLst>
        </pc:spChg>
      </pc:sldChg>
      <pc:sldChg chg="delSp">
        <pc:chgData name="Joe Smith" userId="S::joe.smith@crisis.org.uk::339c0dfa-b3e8-40d0-9156-d00e9ede1f4e" providerId="AD" clId="Web-{7D9A18A4-F1DB-045B-428E-C2652CC0E17F}" dt="2018-09-18T10:47:06.297" v="259"/>
        <pc:sldMkLst>
          <pc:docMk/>
          <pc:sldMk cId="2974742186" sldId="374"/>
        </pc:sldMkLst>
        <pc:spChg chg="del">
          <ac:chgData name="Joe Smith" userId="S::joe.smith@crisis.org.uk::339c0dfa-b3e8-40d0-9156-d00e9ede1f4e" providerId="AD" clId="Web-{7D9A18A4-F1DB-045B-428E-C2652CC0E17F}" dt="2018-09-18T10:47:06.297" v="259"/>
          <ac:spMkLst>
            <pc:docMk/>
            <pc:sldMk cId="2974742186" sldId="374"/>
            <ac:spMk id="2" creationId="{74A96FB8-1C5A-4FB7-BB2F-9A4B3C180E28}"/>
          </ac:spMkLst>
        </pc:spChg>
      </pc:sldChg>
      <pc:sldChg chg="delSp">
        <pc:chgData name="Joe Smith" userId="S::joe.smith@crisis.org.uk::339c0dfa-b3e8-40d0-9156-d00e9ede1f4e" providerId="AD" clId="Web-{7D9A18A4-F1DB-045B-428E-C2652CC0E17F}" dt="2018-09-18T10:47:13.016" v="260"/>
        <pc:sldMkLst>
          <pc:docMk/>
          <pc:sldMk cId="1649404429" sldId="375"/>
        </pc:sldMkLst>
        <pc:spChg chg="del">
          <ac:chgData name="Joe Smith" userId="S::joe.smith@crisis.org.uk::339c0dfa-b3e8-40d0-9156-d00e9ede1f4e" providerId="AD" clId="Web-{7D9A18A4-F1DB-045B-428E-C2652CC0E17F}" dt="2018-09-18T10:47:13.016" v="260"/>
          <ac:spMkLst>
            <pc:docMk/>
            <pc:sldMk cId="1649404429" sldId="375"/>
            <ac:spMk id="2" creationId="{74A96FB8-1C5A-4FB7-BB2F-9A4B3C180E28}"/>
          </ac:spMkLst>
        </pc:spChg>
      </pc:sldChg>
      <pc:sldChg chg="ord">
        <pc:chgData name="Joe Smith" userId="S::joe.smith@crisis.org.uk::339c0dfa-b3e8-40d0-9156-d00e9ede1f4e" providerId="AD" clId="Web-{7D9A18A4-F1DB-045B-428E-C2652CC0E17F}" dt="2018-09-18T10:21:14.855" v="22"/>
        <pc:sldMkLst>
          <pc:docMk/>
          <pc:sldMk cId="3522149302" sldId="383"/>
        </pc:sldMkLst>
      </pc:sldChg>
      <pc:sldChg chg="delSp modSp">
        <pc:chgData name="Joe Smith" userId="S::joe.smith@crisis.org.uk::339c0dfa-b3e8-40d0-9156-d00e9ede1f4e" providerId="AD" clId="Web-{7D9A18A4-F1DB-045B-428E-C2652CC0E17F}" dt="2018-09-18T10:46:11.687" v="252"/>
        <pc:sldMkLst>
          <pc:docMk/>
          <pc:sldMk cId="1117381020" sldId="385"/>
        </pc:sldMkLst>
        <pc:spChg chg="del">
          <ac:chgData name="Joe Smith" userId="S::joe.smith@crisis.org.uk::339c0dfa-b3e8-40d0-9156-d00e9ede1f4e" providerId="AD" clId="Web-{7D9A18A4-F1DB-045B-428E-C2652CC0E17F}" dt="2018-09-18T10:46:11.687" v="252"/>
          <ac:spMkLst>
            <pc:docMk/>
            <pc:sldMk cId="1117381020" sldId="385"/>
            <ac:spMk id="2" creationId="{74A96FB8-1C5A-4FB7-BB2F-9A4B3C180E28}"/>
          </ac:spMkLst>
        </pc:spChg>
        <pc:spChg chg="mod">
          <ac:chgData name="Joe Smith" userId="S::joe.smith@crisis.org.uk::339c0dfa-b3e8-40d0-9156-d00e9ede1f4e" providerId="AD" clId="Web-{7D9A18A4-F1DB-045B-428E-C2652CC0E17F}" dt="2018-09-18T10:44:59.155" v="246" actId="20577"/>
          <ac:spMkLst>
            <pc:docMk/>
            <pc:sldMk cId="1117381020" sldId="385"/>
            <ac:spMk id="3" creationId="{4AC6D734-C0B5-4DA2-B6FB-A521646B8ED1}"/>
          </ac:spMkLst>
        </pc:spChg>
      </pc:sldChg>
      <pc:sldChg chg="delSp modSp">
        <pc:chgData name="Joe Smith" userId="S::joe.smith@crisis.org.uk::339c0dfa-b3e8-40d0-9156-d00e9ede1f4e" providerId="AD" clId="Web-{7D9A18A4-F1DB-045B-428E-C2652CC0E17F}" dt="2018-09-18T10:48:41.033" v="262" actId="20577"/>
        <pc:sldMkLst>
          <pc:docMk/>
          <pc:sldMk cId="1309057176" sldId="386"/>
        </pc:sldMkLst>
        <pc:spChg chg="del">
          <ac:chgData name="Joe Smith" userId="S::joe.smith@crisis.org.uk::339c0dfa-b3e8-40d0-9156-d00e9ede1f4e" providerId="AD" clId="Web-{7D9A18A4-F1DB-045B-428E-C2652CC0E17F}" dt="2018-09-18T10:46:42.797" v="257"/>
          <ac:spMkLst>
            <pc:docMk/>
            <pc:sldMk cId="1309057176" sldId="386"/>
            <ac:spMk id="2" creationId="{74A96FB8-1C5A-4FB7-BB2F-9A4B3C180E28}"/>
          </ac:spMkLst>
        </pc:spChg>
        <pc:spChg chg="mod">
          <ac:chgData name="Joe Smith" userId="S::joe.smith@crisis.org.uk::339c0dfa-b3e8-40d0-9156-d00e9ede1f4e" providerId="AD" clId="Web-{7D9A18A4-F1DB-045B-428E-C2652CC0E17F}" dt="2018-09-18T10:48:41.033" v="262" actId="20577"/>
          <ac:spMkLst>
            <pc:docMk/>
            <pc:sldMk cId="1309057176" sldId="386"/>
            <ac:spMk id="3" creationId="{4AC6D734-C0B5-4DA2-B6FB-A521646B8ED1}"/>
          </ac:spMkLst>
        </pc:spChg>
      </pc:sldChg>
      <pc:sldChg chg="ord">
        <pc:chgData name="Joe Smith" userId="S::joe.smith@crisis.org.uk::339c0dfa-b3e8-40d0-9156-d00e9ede1f4e" providerId="AD" clId="Web-{7D9A18A4-F1DB-045B-428E-C2652CC0E17F}" dt="2018-09-18T10:21:38.293" v="26"/>
        <pc:sldMkLst>
          <pc:docMk/>
          <pc:sldMk cId="2954608597" sldId="387"/>
        </pc:sldMkLst>
      </pc:sldChg>
      <pc:sldChg chg="ord">
        <pc:chgData name="Joe Smith" userId="S::joe.smith@crisis.org.uk::339c0dfa-b3e8-40d0-9156-d00e9ede1f4e" providerId="AD" clId="Web-{7D9A18A4-F1DB-045B-428E-C2652CC0E17F}" dt="2018-09-18T10:21:14.855" v="23"/>
        <pc:sldMkLst>
          <pc:docMk/>
          <pc:sldMk cId="3623155404" sldId="388"/>
        </pc:sldMkLst>
      </pc:sldChg>
      <pc:sldChg chg="ord">
        <pc:chgData name="Joe Smith" userId="S::joe.smith@crisis.org.uk::339c0dfa-b3e8-40d0-9156-d00e9ede1f4e" providerId="AD" clId="Web-{7D9A18A4-F1DB-045B-428E-C2652CC0E17F}" dt="2018-09-18T10:21:14.855" v="19"/>
        <pc:sldMkLst>
          <pc:docMk/>
          <pc:sldMk cId="1713305870" sldId="389"/>
        </pc:sldMkLst>
      </pc:sldChg>
      <pc:sldChg chg="ord">
        <pc:chgData name="Joe Smith" userId="S::joe.smith@crisis.org.uk::339c0dfa-b3e8-40d0-9156-d00e9ede1f4e" providerId="AD" clId="Web-{7D9A18A4-F1DB-045B-428E-C2652CC0E17F}" dt="2018-09-18T10:21:14.855" v="20"/>
        <pc:sldMkLst>
          <pc:docMk/>
          <pc:sldMk cId="2976860822" sldId="390"/>
        </pc:sldMkLst>
      </pc:sldChg>
      <pc:sldChg chg="ord">
        <pc:chgData name="Joe Smith" userId="S::joe.smith@crisis.org.uk::339c0dfa-b3e8-40d0-9156-d00e9ede1f4e" providerId="AD" clId="Web-{7D9A18A4-F1DB-045B-428E-C2652CC0E17F}" dt="2018-09-18T10:21:14.855" v="21"/>
        <pc:sldMkLst>
          <pc:docMk/>
          <pc:sldMk cId="810292186" sldId="391"/>
        </pc:sldMkLst>
      </pc:sldChg>
      <pc:sldChg chg="addSp modSp">
        <pc:chgData name="Joe Smith" userId="S::joe.smith@crisis.org.uk::339c0dfa-b3e8-40d0-9156-d00e9ede1f4e" providerId="AD" clId="Web-{7D9A18A4-F1DB-045B-428E-C2652CC0E17F}" dt="2018-09-18T10:20:15.511" v="15" actId="20577"/>
        <pc:sldMkLst>
          <pc:docMk/>
          <pc:sldMk cId="427229608" sldId="392"/>
        </pc:sldMkLst>
        <pc:spChg chg="add mod">
          <ac:chgData name="Joe Smith" userId="S::joe.smith@crisis.org.uk::339c0dfa-b3e8-40d0-9156-d00e9ede1f4e" providerId="AD" clId="Web-{7D9A18A4-F1DB-045B-428E-C2652CC0E17F}" dt="2018-09-18T10:20:15.511" v="15" actId="20577"/>
          <ac:spMkLst>
            <pc:docMk/>
            <pc:sldMk cId="427229608" sldId="392"/>
            <ac:spMk id="2" creationId="{92516957-310A-48A3-89EF-E2233017857D}"/>
          </ac:spMkLst>
        </pc:spChg>
      </pc:sldChg>
      <pc:sldChg chg="addSp">
        <pc:chgData name="Joe Smith" userId="S::joe.smith@crisis.org.uk::339c0dfa-b3e8-40d0-9156-d00e9ede1f4e" providerId="AD" clId="Web-{7D9A18A4-F1DB-045B-428E-C2652CC0E17F}" dt="2018-09-18T10:18:54.197" v="13"/>
        <pc:sldMkLst>
          <pc:docMk/>
          <pc:sldMk cId="984064143" sldId="393"/>
        </pc:sldMkLst>
        <pc:spChg chg="add">
          <ac:chgData name="Joe Smith" userId="S::joe.smith@crisis.org.uk::339c0dfa-b3e8-40d0-9156-d00e9ede1f4e" providerId="AD" clId="Web-{7D9A18A4-F1DB-045B-428E-C2652CC0E17F}" dt="2018-09-18T10:18:54.197" v="13"/>
          <ac:spMkLst>
            <pc:docMk/>
            <pc:sldMk cId="984064143" sldId="393"/>
            <ac:spMk id="2" creationId="{90F4072E-32D2-4861-9E35-E723E6FCC4A9}"/>
          </ac:spMkLst>
        </pc:spChg>
      </pc:sldChg>
      <pc:sldChg chg="addSp modSp">
        <pc:chgData name="Joe Smith" userId="S::joe.smith@crisis.org.uk::339c0dfa-b3e8-40d0-9156-d00e9ede1f4e" providerId="AD" clId="Web-{7D9A18A4-F1DB-045B-428E-C2652CC0E17F}" dt="2018-09-18T10:18:21.744" v="12"/>
        <pc:sldMkLst>
          <pc:docMk/>
          <pc:sldMk cId="3061538255" sldId="394"/>
        </pc:sldMkLst>
        <pc:spChg chg="add">
          <ac:chgData name="Joe Smith" userId="S::joe.smith@crisis.org.uk::339c0dfa-b3e8-40d0-9156-d00e9ede1f4e" providerId="AD" clId="Web-{7D9A18A4-F1DB-045B-428E-C2652CC0E17F}" dt="2018-09-18T10:18:21.744" v="12"/>
          <ac:spMkLst>
            <pc:docMk/>
            <pc:sldMk cId="3061538255" sldId="394"/>
            <ac:spMk id="2" creationId="{29996B17-0387-48DC-95B5-FFBF00523D2C}"/>
          </ac:spMkLst>
        </pc:spChg>
        <pc:spChg chg="mod">
          <ac:chgData name="Joe Smith" userId="S::joe.smith@crisis.org.uk::339c0dfa-b3e8-40d0-9156-d00e9ede1f4e" providerId="AD" clId="Web-{7D9A18A4-F1DB-045B-428E-C2652CC0E17F}" dt="2018-09-18T10:13:47.709" v="7" actId="1076"/>
          <ac:spMkLst>
            <pc:docMk/>
            <pc:sldMk cId="3061538255" sldId="394"/>
            <ac:spMk id="1512" creationId="{00000000-0000-0000-0000-000000000000}"/>
          </ac:spMkLst>
        </pc:spChg>
        <pc:cxnChg chg="mod">
          <ac:chgData name="Joe Smith" userId="S::joe.smith@crisis.org.uk::339c0dfa-b3e8-40d0-9156-d00e9ede1f4e" providerId="AD" clId="Web-{7D9A18A4-F1DB-045B-428E-C2652CC0E17F}" dt="2018-09-18T10:12:45.286" v="6" actId="1076"/>
          <ac:cxnSpMkLst>
            <pc:docMk/>
            <pc:sldMk cId="3061538255" sldId="394"/>
            <ac:cxnSpMk id="1468" creationId="{00000000-0000-0000-0000-000000000000}"/>
          </ac:cxnSpMkLst>
        </pc:cxnChg>
      </pc:sldChg>
      <pc:sldChg chg="addSp modSp">
        <pc:chgData name="Joe Smith" userId="S::joe.smith@crisis.org.uk::339c0dfa-b3e8-40d0-9156-d00e9ede1f4e" providerId="AD" clId="Web-{7D9A18A4-F1DB-045B-428E-C2652CC0E17F}" dt="2018-09-18T10:18:06.900" v="11"/>
        <pc:sldMkLst>
          <pc:docMk/>
          <pc:sldMk cId="3496534530" sldId="395"/>
        </pc:sldMkLst>
        <pc:spChg chg="add">
          <ac:chgData name="Joe Smith" userId="S::joe.smith@crisis.org.uk::339c0dfa-b3e8-40d0-9156-d00e9ede1f4e" providerId="AD" clId="Web-{7D9A18A4-F1DB-045B-428E-C2652CC0E17F}" dt="2018-09-18T10:18:06.900" v="11"/>
          <ac:spMkLst>
            <pc:docMk/>
            <pc:sldMk cId="3496534530" sldId="395"/>
            <ac:spMk id="2" creationId="{76B5B937-F23D-4EA9-B09A-2A4CD3B6F8C3}"/>
          </ac:spMkLst>
        </pc:spChg>
        <pc:cxnChg chg="mod">
          <ac:chgData name="Joe Smith" userId="S::joe.smith@crisis.org.uk::339c0dfa-b3e8-40d0-9156-d00e9ede1f4e" providerId="AD" clId="Web-{7D9A18A4-F1DB-045B-428E-C2652CC0E17F}" dt="2018-09-18T10:11:21.801" v="5" actId="1076"/>
          <ac:cxnSpMkLst>
            <pc:docMk/>
            <pc:sldMk cId="3496534530" sldId="395"/>
            <ac:cxnSpMk id="1291" creationId="{00000000-0000-0000-0000-000000000000}"/>
          </ac:cxnSpMkLst>
        </pc:cxnChg>
      </pc:sldChg>
      <pc:sldChg chg="addSp modSp">
        <pc:chgData name="Joe Smith" userId="S::joe.smith@crisis.org.uk::339c0dfa-b3e8-40d0-9156-d00e9ede1f4e" providerId="AD" clId="Web-{7D9A18A4-F1DB-045B-428E-C2652CC0E17F}" dt="2018-09-18T10:17:08.165" v="10"/>
        <pc:sldMkLst>
          <pc:docMk/>
          <pc:sldMk cId="204845077" sldId="396"/>
        </pc:sldMkLst>
        <pc:spChg chg="add">
          <ac:chgData name="Joe Smith" userId="S::joe.smith@crisis.org.uk::339c0dfa-b3e8-40d0-9156-d00e9ede1f4e" providerId="AD" clId="Web-{7D9A18A4-F1DB-045B-428E-C2652CC0E17F}" dt="2018-09-18T10:17:08.165" v="10"/>
          <ac:spMkLst>
            <pc:docMk/>
            <pc:sldMk cId="204845077" sldId="396"/>
            <ac:spMk id="2" creationId="{9AA25E5D-35A9-47B8-9C6F-58BED82E6ECF}"/>
          </ac:spMkLst>
        </pc:spChg>
        <pc:spChg chg="mod">
          <ac:chgData name="Joe Smith" userId="S::joe.smith@crisis.org.uk::339c0dfa-b3e8-40d0-9156-d00e9ede1f4e" providerId="AD" clId="Web-{7D9A18A4-F1DB-045B-428E-C2652CC0E17F}" dt="2018-09-18T10:09:49.518" v="4" actId="14100"/>
          <ac:spMkLst>
            <pc:docMk/>
            <pc:sldMk cId="204845077" sldId="396"/>
            <ac:spMk id="1036" creationId="{00000000-0000-0000-0000-000000000000}"/>
          </ac:spMkLst>
        </pc:spChg>
        <pc:spChg chg="mod">
          <ac:chgData name="Joe Smith" userId="S::joe.smith@crisis.org.uk::339c0dfa-b3e8-40d0-9156-d00e9ede1f4e" providerId="AD" clId="Web-{7D9A18A4-F1DB-045B-428E-C2652CC0E17F}" dt="2018-09-18T10:09:25.487" v="2" actId="14100"/>
          <ac:spMkLst>
            <pc:docMk/>
            <pc:sldMk cId="204845077" sldId="396"/>
            <ac:spMk id="1114" creationId="{00000000-0000-0000-0000-000000000000}"/>
          </ac:spMkLst>
        </pc:spChg>
        <pc:spChg chg="mod">
          <ac:chgData name="Joe Smith" userId="S::joe.smith@crisis.org.uk::339c0dfa-b3e8-40d0-9156-d00e9ede1f4e" providerId="AD" clId="Web-{7D9A18A4-F1DB-045B-428E-C2652CC0E17F}" dt="2018-09-18T10:09:39.487" v="3" actId="14100"/>
          <ac:spMkLst>
            <pc:docMk/>
            <pc:sldMk cId="204845077" sldId="396"/>
            <ac:spMk id="1123" creationId="{00000000-0000-0000-0000-000000000000}"/>
          </ac:spMkLst>
        </pc:spChg>
        <pc:spChg chg="mod">
          <ac:chgData name="Joe Smith" userId="S::joe.smith@crisis.org.uk::339c0dfa-b3e8-40d0-9156-d00e9ede1f4e" providerId="AD" clId="Web-{7D9A18A4-F1DB-045B-428E-C2652CC0E17F}" dt="2018-09-18T10:09:09.830" v="1" actId="14100"/>
          <ac:spMkLst>
            <pc:docMk/>
            <pc:sldMk cId="204845077" sldId="396"/>
            <ac:spMk id="1133" creationId="{00000000-0000-0000-0000-000000000000}"/>
          </ac:spMkLst>
        </pc:spChg>
        <pc:cxnChg chg="mod">
          <ac:chgData name="Joe Smith" userId="S::joe.smith@crisis.org.uk::339c0dfa-b3e8-40d0-9156-d00e9ede1f4e" providerId="AD" clId="Web-{7D9A18A4-F1DB-045B-428E-C2652CC0E17F}" dt="2018-09-18T10:09:03.612" v="0" actId="1076"/>
          <ac:cxnSpMkLst>
            <pc:docMk/>
            <pc:sldMk cId="204845077" sldId="396"/>
            <ac:cxnSpMk id="1110" creationId="{00000000-0000-0000-0000-000000000000}"/>
          </ac:cxnSpMkLst>
        </pc:cxnChg>
      </pc:sldChg>
      <pc:sldChg chg="addSp modSp">
        <pc:chgData name="Joe Smith" userId="S::joe.smith@crisis.org.uk::339c0dfa-b3e8-40d0-9156-d00e9ede1f4e" providerId="AD" clId="Web-{7D9A18A4-F1DB-045B-428E-C2652CC0E17F}" dt="2018-09-18T10:16:53.399" v="9" actId="20577"/>
        <pc:sldMkLst>
          <pc:docMk/>
          <pc:sldMk cId="900476978" sldId="397"/>
        </pc:sldMkLst>
        <pc:spChg chg="add mod">
          <ac:chgData name="Joe Smith" userId="S::joe.smith@crisis.org.uk::339c0dfa-b3e8-40d0-9156-d00e9ede1f4e" providerId="AD" clId="Web-{7D9A18A4-F1DB-045B-428E-C2652CC0E17F}" dt="2018-09-18T10:16:53.399" v="9" actId="20577"/>
          <ac:spMkLst>
            <pc:docMk/>
            <pc:sldMk cId="900476978" sldId="397"/>
            <ac:spMk id="2" creationId="{08081262-4970-4F8E-BCD1-13F59A6B1031}"/>
          </ac:spMkLst>
        </pc:spChg>
      </pc:sldChg>
      <pc:sldChg chg="addSp modSp add">
        <pc:chgData name="Joe Smith" userId="S::joe.smith@crisis.org.uk::339c0dfa-b3e8-40d0-9156-d00e9ede1f4e" providerId="AD" clId="Web-{7D9A18A4-F1DB-045B-428E-C2652CC0E17F}" dt="2018-09-18T10:53:31.239" v="266" actId="20577"/>
        <pc:sldMkLst>
          <pc:docMk/>
          <pc:sldMk cId="3206282" sldId="398"/>
        </pc:sldMkLst>
        <pc:spChg chg="add mod">
          <ac:chgData name="Joe Smith" userId="S::joe.smith@crisis.org.uk::339c0dfa-b3e8-40d0-9156-d00e9ede1f4e" providerId="AD" clId="Web-{7D9A18A4-F1DB-045B-428E-C2652CC0E17F}" dt="2018-09-18T10:53:31.239" v="266" actId="20577"/>
          <ac:spMkLst>
            <pc:docMk/>
            <pc:sldMk cId="3206282" sldId="398"/>
            <ac:spMk id="2" creationId="{546D373C-44D8-4242-9229-E4DDF2DE84F6}"/>
          </ac:spMkLst>
        </pc:spChg>
      </pc:sldChg>
      <pc:sldChg chg="modSp add replId modNotes">
        <pc:chgData name="Joe Smith" userId="S::joe.smith@crisis.org.uk::339c0dfa-b3e8-40d0-9156-d00e9ede1f4e" providerId="AD" clId="Web-{7D9A18A4-F1DB-045B-428E-C2652CC0E17F}" dt="2018-09-18T10:59:44.104" v="295" actId="20577"/>
        <pc:sldMkLst>
          <pc:docMk/>
          <pc:sldMk cId="4020923206" sldId="399"/>
        </pc:sldMkLst>
        <pc:spChg chg="mod">
          <ac:chgData name="Joe Smith" userId="S::joe.smith@crisis.org.uk::339c0dfa-b3e8-40d0-9156-d00e9ede1f4e" providerId="AD" clId="Web-{7D9A18A4-F1DB-045B-428E-C2652CC0E17F}" dt="2018-09-18T10:55:33.772" v="272" actId="20577"/>
          <ac:spMkLst>
            <pc:docMk/>
            <pc:sldMk cId="4020923206" sldId="399"/>
            <ac:spMk id="184" creationId="{00000000-0000-0000-0000-000000000000}"/>
          </ac:spMkLst>
        </pc:spChg>
        <pc:spChg chg="mod">
          <ac:chgData name="Joe Smith" userId="S::joe.smith@crisis.org.uk::339c0dfa-b3e8-40d0-9156-d00e9ede1f4e" providerId="AD" clId="Web-{7D9A18A4-F1DB-045B-428E-C2652CC0E17F}" dt="2018-09-18T10:59:44.104" v="295" actId="20577"/>
          <ac:spMkLst>
            <pc:docMk/>
            <pc:sldMk cId="4020923206" sldId="399"/>
            <ac:spMk id="185" creationId="{00000000-0000-0000-0000-000000000000}"/>
          </ac:spMkLst>
        </pc:spChg>
      </pc:sldChg>
      <pc:sldChg chg="add">
        <pc:chgData name="Joe Smith" userId="S::joe.smith@crisis.org.uk::339c0dfa-b3e8-40d0-9156-d00e9ede1f4e" providerId="AD" clId="Web-{7D9A18A4-F1DB-045B-428E-C2652CC0E17F}" dt="2018-09-18T11:03:14.950" v="296"/>
        <pc:sldMkLst>
          <pc:docMk/>
          <pc:sldMk cId="3860597429" sldId="400"/>
        </pc:sldMkLst>
      </pc:sldChg>
    </pc:docChg>
  </pc:docChgLst>
  <pc:docChgLst>
    <pc:chgData name="Joe Smith" userId="S::joe.smith@crisis.org.uk::339c0dfa-b3e8-40d0-9156-d00e9ede1f4e" providerId="AD" clId="Web-{69E8F8EE-1098-1FBD-0B35-DE3175F3D7E5}"/>
    <pc:docChg chg="modSld">
      <pc:chgData name="Joe Smith" userId="S::joe.smith@crisis.org.uk::339c0dfa-b3e8-40d0-9156-d00e9ede1f4e" providerId="AD" clId="Web-{69E8F8EE-1098-1FBD-0B35-DE3175F3D7E5}" dt="2018-12-11T11:10:32.487" v="461" actId="20577"/>
      <pc:docMkLst>
        <pc:docMk/>
      </pc:docMkLst>
      <pc:sldChg chg="modSp">
        <pc:chgData name="Joe Smith" userId="S::joe.smith@crisis.org.uk::339c0dfa-b3e8-40d0-9156-d00e9ede1f4e" providerId="AD" clId="Web-{69E8F8EE-1098-1FBD-0B35-DE3175F3D7E5}" dt="2018-12-11T11:07:01.486" v="456" actId="20577"/>
        <pc:sldMkLst>
          <pc:docMk/>
          <pc:sldMk cId="3250966355" sldId="341"/>
        </pc:sldMkLst>
        <pc:spChg chg="mod">
          <ac:chgData name="Joe Smith" userId="S::joe.smith@crisis.org.uk::339c0dfa-b3e8-40d0-9156-d00e9ede1f4e" providerId="AD" clId="Web-{69E8F8EE-1098-1FBD-0B35-DE3175F3D7E5}" dt="2018-12-11T11:07:01.486" v="456" actId="20577"/>
          <ac:spMkLst>
            <pc:docMk/>
            <pc:sldMk cId="3250966355" sldId="341"/>
            <ac:spMk id="4" creationId="{474F36CD-A1B4-42BC-81C7-F935A5A9B19A}"/>
          </ac:spMkLst>
        </pc:spChg>
      </pc:sldChg>
      <pc:sldChg chg="modSp">
        <pc:chgData name="Joe Smith" userId="S::joe.smith@crisis.org.uk::339c0dfa-b3e8-40d0-9156-d00e9ede1f4e" providerId="AD" clId="Web-{69E8F8EE-1098-1FBD-0B35-DE3175F3D7E5}" dt="2018-12-11T11:07:10.408" v="458" actId="20577"/>
        <pc:sldMkLst>
          <pc:docMk/>
          <pc:sldMk cId="2954608597" sldId="387"/>
        </pc:sldMkLst>
        <pc:spChg chg="mod">
          <ac:chgData name="Joe Smith" userId="S::joe.smith@crisis.org.uk::339c0dfa-b3e8-40d0-9156-d00e9ede1f4e" providerId="AD" clId="Web-{69E8F8EE-1098-1FBD-0B35-DE3175F3D7E5}" dt="2018-12-11T11:07:10.408" v="458" actId="20577"/>
          <ac:spMkLst>
            <pc:docMk/>
            <pc:sldMk cId="2954608597" sldId="387"/>
            <ac:spMk id="4" creationId="{0BFC42F3-A4BE-44BB-87EA-2EA06B888640}"/>
          </ac:spMkLst>
        </pc:spChg>
      </pc:sldChg>
      <pc:sldChg chg="addSp modSp">
        <pc:chgData name="Joe Smith" userId="S::joe.smith@crisis.org.uk::339c0dfa-b3e8-40d0-9156-d00e9ede1f4e" providerId="AD" clId="Web-{69E8F8EE-1098-1FBD-0B35-DE3175F3D7E5}" dt="2018-12-11T11:06:30.752" v="450" actId="20577"/>
        <pc:sldMkLst>
          <pc:docMk/>
          <pc:sldMk cId="4283466341" sldId="407"/>
        </pc:sldMkLst>
        <pc:spChg chg="mod">
          <ac:chgData name="Joe Smith" userId="S::joe.smith@crisis.org.uk::339c0dfa-b3e8-40d0-9156-d00e9ede1f4e" providerId="AD" clId="Web-{69E8F8EE-1098-1FBD-0B35-DE3175F3D7E5}" dt="2018-12-11T11:06:30.752" v="450" actId="20577"/>
          <ac:spMkLst>
            <pc:docMk/>
            <pc:sldMk cId="4283466341" sldId="407"/>
            <ac:spMk id="2" creationId="{13FEBE4D-5413-4A01-BE83-BA23961C4B59}"/>
          </ac:spMkLst>
        </pc:spChg>
        <pc:spChg chg="add mod">
          <ac:chgData name="Joe Smith" userId="S::joe.smith@crisis.org.uk::339c0dfa-b3e8-40d0-9156-d00e9ede1f4e" providerId="AD" clId="Web-{69E8F8EE-1098-1FBD-0B35-DE3175F3D7E5}" dt="2018-12-11T10:46:36.813" v="84"/>
          <ac:spMkLst>
            <pc:docMk/>
            <pc:sldMk cId="4283466341" sldId="407"/>
            <ac:spMk id="3" creationId="{98E02501-BA6E-4C79-BE27-0E74905EEDBD}"/>
          </ac:spMkLst>
        </pc:spChg>
        <pc:spChg chg="mod">
          <ac:chgData name="Joe Smith" userId="S::joe.smith@crisis.org.uk::339c0dfa-b3e8-40d0-9156-d00e9ede1f4e" providerId="AD" clId="Web-{69E8F8EE-1098-1FBD-0B35-DE3175F3D7E5}" dt="2018-12-11T10:40:50.625" v="39" actId="20577"/>
          <ac:spMkLst>
            <pc:docMk/>
            <pc:sldMk cId="4283466341" sldId="407"/>
            <ac:spMk id="6" creationId="{09761FD2-D1A7-4F40-943B-28196B340E3F}"/>
          </ac:spMkLst>
        </pc:spChg>
        <pc:spChg chg="add mod">
          <ac:chgData name="Joe Smith" userId="S::joe.smith@crisis.org.uk::339c0dfa-b3e8-40d0-9156-d00e9ede1f4e" providerId="AD" clId="Web-{69E8F8EE-1098-1FBD-0B35-DE3175F3D7E5}" dt="2018-12-11T10:59:45.017" v="241" actId="20577"/>
          <ac:spMkLst>
            <pc:docMk/>
            <pc:sldMk cId="4283466341" sldId="407"/>
            <ac:spMk id="7" creationId="{F0539272-C8E1-4630-8635-A8EF3CC136CC}"/>
          </ac:spMkLst>
        </pc:spChg>
        <pc:graphicFrameChg chg="add mod modGraphic">
          <ac:chgData name="Joe Smith" userId="S::joe.smith@crisis.org.uk::339c0dfa-b3e8-40d0-9156-d00e9ede1f4e" providerId="AD" clId="Web-{69E8F8EE-1098-1FBD-0B35-DE3175F3D7E5}" dt="2018-12-11T11:06:13.314" v="446"/>
          <ac:graphicFrameMkLst>
            <pc:docMk/>
            <pc:sldMk cId="4283466341" sldId="407"/>
            <ac:graphicFrameMk id="5" creationId="{9DC6E8B7-C79A-4D26-AD77-0086039525B6}"/>
          </ac:graphicFrameMkLst>
        </pc:graphicFrameChg>
      </pc:sldChg>
      <pc:sldChg chg="addSp delSp modSp">
        <pc:chgData name="Joe Smith" userId="S::joe.smith@crisis.org.uk::339c0dfa-b3e8-40d0-9156-d00e9ede1f4e" providerId="AD" clId="Web-{69E8F8EE-1098-1FBD-0B35-DE3175F3D7E5}" dt="2018-12-11T11:10:31.065" v="459" actId="20577"/>
        <pc:sldMkLst>
          <pc:docMk/>
          <pc:sldMk cId="2247014333" sldId="408"/>
        </pc:sldMkLst>
        <pc:spChg chg="mod">
          <ac:chgData name="Joe Smith" userId="S::joe.smith@crisis.org.uk::339c0dfa-b3e8-40d0-9156-d00e9ede1f4e" providerId="AD" clId="Web-{69E8F8EE-1098-1FBD-0B35-DE3175F3D7E5}" dt="2018-12-11T11:06:36.002" v="453" actId="20577"/>
          <ac:spMkLst>
            <pc:docMk/>
            <pc:sldMk cId="2247014333" sldId="408"/>
            <ac:spMk id="2" creationId="{13FEBE4D-5413-4A01-BE83-BA23961C4B59}"/>
          </ac:spMkLst>
        </pc:spChg>
        <pc:spChg chg="add mod">
          <ac:chgData name="Joe Smith" userId="S::joe.smith@crisis.org.uk::339c0dfa-b3e8-40d0-9156-d00e9ede1f4e" providerId="AD" clId="Web-{69E8F8EE-1098-1FBD-0B35-DE3175F3D7E5}" dt="2018-12-11T10:54:53.626" v="177"/>
          <ac:spMkLst>
            <pc:docMk/>
            <pc:sldMk cId="2247014333" sldId="408"/>
            <ac:spMk id="3" creationId="{73EB52DF-0E36-4193-9F43-A6663016C367}"/>
          </ac:spMkLst>
        </pc:spChg>
        <pc:spChg chg="add del mod">
          <ac:chgData name="Joe Smith" userId="S::joe.smith@crisis.org.uk::339c0dfa-b3e8-40d0-9156-d00e9ede1f4e" providerId="AD" clId="Web-{69E8F8EE-1098-1FBD-0B35-DE3175F3D7E5}" dt="2018-12-11T11:00:17.611" v="245"/>
          <ac:spMkLst>
            <pc:docMk/>
            <pc:sldMk cId="2247014333" sldId="408"/>
            <ac:spMk id="5" creationId="{F078753D-4FFA-4CAA-A082-8E3A755EE147}"/>
          </ac:spMkLst>
        </pc:spChg>
        <pc:spChg chg="mod">
          <ac:chgData name="Joe Smith" userId="S::joe.smith@crisis.org.uk::339c0dfa-b3e8-40d0-9156-d00e9ede1f4e" providerId="AD" clId="Web-{69E8F8EE-1098-1FBD-0B35-DE3175F3D7E5}" dt="2018-12-11T11:10:31.065" v="459" actId="20577"/>
          <ac:spMkLst>
            <pc:docMk/>
            <pc:sldMk cId="2247014333" sldId="408"/>
            <ac:spMk id="6" creationId="{09761FD2-D1A7-4F40-943B-28196B340E3F}"/>
          </ac:spMkLst>
        </pc:spChg>
        <pc:spChg chg="add del mod">
          <ac:chgData name="Joe Smith" userId="S::joe.smith@crisis.org.uk::339c0dfa-b3e8-40d0-9156-d00e9ede1f4e" providerId="AD" clId="Web-{69E8F8EE-1098-1FBD-0B35-DE3175F3D7E5}" dt="2018-12-11T10:54:18.657" v="175"/>
          <ac:spMkLst>
            <pc:docMk/>
            <pc:sldMk cId="2247014333" sldId="408"/>
            <ac:spMk id="8" creationId="{0D5B0F52-2EA8-40B7-9AC0-44BC5660712D}"/>
          </ac:spMkLst>
        </pc:spChg>
        <pc:spChg chg="add mod">
          <ac:chgData name="Joe Smith" userId="S::joe.smith@crisis.org.uk::339c0dfa-b3e8-40d0-9156-d00e9ede1f4e" providerId="AD" clId="Web-{69E8F8EE-1098-1FBD-0B35-DE3175F3D7E5}" dt="2018-12-11T11:00:26.330" v="248" actId="20577"/>
          <ac:spMkLst>
            <pc:docMk/>
            <pc:sldMk cId="2247014333" sldId="408"/>
            <ac:spMk id="12" creationId="{456F42BB-6997-45AD-9477-D6AEA94894E7}"/>
          </ac:spMkLst>
        </pc:spChg>
        <pc:graphicFrameChg chg="add mod modGraphic">
          <ac:chgData name="Joe Smith" userId="S::joe.smith@crisis.org.uk::339c0dfa-b3e8-40d0-9156-d00e9ede1f4e" providerId="AD" clId="Web-{69E8F8EE-1098-1FBD-0B35-DE3175F3D7E5}" dt="2018-12-11T11:05:35.174" v="436"/>
          <ac:graphicFrameMkLst>
            <pc:docMk/>
            <pc:sldMk cId="2247014333" sldId="408"/>
            <ac:graphicFrameMk id="10" creationId="{213B5A13-1FDE-42B3-8809-0BFA707D73FC}"/>
          </ac:graphicFrameMkLst>
        </pc:graphicFrameChg>
      </pc:sldChg>
      <pc:sldChg chg="addSp">
        <pc:chgData name="Joe Smith" userId="S::joe.smith@crisis.org.uk::339c0dfa-b3e8-40d0-9156-d00e9ede1f4e" providerId="AD" clId="Web-{69E8F8EE-1098-1FBD-0B35-DE3175F3D7E5}" dt="2018-12-11T11:06:47.002" v="454"/>
        <pc:sldMkLst>
          <pc:docMk/>
          <pc:sldMk cId="1167583418" sldId="409"/>
        </pc:sldMkLst>
        <pc:spChg chg="add">
          <ac:chgData name="Joe Smith" userId="S::joe.smith@crisis.org.uk::339c0dfa-b3e8-40d0-9156-d00e9ede1f4e" providerId="AD" clId="Web-{69E8F8EE-1098-1FBD-0B35-DE3175F3D7E5}" dt="2018-12-11T11:06:47.002" v="454"/>
          <ac:spMkLst>
            <pc:docMk/>
            <pc:sldMk cId="1167583418" sldId="409"/>
            <ac:spMk id="5" creationId="{F296DA4D-5A73-4443-B1EA-0DBDD751CDD8}"/>
          </ac:spMkLst>
        </pc:spChg>
      </pc:sldChg>
    </pc:docChg>
  </pc:docChgLst>
  <pc:docChgLst>
    <pc:chgData name="Joe Smith" userId="S::joe.smith@crisis.org.uk::339c0dfa-b3e8-40d0-9156-d00e9ede1f4e" providerId="AD" clId="Web-{A9738263-ACB8-006D-4819-DBFE3E9D8FDD}"/>
    <pc:docChg chg="modSld">
      <pc:chgData name="Joe Smith" userId="S::joe.smith@crisis.org.uk::339c0dfa-b3e8-40d0-9156-d00e9ede1f4e" providerId="AD" clId="Web-{A9738263-ACB8-006D-4819-DBFE3E9D8FDD}" dt="2019-06-13T22:26:46.996" v="2" actId="20577"/>
      <pc:docMkLst>
        <pc:docMk/>
      </pc:docMkLst>
      <pc:sldChg chg="modSp">
        <pc:chgData name="Joe Smith" userId="S::joe.smith@crisis.org.uk::339c0dfa-b3e8-40d0-9156-d00e9ede1f4e" providerId="AD" clId="Web-{A9738263-ACB8-006D-4819-DBFE3E9D8FDD}" dt="2019-06-13T22:26:46.996" v="2" actId="20577"/>
        <pc:sldMkLst>
          <pc:docMk/>
          <pc:sldMk cId="1556442320" sldId="446"/>
        </pc:sldMkLst>
        <pc:spChg chg="mod">
          <ac:chgData name="Joe Smith" userId="S::joe.smith@crisis.org.uk::339c0dfa-b3e8-40d0-9156-d00e9ede1f4e" providerId="AD" clId="Web-{A9738263-ACB8-006D-4819-DBFE3E9D8FDD}" dt="2019-06-13T22:26:46.996" v="2" actId="20577"/>
          <ac:spMkLst>
            <pc:docMk/>
            <pc:sldMk cId="1556442320" sldId="446"/>
            <ac:spMk id="23" creationId="{22A3F0BC-27CD-4068-BA6E-59397B63EB2A}"/>
          </ac:spMkLst>
        </pc:spChg>
      </pc:sldChg>
    </pc:docChg>
  </pc:docChgLst>
  <pc:docChgLst>
    <pc:chgData name="Trish Connolly" userId="S::trish.connolly@crisis.org.uk::74f730e1-3f09-44d5-9b1b-fdcd58531dad" providerId="AD" clId="Web-{2A3C274C-8165-4171-A007-49376F39B6B4}"/>
    <pc:docChg chg="modSld">
      <pc:chgData name="Trish Connolly" userId="S::trish.connolly@crisis.org.uk::74f730e1-3f09-44d5-9b1b-fdcd58531dad" providerId="AD" clId="Web-{2A3C274C-8165-4171-A007-49376F39B6B4}" dt="2018-06-12T13:22:20.792" v="2" actId="1076"/>
      <pc:docMkLst>
        <pc:docMk/>
      </pc:docMkLst>
      <pc:sldChg chg="modSp">
        <pc:chgData name="Trish Connolly" userId="S::trish.connolly@crisis.org.uk::74f730e1-3f09-44d5-9b1b-fdcd58531dad" providerId="AD" clId="Web-{2A3C274C-8165-4171-A007-49376F39B6B4}" dt="2018-06-12T13:22:20.792" v="2" actId="1076"/>
        <pc:sldMkLst>
          <pc:docMk/>
          <pc:sldMk cId="4050566" sldId="373"/>
        </pc:sldMkLst>
        <pc:spChg chg="mod">
          <ac:chgData name="Trish Connolly" userId="S::trish.connolly@crisis.org.uk::74f730e1-3f09-44d5-9b1b-fdcd58531dad" providerId="AD" clId="Web-{2A3C274C-8165-4171-A007-49376F39B6B4}" dt="2018-06-12T13:22:20.792" v="2" actId="1076"/>
          <ac:spMkLst>
            <pc:docMk/>
            <pc:sldMk cId="4050566" sldId="373"/>
            <ac:spMk id="184" creationId="{00000000-0000-0000-0000-000000000000}"/>
          </ac:spMkLst>
        </pc:spChg>
      </pc:sldChg>
    </pc:docChg>
  </pc:docChgLst>
  <pc:docChgLst>
    <pc:chgData name="Joe Smith" userId="S::joe.smith@crisis.org.uk::339c0dfa-b3e8-40d0-9156-d00e9ede1f4e" providerId="AD" clId="Web-{F6F4C486-7262-96B1-4AA7-67C50ED7BD85}"/>
    <pc:docChg chg="delSld modSld">
      <pc:chgData name="Joe Smith" userId="S::joe.smith@crisis.org.uk::339c0dfa-b3e8-40d0-9156-d00e9ede1f4e" providerId="AD" clId="Web-{F6F4C486-7262-96B1-4AA7-67C50ED7BD85}" dt="2019-06-13T20:20:56.912" v="7"/>
      <pc:docMkLst>
        <pc:docMk/>
      </pc:docMkLst>
      <pc:sldChg chg="modSp">
        <pc:chgData name="Joe Smith" userId="S::joe.smith@crisis.org.uk::339c0dfa-b3e8-40d0-9156-d00e9ede1f4e" providerId="AD" clId="Web-{F6F4C486-7262-96B1-4AA7-67C50ED7BD85}" dt="2019-06-13T20:20:43.585" v="6" actId="20577"/>
        <pc:sldMkLst>
          <pc:docMk/>
          <pc:sldMk cId="3464908115" sldId="433"/>
        </pc:sldMkLst>
        <pc:spChg chg="mod">
          <ac:chgData name="Joe Smith" userId="S::joe.smith@crisis.org.uk::339c0dfa-b3e8-40d0-9156-d00e9ede1f4e" providerId="AD" clId="Web-{F6F4C486-7262-96B1-4AA7-67C50ED7BD85}" dt="2019-06-13T20:20:43.585" v="6" actId="20577"/>
          <ac:spMkLst>
            <pc:docMk/>
            <pc:sldMk cId="3464908115" sldId="433"/>
            <ac:spMk id="3" creationId="{D57B96FA-9CEF-4E89-8F9E-FE2CEC615E40}"/>
          </ac:spMkLst>
        </pc:spChg>
      </pc:sldChg>
      <pc:sldChg chg="del">
        <pc:chgData name="Joe Smith" userId="S::joe.smith@crisis.org.uk::339c0dfa-b3e8-40d0-9156-d00e9ede1f4e" providerId="AD" clId="Web-{F6F4C486-7262-96B1-4AA7-67C50ED7BD85}" dt="2019-06-13T20:20:56.912" v="7"/>
        <pc:sldMkLst>
          <pc:docMk/>
          <pc:sldMk cId="130813611" sldId="440"/>
        </pc:sldMkLst>
      </pc:sldChg>
    </pc:docChg>
  </pc:docChgLst>
  <pc:docChgLst>
    <pc:chgData name="Joe Smith" userId="S::joe.smith@crisis.org.uk::339c0dfa-b3e8-40d0-9156-d00e9ede1f4e" providerId="AD" clId="Web-{7E6F5FA8-C995-A897-C643-D4A81CFDE129}"/>
    <pc:docChg chg="modSld">
      <pc:chgData name="Joe Smith" userId="S::joe.smith@crisis.org.uk::339c0dfa-b3e8-40d0-9156-d00e9ede1f4e" providerId="AD" clId="Web-{7E6F5FA8-C995-A897-C643-D4A81CFDE129}" dt="2019-06-13T14:16:29.782" v="547" actId="20577"/>
      <pc:docMkLst>
        <pc:docMk/>
      </pc:docMkLst>
      <pc:sldChg chg="modSp">
        <pc:chgData name="Joe Smith" userId="S::joe.smith@crisis.org.uk::339c0dfa-b3e8-40d0-9156-d00e9ede1f4e" providerId="AD" clId="Web-{7E6F5FA8-C995-A897-C643-D4A81CFDE129}" dt="2019-06-13T13:59:19.574" v="6" actId="20577"/>
        <pc:sldMkLst>
          <pc:docMk/>
          <pc:sldMk cId="442527059" sldId="427"/>
        </pc:sldMkLst>
        <pc:spChg chg="mod">
          <ac:chgData name="Joe Smith" userId="S::joe.smith@crisis.org.uk::339c0dfa-b3e8-40d0-9156-d00e9ede1f4e" providerId="AD" clId="Web-{7E6F5FA8-C995-A897-C643-D4A81CFDE129}" dt="2019-06-13T13:59:01.370" v="1" actId="20577"/>
          <ac:spMkLst>
            <pc:docMk/>
            <pc:sldMk cId="442527059" sldId="427"/>
            <ac:spMk id="23" creationId="{22A3F0BC-27CD-4068-BA6E-59397B63EB2A}"/>
          </ac:spMkLst>
        </pc:spChg>
        <pc:spChg chg="mod">
          <ac:chgData name="Joe Smith" userId="S::joe.smith@crisis.org.uk::339c0dfa-b3e8-40d0-9156-d00e9ede1f4e" providerId="AD" clId="Web-{7E6F5FA8-C995-A897-C643-D4A81CFDE129}" dt="2019-06-13T13:59:19.574" v="6" actId="20577"/>
          <ac:spMkLst>
            <pc:docMk/>
            <pc:sldMk cId="442527059" sldId="427"/>
            <ac:spMk id="25" creationId="{644D3178-2C1D-4895-9EAB-5A624CC35129}"/>
          </ac:spMkLst>
        </pc:spChg>
      </pc:sldChg>
      <pc:sldChg chg="modSp">
        <pc:chgData name="Joe Smith" userId="S::joe.smith@crisis.org.uk::339c0dfa-b3e8-40d0-9156-d00e9ede1f4e" providerId="AD" clId="Web-{7E6F5FA8-C995-A897-C643-D4A81CFDE129}" dt="2019-06-13T14:12:50.703" v="430" actId="14100"/>
        <pc:sldMkLst>
          <pc:docMk/>
          <pc:sldMk cId="3234076814" sldId="428"/>
        </pc:sldMkLst>
        <pc:spChg chg="mod">
          <ac:chgData name="Joe Smith" userId="S::joe.smith@crisis.org.uk::339c0dfa-b3e8-40d0-9156-d00e9ede1f4e" providerId="AD" clId="Web-{7E6F5FA8-C995-A897-C643-D4A81CFDE129}" dt="2019-06-13T14:08:50.764" v="347" actId="20577"/>
          <ac:spMkLst>
            <pc:docMk/>
            <pc:sldMk cId="3234076814" sldId="428"/>
            <ac:spMk id="3" creationId="{D57B96FA-9CEF-4E89-8F9E-FE2CEC615E40}"/>
          </ac:spMkLst>
        </pc:spChg>
        <pc:spChg chg="mod">
          <ac:chgData name="Joe Smith" userId="S::joe.smith@crisis.org.uk::339c0dfa-b3e8-40d0-9156-d00e9ede1f4e" providerId="AD" clId="Web-{7E6F5FA8-C995-A897-C643-D4A81CFDE129}" dt="2019-06-13T14:06:31.123" v="308" actId="20577"/>
          <ac:spMkLst>
            <pc:docMk/>
            <pc:sldMk cId="3234076814" sldId="428"/>
            <ac:spMk id="23" creationId="{22A3F0BC-27CD-4068-BA6E-59397B63EB2A}"/>
          </ac:spMkLst>
        </pc:spChg>
        <pc:spChg chg="mod">
          <ac:chgData name="Joe Smith" userId="S::joe.smith@crisis.org.uk::339c0dfa-b3e8-40d0-9156-d00e9ede1f4e" providerId="AD" clId="Web-{7E6F5FA8-C995-A897-C643-D4A81CFDE129}" dt="2019-06-13T14:06:19.888" v="304" actId="20577"/>
          <ac:spMkLst>
            <pc:docMk/>
            <pc:sldMk cId="3234076814" sldId="428"/>
            <ac:spMk id="24" creationId="{B7ACC595-DFBC-409E-BD46-21622E578233}"/>
          </ac:spMkLst>
        </pc:spChg>
        <pc:spChg chg="mod">
          <ac:chgData name="Joe Smith" userId="S::joe.smith@crisis.org.uk::339c0dfa-b3e8-40d0-9156-d00e9ede1f4e" providerId="AD" clId="Web-{7E6F5FA8-C995-A897-C643-D4A81CFDE129}" dt="2019-06-13T14:12:50.703" v="430" actId="14100"/>
          <ac:spMkLst>
            <pc:docMk/>
            <pc:sldMk cId="3234076814" sldId="428"/>
            <ac:spMk id="25" creationId="{644D3178-2C1D-4895-9EAB-5A624CC35129}"/>
          </ac:spMkLst>
        </pc:spChg>
      </pc:sldChg>
      <pc:sldChg chg="modSp">
        <pc:chgData name="Joe Smith" userId="S::joe.smith@crisis.org.uk::339c0dfa-b3e8-40d0-9156-d00e9ede1f4e" providerId="AD" clId="Web-{7E6F5FA8-C995-A897-C643-D4A81CFDE129}" dt="2019-06-13T14:11:56.547" v="419"/>
        <pc:sldMkLst>
          <pc:docMk/>
          <pc:sldMk cId="404381114" sldId="429"/>
        </pc:sldMkLst>
        <pc:spChg chg="mod">
          <ac:chgData name="Joe Smith" userId="S::joe.smith@crisis.org.uk::339c0dfa-b3e8-40d0-9156-d00e9ede1f4e" providerId="AD" clId="Web-{7E6F5FA8-C995-A897-C643-D4A81CFDE129}" dt="2019-06-13T14:11:56.547" v="419"/>
          <ac:spMkLst>
            <pc:docMk/>
            <pc:sldMk cId="404381114" sldId="429"/>
            <ac:spMk id="3" creationId="{D57B96FA-9CEF-4E89-8F9E-FE2CEC615E40}"/>
          </ac:spMkLst>
        </pc:spChg>
        <pc:spChg chg="mod">
          <ac:chgData name="Joe Smith" userId="S::joe.smith@crisis.org.uk::339c0dfa-b3e8-40d0-9156-d00e9ede1f4e" providerId="AD" clId="Web-{7E6F5FA8-C995-A897-C643-D4A81CFDE129}" dt="2019-06-13T14:11:27.265" v="405" actId="20577"/>
          <ac:spMkLst>
            <pc:docMk/>
            <pc:sldMk cId="404381114" sldId="429"/>
            <ac:spMk id="23" creationId="{22A3F0BC-27CD-4068-BA6E-59397B63EB2A}"/>
          </ac:spMkLst>
        </pc:spChg>
      </pc:sldChg>
      <pc:sldChg chg="modSp">
        <pc:chgData name="Joe Smith" userId="S::joe.smith@crisis.org.uk::339c0dfa-b3e8-40d0-9156-d00e9ede1f4e" providerId="AD" clId="Web-{7E6F5FA8-C995-A897-C643-D4A81CFDE129}" dt="2019-06-13T14:16:29.782" v="547" actId="20577"/>
        <pc:sldMkLst>
          <pc:docMk/>
          <pc:sldMk cId="3844402915" sldId="430"/>
        </pc:sldMkLst>
        <pc:spChg chg="mod">
          <ac:chgData name="Joe Smith" userId="S::joe.smith@crisis.org.uk::339c0dfa-b3e8-40d0-9156-d00e9ede1f4e" providerId="AD" clId="Web-{7E6F5FA8-C995-A897-C643-D4A81CFDE129}" dt="2019-06-13T14:16:29.782" v="547" actId="20577"/>
          <ac:spMkLst>
            <pc:docMk/>
            <pc:sldMk cId="3844402915" sldId="430"/>
            <ac:spMk id="3" creationId="{D57B96FA-9CEF-4E89-8F9E-FE2CEC615E40}"/>
          </ac:spMkLst>
        </pc:spChg>
        <pc:spChg chg="mod">
          <ac:chgData name="Joe Smith" userId="S::joe.smith@crisis.org.uk::339c0dfa-b3e8-40d0-9156-d00e9ede1f4e" providerId="AD" clId="Web-{7E6F5FA8-C995-A897-C643-D4A81CFDE129}" dt="2019-06-13T14:15:36.563" v="528" actId="20577"/>
          <ac:spMkLst>
            <pc:docMk/>
            <pc:sldMk cId="3844402915" sldId="430"/>
            <ac:spMk id="25" creationId="{644D3178-2C1D-4895-9EAB-5A624CC35129}"/>
          </ac:spMkLst>
        </pc:spChg>
      </pc:sldChg>
    </pc:docChg>
  </pc:docChgLst>
  <pc:docChgLst>
    <pc:chgData name="Joe Smith" userId="S::joe.smith@crisis.org.uk::339c0dfa-b3e8-40d0-9156-d00e9ede1f4e" providerId="AD" clId="Web-{4492070E-F315-0F04-1A14-8E42915C4CD3}"/>
    <pc:docChg chg="addSld delSld modSld">
      <pc:chgData name="Joe Smith" userId="S::joe.smith@crisis.org.uk::339c0dfa-b3e8-40d0-9156-d00e9ede1f4e" providerId="AD" clId="Web-{4492070E-F315-0F04-1A14-8E42915C4CD3}" dt="2019-06-17T06:18:16.467" v="296" actId="20577"/>
      <pc:docMkLst>
        <pc:docMk/>
      </pc:docMkLst>
      <pc:sldChg chg="modSp">
        <pc:chgData name="Joe Smith" userId="S::joe.smith@crisis.org.uk::339c0dfa-b3e8-40d0-9156-d00e9ede1f4e" providerId="AD" clId="Web-{4492070E-F315-0F04-1A14-8E42915C4CD3}" dt="2019-06-17T06:08:23.586" v="25"/>
        <pc:sldMkLst>
          <pc:docMk/>
          <pc:sldMk cId="2797324617" sldId="370"/>
        </pc:sldMkLst>
        <pc:graphicFrameChg chg="mod modGraphic">
          <ac:chgData name="Joe Smith" userId="S::joe.smith@crisis.org.uk::339c0dfa-b3e8-40d0-9156-d00e9ede1f4e" providerId="AD" clId="Web-{4492070E-F315-0F04-1A14-8E42915C4CD3}" dt="2019-06-17T06:08:23.586" v="25"/>
          <ac:graphicFrameMkLst>
            <pc:docMk/>
            <pc:sldMk cId="2797324617" sldId="370"/>
            <ac:graphicFrameMk id="4" creationId="{34D0C575-ABDD-4698-A2D2-66D36E1AC4F3}"/>
          </ac:graphicFrameMkLst>
        </pc:graphicFrameChg>
      </pc:sldChg>
      <pc:sldChg chg="modNotes">
        <pc:chgData name="Joe Smith" userId="S::joe.smith@crisis.org.uk::339c0dfa-b3e8-40d0-9156-d00e9ede1f4e" providerId="AD" clId="Web-{4492070E-F315-0F04-1A14-8E42915C4CD3}" dt="2019-06-17T06:13:11.322" v="200"/>
        <pc:sldMkLst>
          <pc:docMk/>
          <pc:sldMk cId="2009141560" sldId="403"/>
        </pc:sldMkLst>
      </pc:sldChg>
      <pc:sldChg chg="modNotes">
        <pc:chgData name="Joe Smith" userId="S::joe.smith@crisis.org.uk::339c0dfa-b3e8-40d0-9156-d00e9ede1f4e" providerId="AD" clId="Web-{4492070E-F315-0F04-1A14-8E42915C4CD3}" dt="2019-06-17T06:12:45.947" v="185"/>
        <pc:sldMkLst>
          <pc:docMk/>
          <pc:sldMk cId="2085702482" sldId="417"/>
        </pc:sldMkLst>
      </pc:sldChg>
      <pc:sldChg chg="addSp delSp modSp">
        <pc:chgData name="Joe Smith" userId="S::joe.smith@crisis.org.uk::339c0dfa-b3e8-40d0-9156-d00e9ede1f4e" providerId="AD" clId="Web-{4492070E-F315-0F04-1A14-8E42915C4CD3}" dt="2019-06-17T06:18:16.467" v="296" actId="20577"/>
        <pc:sldMkLst>
          <pc:docMk/>
          <pc:sldMk cId="2184813427" sldId="418"/>
        </pc:sldMkLst>
        <pc:spChg chg="add">
          <ac:chgData name="Joe Smith" userId="S::joe.smith@crisis.org.uk::339c0dfa-b3e8-40d0-9156-d00e9ede1f4e" providerId="AD" clId="Web-{4492070E-F315-0F04-1A14-8E42915C4CD3}" dt="2019-06-17T06:17:02.873" v="253"/>
          <ac:spMkLst>
            <pc:docMk/>
            <pc:sldMk cId="2184813427" sldId="418"/>
            <ac:spMk id="2" creationId="{7086C17F-D401-40F7-9A88-63FD0A72FD58}"/>
          </ac:spMkLst>
        </pc:spChg>
        <pc:spChg chg="del">
          <ac:chgData name="Joe Smith" userId="S::joe.smith@crisis.org.uk::339c0dfa-b3e8-40d0-9156-d00e9ede1f4e" providerId="AD" clId="Web-{4492070E-F315-0F04-1A14-8E42915C4CD3}" dt="2019-06-17T06:17:01.373" v="252"/>
          <ac:spMkLst>
            <pc:docMk/>
            <pc:sldMk cId="2184813427" sldId="418"/>
            <ac:spMk id="3" creationId="{D57B96FA-9CEF-4E89-8F9E-FE2CEC615E40}"/>
          </ac:spMkLst>
        </pc:spChg>
        <pc:spChg chg="add">
          <ac:chgData name="Joe Smith" userId="S::joe.smith@crisis.org.uk::339c0dfa-b3e8-40d0-9156-d00e9ede1f4e" providerId="AD" clId="Web-{4492070E-F315-0F04-1A14-8E42915C4CD3}" dt="2019-06-17T06:17:02.998" v="254"/>
          <ac:spMkLst>
            <pc:docMk/>
            <pc:sldMk cId="2184813427" sldId="418"/>
            <ac:spMk id="4" creationId="{20B5E389-CD52-46A0-BE3A-FE29A2C35F29}"/>
          </ac:spMkLst>
        </pc:spChg>
        <pc:spChg chg="del">
          <ac:chgData name="Joe Smith" userId="S::joe.smith@crisis.org.uk::339c0dfa-b3e8-40d0-9156-d00e9ede1f4e" providerId="AD" clId="Web-{4492070E-F315-0F04-1A14-8E42915C4CD3}" dt="2019-06-17T06:17:01.373" v="251"/>
          <ac:spMkLst>
            <pc:docMk/>
            <pc:sldMk cId="2184813427" sldId="418"/>
            <ac:spMk id="5" creationId="{3DEC9D44-C72F-4006-80EE-5D71383DC5CA}"/>
          </ac:spMkLst>
        </pc:spChg>
        <pc:spChg chg="add mod">
          <ac:chgData name="Joe Smith" userId="S::joe.smith@crisis.org.uk::339c0dfa-b3e8-40d0-9156-d00e9ede1f4e" providerId="AD" clId="Web-{4492070E-F315-0F04-1A14-8E42915C4CD3}" dt="2019-06-17T06:17:14.639" v="258" actId="1076"/>
          <ac:spMkLst>
            <pc:docMk/>
            <pc:sldMk cId="2184813427" sldId="418"/>
            <ac:spMk id="7" creationId="{D5ADB9A0-3D31-4E5E-B241-7FB88F7924D1}"/>
          </ac:spMkLst>
        </pc:spChg>
        <pc:spChg chg="add">
          <ac:chgData name="Joe Smith" userId="S::joe.smith@crisis.org.uk::339c0dfa-b3e8-40d0-9156-d00e9ede1f4e" providerId="AD" clId="Web-{4492070E-F315-0F04-1A14-8E42915C4CD3}" dt="2019-06-17T06:17:03.295" v="256"/>
          <ac:spMkLst>
            <pc:docMk/>
            <pc:sldMk cId="2184813427" sldId="418"/>
            <ac:spMk id="8" creationId="{6EE9B05B-79E7-4AFD-B68C-63ED7FDA79E1}"/>
          </ac:spMkLst>
        </pc:spChg>
        <pc:spChg chg="del">
          <ac:chgData name="Joe Smith" userId="S::joe.smith@crisis.org.uk::339c0dfa-b3e8-40d0-9156-d00e9ede1f4e" providerId="AD" clId="Web-{4492070E-F315-0F04-1A14-8E42915C4CD3}" dt="2019-06-17T06:17:01.373" v="250"/>
          <ac:spMkLst>
            <pc:docMk/>
            <pc:sldMk cId="2184813427" sldId="418"/>
            <ac:spMk id="9" creationId="{E3231547-5CE4-4B0C-AB1D-B50CCCC4E80A}"/>
          </ac:spMkLst>
        </pc:spChg>
        <pc:spChg chg="del">
          <ac:chgData name="Joe Smith" userId="S::joe.smith@crisis.org.uk::339c0dfa-b3e8-40d0-9156-d00e9ede1f4e" providerId="AD" clId="Web-{4492070E-F315-0F04-1A14-8E42915C4CD3}" dt="2019-06-17T06:17:01.373" v="249"/>
          <ac:spMkLst>
            <pc:docMk/>
            <pc:sldMk cId="2184813427" sldId="418"/>
            <ac:spMk id="11" creationId="{EFDFF9A1-9196-433C-9495-A365715A13E5}"/>
          </ac:spMkLst>
        </pc:spChg>
        <pc:spChg chg="del">
          <ac:chgData name="Joe Smith" userId="S::joe.smith@crisis.org.uk::339c0dfa-b3e8-40d0-9156-d00e9ede1f4e" providerId="AD" clId="Web-{4492070E-F315-0F04-1A14-8E42915C4CD3}" dt="2019-06-17T06:17:01.373" v="248"/>
          <ac:spMkLst>
            <pc:docMk/>
            <pc:sldMk cId="2184813427" sldId="418"/>
            <ac:spMk id="13" creationId="{C07AF819-5CA0-48CF-9A0B-E67E921E1208}"/>
          </ac:spMkLst>
        </pc:spChg>
        <pc:spChg chg="del">
          <ac:chgData name="Joe Smith" userId="S::joe.smith@crisis.org.uk::339c0dfa-b3e8-40d0-9156-d00e9ede1f4e" providerId="AD" clId="Web-{4492070E-F315-0F04-1A14-8E42915C4CD3}" dt="2019-06-17T06:17:01.373" v="247"/>
          <ac:spMkLst>
            <pc:docMk/>
            <pc:sldMk cId="2184813427" sldId="418"/>
            <ac:spMk id="15" creationId="{A4E3BE73-9507-42D2-99BF-94D42FB208EB}"/>
          </ac:spMkLst>
        </pc:spChg>
        <pc:spChg chg="add mod">
          <ac:chgData name="Joe Smith" userId="S::joe.smith@crisis.org.uk::339c0dfa-b3e8-40d0-9156-d00e9ede1f4e" providerId="AD" clId="Web-{4492070E-F315-0F04-1A14-8E42915C4CD3}" dt="2019-06-17T06:17:23.404" v="261" actId="1076"/>
          <ac:spMkLst>
            <pc:docMk/>
            <pc:sldMk cId="2184813427" sldId="418"/>
            <ac:spMk id="18" creationId="{D9843FCA-2393-49CD-A098-0D34CDAE229F}"/>
          </ac:spMkLst>
        </pc:spChg>
        <pc:spChg chg="add mod">
          <ac:chgData name="Joe Smith" userId="S::joe.smith@crisis.org.uk::339c0dfa-b3e8-40d0-9156-d00e9ede1f4e" providerId="AD" clId="Web-{4492070E-F315-0F04-1A14-8E42915C4CD3}" dt="2019-06-17T06:17:38.983" v="269" actId="1076"/>
          <ac:spMkLst>
            <pc:docMk/>
            <pc:sldMk cId="2184813427" sldId="418"/>
            <ac:spMk id="19" creationId="{41A6E1BD-7566-4F99-B991-D7D5DDD0908A}"/>
          </ac:spMkLst>
        </pc:spChg>
        <pc:spChg chg="add mod">
          <ac:chgData name="Joe Smith" userId="S::joe.smith@crisis.org.uk::339c0dfa-b3e8-40d0-9156-d00e9ede1f4e" providerId="AD" clId="Web-{4492070E-F315-0F04-1A14-8E42915C4CD3}" dt="2019-06-17T06:17:50.405" v="285" actId="20577"/>
          <ac:spMkLst>
            <pc:docMk/>
            <pc:sldMk cId="2184813427" sldId="418"/>
            <ac:spMk id="20" creationId="{00940F7F-2B26-486C-BE6A-4E8D42B9B17A}"/>
          </ac:spMkLst>
        </pc:spChg>
        <pc:spChg chg="add mod">
          <ac:chgData name="Joe Smith" userId="S::joe.smith@crisis.org.uk::339c0dfa-b3e8-40d0-9156-d00e9ede1f4e" providerId="AD" clId="Web-{4492070E-F315-0F04-1A14-8E42915C4CD3}" dt="2019-06-17T06:18:03.983" v="293" actId="20577"/>
          <ac:spMkLst>
            <pc:docMk/>
            <pc:sldMk cId="2184813427" sldId="418"/>
            <ac:spMk id="21" creationId="{82D5B74A-828B-4E4A-A706-D92B7358EC70}"/>
          </ac:spMkLst>
        </pc:spChg>
        <pc:spChg chg="add mod">
          <ac:chgData name="Joe Smith" userId="S::joe.smith@crisis.org.uk::339c0dfa-b3e8-40d0-9156-d00e9ede1f4e" providerId="AD" clId="Web-{4492070E-F315-0F04-1A14-8E42915C4CD3}" dt="2019-06-17T06:18:16.467" v="296" actId="20577"/>
          <ac:spMkLst>
            <pc:docMk/>
            <pc:sldMk cId="2184813427" sldId="418"/>
            <ac:spMk id="22" creationId="{EA45B81C-F036-47EB-B3BA-80F543D4EC9C}"/>
          </ac:spMkLst>
        </pc:spChg>
      </pc:sldChg>
      <pc:sldChg chg="addSp delSp modSp modNotes">
        <pc:chgData name="Joe Smith" userId="S::joe.smith@crisis.org.uk::339c0dfa-b3e8-40d0-9156-d00e9ede1f4e" providerId="AD" clId="Web-{4492070E-F315-0F04-1A14-8E42915C4CD3}" dt="2019-06-17T06:16:49.967" v="246" actId="1076"/>
        <pc:sldMkLst>
          <pc:docMk/>
          <pc:sldMk cId="1291069022" sldId="424"/>
        </pc:sldMkLst>
        <pc:spChg chg="del">
          <ac:chgData name="Joe Smith" userId="S::joe.smith@crisis.org.uk::339c0dfa-b3e8-40d0-9156-d00e9ede1f4e" providerId="AD" clId="Web-{4492070E-F315-0F04-1A14-8E42915C4CD3}" dt="2019-06-17T06:16:18.076" v="231"/>
          <ac:spMkLst>
            <pc:docMk/>
            <pc:sldMk cId="1291069022" sldId="424"/>
            <ac:spMk id="3" creationId="{D57B96FA-9CEF-4E89-8F9E-FE2CEC615E40}"/>
          </ac:spMkLst>
        </pc:spChg>
        <pc:spChg chg="del">
          <ac:chgData name="Joe Smith" userId="S::joe.smith@crisis.org.uk::339c0dfa-b3e8-40d0-9156-d00e9ede1f4e" providerId="AD" clId="Web-{4492070E-F315-0F04-1A14-8E42915C4CD3}" dt="2019-06-17T06:16:18.060" v="230"/>
          <ac:spMkLst>
            <pc:docMk/>
            <pc:sldMk cId="1291069022" sldId="424"/>
            <ac:spMk id="9" creationId="{E3231547-5CE4-4B0C-AB1D-B50CCCC4E80A}"/>
          </ac:spMkLst>
        </pc:spChg>
        <pc:spChg chg="add mod">
          <ac:chgData name="Joe Smith" userId="S::joe.smith@crisis.org.uk::339c0dfa-b3e8-40d0-9156-d00e9ede1f4e" providerId="AD" clId="Web-{4492070E-F315-0F04-1A14-8E42915C4CD3}" dt="2019-06-17T06:16:49.967" v="246" actId="1076"/>
          <ac:spMkLst>
            <pc:docMk/>
            <pc:sldMk cId="1291069022" sldId="424"/>
            <ac:spMk id="10" creationId="{05D7BF23-A881-4C98-8023-3E8546FD8AE7}"/>
          </ac:spMkLst>
        </pc:spChg>
        <pc:spChg chg="mod">
          <ac:chgData name="Joe Smith" userId="S::joe.smith@crisis.org.uk::339c0dfa-b3e8-40d0-9156-d00e9ede1f4e" providerId="AD" clId="Web-{4492070E-F315-0F04-1A14-8E42915C4CD3}" dt="2019-06-17T06:16:29.560" v="238" actId="20577"/>
          <ac:spMkLst>
            <pc:docMk/>
            <pc:sldMk cId="1291069022" sldId="424"/>
            <ac:spMk id="11" creationId="{EFDFF9A1-9196-433C-9495-A365715A13E5}"/>
          </ac:spMkLst>
        </pc:spChg>
        <pc:spChg chg="mod">
          <ac:chgData name="Joe Smith" userId="S::joe.smith@crisis.org.uk::339c0dfa-b3e8-40d0-9156-d00e9ede1f4e" providerId="AD" clId="Web-{4492070E-F315-0F04-1A14-8E42915C4CD3}" dt="2019-06-17T06:16:43.935" v="244" actId="1076"/>
          <ac:spMkLst>
            <pc:docMk/>
            <pc:sldMk cId="1291069022" sldId="424"/>
            <ac:spMk id="13" creationId="{C07AF819-5CA0-48CF-9A0B-E67E921E1208}"/>
          </ac:spMkLst>
        </pc:spChg>
      </pc:sldChg>
      <pc:sldChg chg="new del">
        <pc:chgData name="Joe Smith" userId="S::joe.smith@crisis.org.uk::339c0dfa-b3e8-40d0-9156-d00e9ede1f4e" providerId="AD" clId="Web-{4492070E-F315-0F04-1A14-8E42915C4CD3}" dt="2019-06-17T06:13:18.885" v="202"/>
        <pc:sldMkLst>
          <pc:docMk/>
          <pc:sldMk cId="2378937535" sldId="453"/>
        </pc:sldMkLst>
      </pc:sldChg>
    </pc:docChg>
  </pc:docChgLst>
  <pc:docChgLst>
    <pc:chgData name="Joe Smith" userId="S::joe.smith@crisis.org.uk::339c0dfa-b3e8-40d0-9156-d00e9ede1f4e" providerId="AD" clId="Web-{0D1E2D79-E0AF-ABA8-7AF1-E64F5B159F4F}"/>
    <pc:docChg chg="addSld delSld modSld sldOrd">
      <pc:chgData name="Joe Smith" userId="S::joe.smith@crisis.org.uk::339c0dfa-b3e8-40d0-9156-d00e9ede1f4e" providerId="AD" clId="Web-{0D1E2D79-E0AF-ABA8-7AF1-E64F5B159F4F}" dt="2018-09-17T22:11:38.731" v="251" actId="1076"/>
      <pc:docMkLst>
        <pc:docMk/>
      </pc:docMkLst>
      <pc:sldChg chg="modSp">
        <pc:chgData name="Joe Smith" userId="S::joe.smith@crisis.org.uk::339c0dfa-b3e8-40d0-9156-d00e9ede1f4e" providerId="AD" clId="Web-{0D1E2D79-E0AF-ABA8-7AF1-E64F5B159F4F}" dt="2018-09-17T21:57:51.502" v="13" actId="20577"/>
        <pc:sldMkLst>
          <pc:docMk/>
          <pc:sldMk cId="1482923499" sldId="260"/>
        </pc:sldMkLst>
        <pc:spChg chg="mod">
          <ac:chgData name="Joe Smith" userId="S::joe.smith@crisis.org.uk::339c0dfa-b3e8-40d0-9156-d00e9ede1f4e" providerId="AD" clId="Web-{0D1E2D79-E0AF-ABA8-7AF1-E64F5B159F4F}" dt="2018-09-17T21:57:51.502" v="13" actId="20577"/>
          <ac:spMkLst>
            <pc:docMk/>
            <pc:sldMk cId="1482923499" sldId="260"/>
            <ac:spMk id="2" creationId="{00000000-0000-0000-0000-000000000000}"/>
          </ac:spMkLst>
        </pc:spChg>
      </pc:sldChg>
      <pc:sldChg chg="modSp">
        <pc:chgData name="Joe Smith" userId="S::joe.smith@crisis.org.uk::339c0dfa-b3e8-40d0-9156-d00e9ede1f4e" providerId="AD" clId="Web-{0D1E2D79-E0AF-ABA8-7AF1-E64F5B159F4F}" dt="2018-09-17T22:11:38.731" v="251" actId="1076"/>
        <pc:sldMkLst>
          <pc:docMk/>
          <pc:sldMk cId="3250966355" sldId="341"/>
        </pc:sldMkLst>
        <pc:spChg chg="mod">
          <ac:chgData name="Joe Smith" userId="S::joe.smith@crisis.org.uk::339c0dfa-b3e8-40d0-9156-d00e9ede1f4e" providerId="AD" clId="Web-{0D1E2D79-E0AF-ABA8-7AF1-E64F5B159F4F}" dt="2018-09-17T22:11:38.731" v="251" actId="1076"/>
          <ac:spMkLst>
            <pc:docMk/>
            <pc:sldMk cId="3250966355" sldId="341"/>
            <ac:spMk id="2" creationId="{FDB49E81-6138-4E4B-89F5-E0F744AE8EC4}"/>
          </ac:spMkLst>
        </pc:spChg>
        <pc:spChg chg="mod">
          <ac:chgData name="Joe Smith" userId="S::joe.smith@crisis.org.uk::339c0dfa-b3e8-40d0-9156-d00e9ede1f4e" providerId="AD" clId="Web-{0D1E2D79-E0AF-ABA8-7AF1-E64F5B159F4F}" dt="2018-09-17T22:10:30.058" v="234" actId="20577"/>
          <ac:spMkLst>
            <pc:docMk/>
            <pc:sldMk cId="3250966355" sldId="341"/>
            <ac:spMk id="8" creationId="{ABDB1F79-969B-464B-A393-E2826F5B4509}"/>
          </ac:spMkLst>
        </pc:spChg>
        <pc:spChg chg="mod">
          <ac:chgData name="Joe Smith" userId="S::joe.smith@crisis.org.uk::339c0dfa-b3e8-40d0-9156-d00e9ede1f4e" providerId="AD" clId="Web-{0D1E2D79-E0AF-ABA8-7AF1-E64F5B159F4F}" dt="2018-09-17T22:10:22.558" v="232" actId="20577"/>
          <ac:spMkLst>
            <pc:docMk/>
            <pc:sldMk cId="3250966355" sldId="341"/>
            <ac:spMk id="10" creationId="{66CAF56E-FC93-4E80-99CF-FB72CE44DAFA}"/>
          </ac:spMkLst>
        </pc:spChg>
        <pc:spChg chg="mod">
          <ac:chgData name="Joe Smith" userId="S::joe.smith@crisis.org.uk::339c0dfa-b3e8-40d0-9156-d00e9ede1f4e" providerId="AD" clId="Web-{0D1E2D79-E0AF-ABA8-7AF1-E64F5B159F4F}" dt="2018-09-17T22:09:57.261" v="226" actId="20577"/>
          <ac:spMkLst>
            <pc:docMk/>
            <pc:sldMk cId="3250966355" sldId="341"/>
            <ac:spMk id="12" creationId="{AFF367BD-1E39-4C97-BC5A-8CB10B90B2EB}"/>
          </ac:spMkLst>
        </pc:spChg>
        <pc:spChg chg="mod">
          <ac:chgData name="Joe Smith" userId="S::joe.smith@crisis.org.uk::339c0dfa-b3e8-40d0-9156-d00e9ede1f4e" providerId="AD" clId="Web-{0D1E2D79-E0AF-ABA8-7AF1-E64F5B159F4F}" dt="2018-09-17T22:10:19.511" v="230" actId="20577"/>
          <ac:spMkLst>
            <pc:docMk/>
            <pc:sldMk cId="3250966355" sldId="341"/>
            <ac:spMk id="16" creationId="{92D52C97-6850-48DD-AE44-3D1F54BED37C}"/>
          </ac:spMkLst>
        </pc:spChg>
        <pc:spChg chg="mod">
          <ac:chgData name="Joe Smith" userId="S::joe.smith@crisis.org.uk::339c0dfa-b3e8-40d0-9156-d00e9ede1f4e" providerId="AD" clId="Web-{0D1E2D79-E0AF-ABA8-7AF1-E64F5B159F4F}" dt="2018-09-17T22:10:00.589" v="227" actId="20577"/>
          <ac:spMkLst>
            <pc:docMk/>
            <pc:sldMk cId="3250966355" sldId="341"/>
            <ac:spMk id="25" creationId="{67FD03ED-24F2-4749-BD6D-0264CEC45E71}"/>
          </ac:spMkLst>
        </pc:spChg>
      </pc:sldChg>
      <pc:sldChg chg="modSp">
        <pc:chgData name="Joe Smith" userId="S::joe.smith@crisis.org.uk::339c0dfa-b3e8-40d0-9156-d00e9ede1f4e" providerId="AD" clId="Web-{0D1E2D79-E0AF-ABA8-7AF1-E64F5B159F4F}" dt="2018-09-17T22:04:58.189" v="159" actId="20577"/>
        <pc:sldMkLst>
          <pc:docMk/>
          <pc:sldMk cId="1319578105" sldId="354"/>
        </pc:sldMkLst>
        <pc:spChg chg="mod">
          <ac:chgData name="Joe Smith" userId="S::joe.smith@crisis.org.uk::339c0dfa-b3e8-40d0-9156-d00e9ede1f4e" providerId="AD" clId="Web-{0D1E2D79-E0AF-ABA8-7AF1-E64F5B159F4F}" dt="2018-09-17T22:04:58.189" v="159" actId="20577"/>
          <ac:spMkLst>
            <pc:docMk/>
            <pc:sldMk cId="1319578105" sldId="354"/>
            <ac:spMk id="5" creationId="{44EEAB2C-EA31-4E24-B229-019E1759D096}"/>
          </ac:spMkLst>
        </pc:spChg>
      </pc:sldChg>
      <pc:sldChg chg="modSp">
        <pc:chgData name="Joe Smith" userId="S::joe.smith@crisis.org.uk::339c0dfa-b3e8-40d0-9156-d00e9ede1f4e" providerId="AD" clId="Web-{0D1E2D79-E0AF-ABA8-7AF1-E64F5B159F4F}" dt="2018-09-17T22:03:35.297" v="132" actId="20577"/>
        <pc:sldMkLst>
          <pc:docMk/>
          <pc:sldMk cId="1155071474" sldId="358"/>
        </pc:sldMkLst>
        <pc:spChg chg="mod">
          <ac:chgData name="Joe Smith" userId="S::joe.smith@crisis.org.uk::339c0dfa-b3e8-40d0-9156-d00e9ede1f4e" providerId="AD" clId="Web-{0D1E2D79-E0AF-ABA8-7AF1-E64F5B159F4F}" dt="2018-09-17T22:03:35.297" v="132" actId="20577"/>
          <ac:spMkLst>
            <pc:docMk/>
            <pc:sldMk cId="1155071474" sldId="358"/>
            <ac:spMk id="6" creationId="{00000000-0000-0000-0000-000000000000}"/>
          </ac:spMkLst>
        </pc:spChg>
      </pc:sldChg>
      <pc:sldChg chg="modSp ord">
        <pc:chgData name="Joe Smith" userId="S::joe.smith@crisis.org.uk::339c0dfa-b3e8-40d0-9156-d00e9ede1f4e" providerId="AD" clId="Web-{0D1E2D79-E0AF-ABA8-7AF1-E64F5B159F4F}" dt="2018-09-17T22:04:12.282" v="145" actId="20577"/>
        <pc:sldMkLst>
          <pc:docMk/>
          <pc:sldMk cId="1068016354" sldId="359"/>
        </pc:sldMkLst>
        <pc:spChg chg="mod">
          <ac:chgData name="Joe Smith" userId="S::joe.smith@crisis.org.uk::339c0dfa-b3e8-40d0-9156-d00e9ede1f4e" providerId="AD" clId="Web-{0D1E2D79-E0AF-ABA8-7AF1-E64F5B159F4F}" dt="2018-09-17T22:04:12.282" v="145" actId="20577"/>
          <ac:spMkLst>
            <pc:docMk/>
            <pc:sldMk cId="1068016354" sldId="359"/>
            <ac:spMk id="8" creationId="{00000000-0000-0000-0000-000000000000}"/>
          </ac:spMkLst>
        </pc:spChg>
      </pc:sldChg>
      <pc:sldChg chg="modSp">
        <pc:chgData name="Joe Smith" userId="S::joe.smith@crisis.org.uk::339c0dfa-b3e8-40d0-9156-d00e9ede1f4e" providerId="AD" clId="Web-{0D1E2D79-E0AF-ABA8-7AF1-E64F5B159F4F}" dt="2018-09-17T22:02:12.476" v="119"/>
        <pc:sldMkLst>
          <pc:docMk/>
          <pc:sldMk cId="2797324617" sldId="370"/>
        </pc:sldMkLst>
        <pc:graphicFrameChg chg="mod modGraphic">
          <ac:chgData name="Joe Smith" userId="S::joe.smith@crisis.org.uk::339c0dfa-b3e8-40d0-9156-d00e9ede1f4e" providerId="AD" clId="Web-{0D1E2D79-E0AF-ABA8-7AF1-E64F5B159F4F}" dt="2018-09-17T22:02:12.476" v="119"/>
          <ac:graphicFrameMkLst>
            <pc:docMk/>
            <pc:sldMk cId="2797324617" sldId="370"/>
            <ac:graphicFrameMk id="5" creationId="{0B885458-42A7-430C-AECA-93C7557EE72A}"/>
          </ac:graphicFrameMkLst>
        </pc:graphicFrameChg>
      </pc:sldChg>
      <pc:sldChg chg="modSp">
        <pc:chgData name="Joe Smith" userId="S::joe.smith@crisis.org.uk::339c0dfa-b3e8-40d0-9156-d00e9ede1f4e" providerId="AD" clId="Web-{0D1E2D79-E0AF-ABA8-7AF1-E64F5B159F4F}" dt="2018-09-17T22:02:39.836" v="120"/>
        <pc:sldMkLst>
          <pc:docMk/>
          <pc:sldMk cId="314028483" sldId="371"/>
        </pc:sldMkLst>
        <pc:spChg chg="mod">
          <ac:chgData name="Joe Smith" userId="S::joe.smith@crisis.org.uk::339c0dfa-b3e8-40d0-9156-d00e9ede1f4e" providerId="AD" clId="Web-{0D1E2D79-E0AF-ABA8-7AF1-E64F5B159F4F}" dt="2018-09-17T22:02:39.836" v="120"/>
          <ac:spMkLst>
            <pc:docMk/>
            <pc:sldMk cId="314028483" sldId="371"/>
            <ac:spMk id="3" creationId="{4AC6D734-C0B5-4DA2-B6FB-A521646B8ED1}"/>
          </ac:spMkLst>
        </pc:spChg>
      </pc:sldChg>
      <pc:sldChg chg="modSp">
        <pc:chgData name="Joe Smith" userId="S::joe.smith@crisis.org.uk::339c0dfa-b3e8-40d0-9156-d00e9ede1f4e" providerId="AD" clId="Web-{0D1E2D79-E0AF-ABA8-7AF1-E64F5B159F4F}" dt="2018-09-17T22:02:54.540" v="121"/>
        <pc:sldMkLst>
          <pc:docMk/>
          <pc:sldMk cId="3159898701" sldId="372"/>
        </pc:sldMkLst>
        <pc:spChg chg="mod">
          <ac:chgData name="Joe Smith" userId="S::joe.smith@crisis.org.uk::339c0dfa-b3e8-40d0-9156-d00e9ede1f4e" providerId="AD" clId="Web-{0D1E2D79-E0AF-ABA8-7AF1-E64F5B159F4F}" dt="2018-09-17T22:02:54.540" v="121"/>
          <ac:spMkLst>
            <pc:docMk/>
            <pc:sldMk cId="3159898701" sldId="372"/>
            <ac:spMk id="3" creationId="{7A73A164-C2FF-4DC1-A904-744F359B04E3}"/>
          </ac:spMkLst>
        </pc:spChg>
      </pc:sldChg>
      <pc:sldChg chg="modSp">
        <pc:chgData name="Joe Smith" userId="S::joe.smith@crisis.org.uk::339c0dfa-b3e8-40d0-9156-d00e9ede1f4e" providerId="AD" clId="Web-{0D1E2D79-E0AF-ABA8-7AF1-E64F5B159F4F}" dt="2018-09-17T22:03:11.602" v="122"/>
        <pc:sldMkLst>
          <pc:docMk/>
          <pc:sldMk cId="4050566" sldId="373"/>
        </pc:sldMkLst>
        <pc:spChg chg="mod">
          <ac:chgData name="Joe Smith" userId="S::joe.smith@crisis.org.uk::339c0dfa-b3e8-40d0-9156-d00e9ede1f4e" providerId="AD" clId="Web-{0D1E2D79-E0AF-ABA8-7AF1-E64F5B159F4F}" dt="2018-09-17T22:03:11.602" v="122"/>
          <ac:spMkLst>
            <pc:docMk/>
            <pc:sldMk cId="4050566" sldId="373"/>
            <ac:spMk id="185" creationId="{00000000-0000-0000-0000-000000000000}"/>
          </ac:spMkLst>
        </pc:spChg>
      </pc:sldChg>
      <pc:sldChg chg="modSp">
        <pc:chgData name="Joe Smith" userId="S::joe.smith@crisis.org.uk::339c0dfa-b3e8-40d0-9156-d00e9ede1f4e" providerId="AD" clId="Web-{0D1E2D79-E0AF-ABA8-7AF1-E64F5B159F4F}" dt="2018-09-17T22:07:41.567" v="204" actId="1076"/>
        <pc:sldMkLst>
          <pc:docMk/>
          <pc:sldMk cId="1649404429" sldId="375"/>
        </pc:sldMkLst>
        <pc:spChg chg="mod">
          <ac:chgData name="Joe Smith" userId="S::joe.smith@crisis.org.uk::339c0dfa-b3e8-40d0-9156-d00e9ede1f4e" providerId="AD" clId="Web-{0D1E2D79-E0AF-ABA8-7AF1-E64F5B159F4F}" dt="2018-09-17T22:07:09.160" v="194" actId="1076"/>
          <ac:spMkLst>
            <pc:docMk/>
            <pc:sldMk cId="1649404429" sldId="375"/>
            <ac:spMk id="3" creationId="{7C273C81-076D-4576-B509-500B034282A5}"/>
          </ac:spMkLst>
        </pc:spChg>
        <pc:spChg chg="mod">
          <ac:chgData name="Joe Smith" userId="S::joe.smith@crisis.org.uk::339c0dfa-b3e8-40d0-9156-d00e9ede1f4e" providerId="AD" clId="Web-{0D1E2D79-E0AF-ABA8-7AF1-E64F5B159F4F}" dt="2018-09-17T22:07:41.145" v="195" actId="1076"/>
          <ac:spMkLst>
            <pc:docMk/>
            <pc:sldMk cId="1649404429" sldId="375"/>
            <ac:spMk id="5" creationId="{FBEB18C1-CF07-4ED7-ABA4-91F92068C7BF}"/>
          </ac:spMkLst>
        </pc:spChg>
        <pc:spChg chg="mod">
          <ac:chgData name="Joe Smith" userId="S::joe.smith@crisis.org.uk::339c0dfa-b3e8-40d0-9156-d00e9ede1f4e" providerId="AD" clId="Web-{0D1E2D79-E0AF-ABA8-7AF1-E64F5B159F4F}" dt="2018-09-17T22:07:41.442" v="201" actId="1076"/>
          <ac:spMkLst>
            <pc:docMk/>
            <pc:sldMk cId="1649404429" sldId="375"/>
            <ac:spMk id="7" creationId="{D2CC26AE-8110-4B63-9EC0-6E1D625477F8}"/>
          </ac:spMkLst>
        </pc:spChg>
        <pc:spChg chg="mod">
          <ac:chgData name="Joe Smith" userId="S::joe.smith@crisis.org.uk::339c0dfa-b3e8-40d0-9156-d00e9ede1f4e" providerId="AD" clId="Web-{0D1E2D79-E0AF-ABA8-7AF1-E64F5B159F4F}" dt="2018-09-17T22:07:41.208" v="196" actId="1076"/>
          <ac:spMkLst>
            <pc:docMk/>
            <pc:sldMk cId="1649404429" sldId="375"/>
            <ac:spMk id="8" creationId="{13330884-3658-4D56-86B0-7C88A33E096C}"/>
          </ac:spMkLst>
        </pc:spChg>
        <pc:spChg chg="mod">
          <ac:chgData name="Joe Smith" userId="S::joe.smith@crisis.org.uk::339c0dfa-b3e8-40d0-9156-d00e9ede1f4e" providerId="AD" clId="Web-{0D1E2D79-E0AF-ABA8-7AF1-E64F5B159F4F}" dt="2018-09-17T22:07:41.254" v="197" actId="1076"/>
          <ac:spMkLst>
            <pc:docMk/>
            <pc:sldMk cId="1649404429" sldId="375"/>
            <ac:spMk id="9" creationId="{CB8B5513-0E7F-4F13-979E-332684B90891}"/>
          </ac:spMkLst>
        </pc:spChg>
        <pc:spChg chg="mod">
          <ac:chgData name="Joe Smith" userId="S::joe.smith@crisis.org.uk::339c0dfa-b3e8-40d0-9156-d00e9ede1f4e" providerId="AD" clId="Web-{0D1E2D79-E0AF-ABA8-7AF1-E64F5B159F4F}" dt="2018-09-17T22:07:41.286" v="198" actId="1076"/>
          <ac:spMkLst>
            <pc:docMk/>
            <pc:sldMk cId="1649404429" sldId="375"/>
            <ac:spMk id="10" creationId="{BBDFD068-F26F-4ED2-8D5A-6C67F5E29CEC}"/>
          </ac:spMkLst>
        </pc:spChg>
        <pc:spChg chg="mod">
          <ac:chgData name="Joe Smith" userId="S::joe.smith@crisis.org.uk::339c0dfa-b3e8-40d0-9156-d00e9ede1f4e" providerId="AD" clId="Web-{0D1E2D79-E0AF-ABA8-7AF1-E64F5B159F4F}" dt="2018-09-17T22:07:41.333" v="199" actId="1076"/>
          <ac:spMkLst>
            <pc:docMk/>
            <pc:sldMk cId="1649404429" sldId="375"/>
            <ac:spMk id="11" creationId="{0C97B564-464D-40C5-A90C-56FB79578526}"/>
          </ac:spMkLst>
        </pc:spChg>
        <pc:spChg chg="mod">
          <ac:chgData name="Joe Smith" userId="S::joe.smith@crisis.org.uk::339c0dfa-b3e8-40d0-9156-d00e9ede1f4e" providerId="AD" clId="Web-{0D1E2D79-E0AF-ABA8-7AF1-E64F5B159F4F}" dt="2018-09-17T22:07:41.395" v="200" actId="1076"/>
          <ac:spMkLst>
            <pc:docMk/>
            <pc:sldMk cId="1649404429" sldId="375"/>
            <ac:spMk id="12" creationId="{95BE7FC1-2C8D-4211-84EE-3E6DF12FAA52}"/>
          </ac:spMkLst>
        </pc:spChg>
        <pc:spChg chg="mod">
          <ac:chgData name="Joe Smith" userId="S::joe.smith@crisis.org.uk::339c0dfa-b3e8-40d0-9156-d00e9ede1f4e" providerId="AD" clId="Web-{0D1E2D79-E0AF-ABA8-7AF1-E64F5B159F4F}" dt="2018-09-17T22:07:41.473" v="202" actId="1076"/>
          <ac:spMkLst>
            <pc:docMk/>
            <pc:sldMk cId="1649404429" sldId="375"/>
            <ac:spMk id="14" creationId="{5854231B-6419-400E-A28C-C625CEB6A667}"/>
          </ac:spMkLst>
        </pc:spChg>
        <pc:spChg chg="mod">
          <ac:chgData name="Joe Smith" userId="S::joe.smith@crisis.org.uk::339c0dfa-b3e8-40d0-9156-d00e9ede1f4e" providerId="AD" clId="Web-{0D1E2D79-E0AF-ABA8-7AF1-E64F5B159F4F}" dt="2018-09-17T22:07:41.520" v="203" actId="1076"/>
          <ac:spMkLst>
            <pc:docMk/>
            <pc:sldMk cId="1649404429" sldId="375"/>
            <ac:spMk id="15" creationId="{019E89D3-7133-4DDF-882E-2AE290E8E833}"/>
          </ac:spMkLst>
        </pc:spChg>
        <pc:spChg chg="mod">
          <ac:chgData name="Joe Smith" userId="S::joe.smith@crisis.org.uk::339c0dfa-b3e8-40d0-9156-d00e9ede1f4e" providerId="AD" clId="Web-{0D1E2D79-E0AF-ABA8-7AF1-E64F5B159F4F}" dt="2018-09-17T22:07:41.567" v="204" actId="1076"/>
          <ac:spMkLst>
            <pc:docMk/>
            <pc:sldMk cId="1649404429" sldId="375"/>
            <ac:spMk id="16" creationId="{383F07A9-3B48-455A-B09B-722149F0540F}"/>
          </ac:spMkLst>
        </pc:spChg>
        <pc:spChg chg="mod">
          <ac:chgData name="Joe Smith" userId="S::joe.smith@crisis.org.uk::339c0dfa-b3e8-40d0-9156-d00e9ede1f4e" providerId="AD" clId="Web-{0D1E2D79-E0AF-ABA8-7AF1-E64F5B159F4F}" dt="2018-09-17T22:06:24.878" v="168" actId="20577"/>
          <ac:spMkLst>
            <pc:docMk/>
            <pc:sldMk cId="1649404429" sldId="375"/>
            <ac:spMk id="184" creationId="{00000000-0000-0000-0000-000000000000}"/>
          </ac:spMkLst>
        </pc:spChg>
      </pc:sldChg>
      <pc:sldChg chg="del">
        <pc:chgData name="Joe Smith" userId="S::joe.smith@crisis.org.uk::339c0dfa-b3e8-40d0-9156-d00e9ede1f4e" providerId="AD" clId="Web-{0D1E2D79-E0AF-ABA8-7AF1-E64F5B159F4F}" dt="2018-09-17T22:07:55.942" v="206"/>
        <pc:sldMkLst>
          <pc:docMk/>
          <pc:sldMk cId="1820256469" sldId="376"/>
        </pc:sldMkLst>
      </pc:sldChg>
      <pc:sldChg chg="del">
        <pc:chgData name="Joe Smith" userId="S::joe.smith@crisis.org.uk::339c0dfa-b3e8-40d0-9156-d00e9ede1f4e" providerId="AD" clId="Web-{0D1E2D79-E0AF-ABA8-7AF1-E64F5B159F4F}" dt="2018-09-17T22:07:55.927" v="205"/>
        <pc:sldMkLst>
          <pc:docMk/>
          <pc:sldMk cId="3341406763" sldId="377"/>
        </pc:sldMkLst>
      </pc:sldChg>
      <pc:sldChg chg="modSp ord">
        <pc:chgData name="Joe Smith" userId="S::joe.smith@crisis.org.uk::339c0dfa-b3e8-40d0-9156-d00e9ede1f4e" providerId="AD" clId="Web-{0D1E2D79-E0AF-ABA8-7AF1-E64F5B159F4F}" dt="2018-09-17T22:04:34.970" v="152" actId="20577"/>
        <pc:sldMkLst>
          <pc:docMk/>
          <pc:sldMk cId="2525197583" sldId="378"/>
        </pc:sldMkLst>
        <pc:spChg chg="mod">
          <ac:chgData name="Joe Smith" userId="S::joe.smith@crisis.org.uk::339c0dfa-b3e8-40d0-9156-d00e9ede1f4e" providerId="AD" clId="Web-{0D1E2D79-E0AF-ABA8-7AF1-E64F5B159F4F}" dt="2018-09-17T22:04:34.970" v="152" actId="20577"/>
          <ac:spMkLst>
            <pc:docMk/>
            <pc:sldMk cId="2525197583" sldId="378"/>
            <ac:spMk id="3" creationId="{5A992809-40F4-4A6C-A429-5817FFFC5A7B}"/>
          </ac:spMkLst>
        </pc:spChg>
      </pc:sldChg>
      <pc:sldChg chg="modSp ord">
        <pc:chgData name="Joe Smith" userId="S::joe.smith@crisis.org.uk::339c0dfa-b3e8-40d0-9156-d00e9ede1f4e" providerId="AD" clId="Web-{0D1E2D79-E0AF-ABA8-7AF1-E64F5B159F4F}" dt="2018-09-17T22:08:22.399" v="211"/>
        <pc:sldMkLst>
          <pc:docMk/>
          <pc:sldMk cId="2770650970" sldId="379"/>
        </pc:sldMkLst>
        <pc:spChg chg="mod">
          <ac:chgData name="Joe Smith" userId="S::joe.smith@crisis.org.uk::339c0dfa-b3e8-40d0-9156-d00e9ede1f4e" providerId="AD" clId="Web-{0D1E2D79-E0AF-ABA8-7AF1-E64F5B159F4F}" dt="2018-09-17T22:08:09.521" v="210" actId="20577"/>
          <ac:spMkLst>
            <pc:docMk/>
            <pc:sldMk cId="2770650970" sldId="379"/>
            <ac:spMk id="3" creationId="{00000000-0000-0000-0000-000000000000}"/>
          </ac:spMkLst>
        </pc:spChg>
      </pc:sldChg>
      <pc:sldChg chg="del">
        <pc:chgData name="Joe Smith" userId="S::joe.smith@crisis.org.uk::339c0dfa-b3e8-40d0-9156-d00e9ede1f4e" providerId="AD" clId="Web-{0D1E2D79-E0AF-ABA8-7AF1-E64F5B159F4F}" dt="2018-09-17T22:08:30.775" v="213"/>
        <pc:sldMkLst>
          <pc:docMk/>
          <pc:sldMk cId="1177241581" sldId="380"/>
        </pc:sldMkLst>
      </pc:sldChg>
      <pc:sldChg chg="del">
        <pc:chgData name="Joe Smith" userId="S::joe.smith@crisis.org.uk::339c0dfa-b3e8-40d0-9156-d00e9ede1f4e" providerId="AD" clId="Web-{0D1E2D79-E0AF-ABA8-7AF1-E64F5B159F4F}" dt="2018-09-17T22:08:30.759" v="212"/>
        <pc:sldMkLst>
          <pc:docMk/>
          <pc:sldMk cId="3495901403" sldId="381"/>
        </pc:sldMkLst>
      </pc:sldChg>
      <pc:sldChg chg="modSp new mod modClrScheme chgLayout modNotes">
        <pc:chgData name="Joe Smith" userId="S::joe.smith@crisis.org.uk::339c0dfa-b3e8-40d0-9156-d00e9ede1f4e" providerId="AD" clId="Web-{0D1E2D79-E0AF-ABA8-7AF1-E64F5B159F4F}" dt="2018-09-17T22:08:55.494" v="221" actId="20577"/>
        <pc:sldMkLst>
          <pc:docMk/>
          <pc:sldMk cId="489000661" sldId="384"/>
        </pc:sldMkLst>
        <pc:spChg chg="mod ord">
          <ac:chgData name="Joe Smith" userId="S::joe.smith@crisis.org.uk::339c0dfa-b3e8-40d0-9156-d00e9ede1f4e" providerId="AD" clId="Web-{0D1E2D79-E0AF-ABA8-7AF1-E64F5B159F4F}" dt="2018-09-17T22:08:55.494" v="221" actId="20577"/>
          <ac:spMkLst>
            <pc:docMk/>
            <pc:sldMk cId="489000661" sldId="384"/>
            <ac:spMk id="2" creationId="{D747B200-E689-41C9-8553-C9479419B21C}"/>
          </ac:spMkLst>
        </pc:spChg>
        <pc:spChg chg="mod ord">
          <ac:chgData name="Joe Smith" userId="S::joe.smith@crisis.org.uk::339c0dfa-b3e8-40d0-9156-d00e9ede1f4e" providerId="AD" clId="Web-{0D1E2D79-E0AF-ABA8-7AF1-E64F5B159F4F}" dt="2018-09-17T21:58:45.534" v="15"/>
          <ac:spMkLst>
            <pc:docMk/>
            <pc:sldMk cId="489000661" sldId="384"/>
            <ac:spMk id="3" creationId="{B375D0EF-F13B-401B-A1C8-DBDCC1F4D8BE}"/>
          </ac:spMkLst>
        </pc:spChg>
      </pc:sldChg>
    </pc:docChg>
  </pc:docChgLst>
  <pc:docChgLst>
    <pc:chgData name="Joe Smith" userId="S::joe.smith@crisis.org.uk::339c0dfa-b3e8-40d0-9156-d00e9ede1f4e" providerId="AD" clId="Web-{8752D250-4146-4453-A92D-E5C580934A84}"/>
    <pc:docChg chg="modSld">
      <pc:chgData name="Joe Smith" userId="S::joe.smith@crisis.org.uk::339c0dfa-b3e8-40d0-9156-d00e9ede1f4e" providerId="AD" clId="Web-{8752D250-4146-4453-A92D-E5C580934A84}" dt="2018-04-24T07:54:40.616" v="2"/>
      <pc:docMkLst>
        <pc:docMk/>
      </pc:docMkLst>
      <pc:sldChg chg="modSp">
        <pc:chgData name="Joe Smith" userId="S::joe.smith@crisis.org.uk::339c0dfa-b3e8-40d0-9156-d00e9ede1f4e" providerId="AD" clId="Web-{8752D250-4146-4453-A92D-E5C580934A84}" dt="2018-04-24T07:54:40.616" v="2"/>
        <pc:sldMkLst>
          <pc:docMk/>
          <pc:sldMk cId="221562237" sldId="338"/>
        </pc:sldMkLst>
        <pc:spChg chg="mod">
          <ac:chgData name="Joe Smith" userId="S::joe.smith@crisis.org.uk::339c0dfa-b3e8-40d0-9156-d00e9ede1f4e" providerId="AD" clId="Web-{8752D250-4146-4453-A92D-E5C580934A84}" dt="2018-04-24T07:54:40.616" v="2"/>
          <ac:spMkLst>
            <pc:docMk/>
            <pc:sldMk cId="221562237" sldId="338"/>
            <ac:spMk id="8" creationId="{F196555D-AE84-4E2F-8FAB-C6024196F00F}"/>
          </ac:spMkLst>
        </pc:spChg>
      </pc:sldChg>
    </pc:docChg>
  </pc:docChgLst>
  <pc:docChgLst>
    <pc:chgData name="Joe Smith" userId="S::joe.smith@crisis.org.uk::339c0dfa-b3e8-40d0-9156-d00e9ede1f4e" providerId="AD" clId="Web-{65BE8ED0-8447-2DF3-D75F-71931560EA66}"/>
    <pc:docChg chg="addSld modSld">
      <pc:chgData name="Joe Smith" userId="S::joe.smith@crisis.org.uk::339c0dfa-b3e8-40d0-9156-d00e9ede1f4e" providerId="AD" clId="Web-{65BE8ED0-8447-2DF3-D75F-71931560EA66}" dt="2019-06-12T17:40:53.521" v="28" actId="20577"/>
      <pc:docMkLst>
        <pc:docMk/>
      </pc:docMkLst>
      <pc:sldChg chg="modSp">
        <pc:chgData name="Joe Smith" userId="S::joe.smith@crisis.org.uk::339c0dfa-b3e8-40d0-9156-d00e9ede1f4e" providerId="AD" clId="Web-{65BE8ED0-8447-2DF3-D75F-71931560EA66}" dt="2019-06-12T17:38:49.552" v="4" actId="20577"/>
        <pc:sldMkLst>
          <pc:docMk/>
          <pc:sldMk cId="1956649196" sldId="412"/>
        </pc:sldMkLst>
        <pc:spChg chg="mod">
          <ac:chgData name="Joe Smith" userId="S::joe.smith@crisis.org.uk::339c0dfa-b3e8-40d0-9156-d00e9ede1f4e" providerId="AD" clId="Web-{65BE8ED0-8447-2DF3-D75F-71931560EA66}" dt="2019-06-12T17:38:49.552" v="4" actId="20577"/>
          <ac:spMkLst>
            <pc:docMk/>
            <pc:sldMk cId="1956649196" sldId="412"/>
            <ac:spMk id="102" creationId="{00000000-0000-0000-0000-000000000000}"/>
          </ac:spMkLst>
        </pc:spChg>
      </pc:sldChg>
      <pc:sldChg chg="modSp">
        <pc:chgData name="Joe Smith" userId="S::joe.smith@crisis.org.uk::339c0dfa-b3e8-40d0-9156-d00e9ede1f4e" providerId="AD" clId="Web-{65BE8ED0-8447-2DF3-D75F-71931560EA66}" dt="2019-06-12T17:39:01.958" v="7" actId="20577"/>
        <pc:sldMkLst>
          <pc:docMk/>
          <pc:sldMk cId="953732273" sldId="413"/>
        </pc:sldMkLst>
        <pc:spChg chg="mod">
          <ac:chgData name="Joe Smith" userId="S::joe.smith@crisis.org.uk::339c0dfa-b3e8-40d0-9156-d00e9ede1f4e" providerId="AD" clId="Web-{65BE8ED0-8447-2DF3-D75F-71931560EA66}" dt="2019-06-12T17:39:01.958" v="7" actId="20577"/>
          <ac:spMkLst>
            <pc:docMk/>
            <pc:sldMk cId="953732273" sldId="413"/>
            <ac:spMk id="2" creationId="{4173778D-8E43-4FA9-8869-A189A93390B5}"/>
          </ac:spMkLst>
        </pc:spChg>
      </pc:sldChg>
      <pc:sldChg chg="addSp delSp modSp new mod modClrScheme chgLayout">
        <pc:chgData name="Joe Smith" userId="S::joe.smith@crisis.org.uk::339c0dfa-b3e8-40d0-9156-d00e9ede1f4e" providerId="AD" clId="Web-{65BE8ED0-8447-2DF3-D75F-71931560EA66}" dt="2019-06-12T17:40:53.521" v="28" actId="20577"/>
        <pc:sldMkLst>
          <pc:docMk/>
          <pc:sldMk cId="1487343183" sldId="416"/>
        </pc:sldMkLst>
        <pc:spChg chg="del">
          <ac:chgData name="Joe Smith" userId="S::joe.smith@crisis.org.uk::339c0dfa-b3e8-40d0-9156-d00e9ede1f4e" providerId="AD" clId="Web-{65BE8ED0-8447-2DF3-D75F-71931560EA66}" dt="2019-06-12T17:40:38.286" v="11"/>
          <ac:spMkLst>
            <pc:docMk/>
            <pc:sldMk cId="1487343183" sldId="416"/>
            <ac:spMk id="2" creationId="{BA6C3167-B02F-4C94-81B4-4D7BAB999180}"/>
          </ac:spMkLst>
        </pc:spChg>
        <pc:spChg chg="mod ord">
          <ac:chgData name="Joe Smith" userId="S::joe.smith@crisis.org.uk::339c0dfa-b3e8-40d0-9156-d00e9ede1f4e" providerId="AD" clId="Web-{65BE8ED0-8447-2DF3-D75F-71931560EA66}" dt="2019-06-12T17:40:38.286" v="11"/>
          <ac:spMkLst>
            <pc:docMk/>
            <pc:sldMk cId="1487343183" sldId="416"/>
            <ac:spMk id="3" creationId="{C8781D75-34C9-4AE8-946D-4968BF1DFEE0}"/>
          </ac:spMkLst>
        </pc:spChg>
        <pc:spChg chg="del">
          <ac:chgData name="Joe Smith" userId="S::joe.smith@crisis.org.uk::339c0dfa-b3e8-40d0-9156-d00e9ede1f4e" providerId="AD" clId="Web-{65BE8ED0-8447-2DF3-D75F-71931560EA66}" dt="2019-06-12T17:40:38.286" v="11"/>
          <ac:spMkLst>
            <pc:docMk/>
            <pc:sldMk cId="1487343183" sldId="416"/>
            <ac:spMk id="4" creationId="{DDC05C7B-4ED2-45DF-94DC-B01D7E2D7EC9}"/>
          </ac:spMkLst>
        </pc:spChg>
        <pc:spChg chg="del">
          <ac:chgData name="Joe Smith" userId="S::joe.smith@crisis.org.uk::339c0dfa-b3e8-40d0-9156-d00e9ede1f4e" providerId="AD" clId="Web-{65BE8ED0-8447-2DF3-D75F-71931560EA66}" dt="2019-06-12T17:40:38.286" v="11"/>
          <ac:spMkLst>
            <pc:docMk/>
            <pc:sldMk cId="1487343183" sldId="416"/>
            <ac:spMk id="5" creationId="{6F2F57AE-0D70-4533-9B57-9CE167E66B38}"/>
          </ac:spMkLst>
        </pc:spChg>
        <pc:spChg chg="add mod ord">
          <ac:chgData name="Joe Smith" userId="S::joe.smith@crisis.org.uk::339c0dfa-b3e8-40d0-9156-d00e9ede1f4e" providerId="AD" clId="Web-{65BE8ED0-8447-2DF3-D75F-71931560EA66}" dt="2019-06-12T17:40:53.521" v="28" actId="20577"/>
          <ac:spMkLst>
            <pc:docMk/>
            <pc:sldMk cId="1487343183" sldId="416"/>
            <ac:spMk id="6" creationId="{78560A21-7824-48AC-9DD1-35D155F760EE}"/>
          </ac:spMkLst>
        </pc:spChg>
      </pc:sldChg>
    </pc:docChg>
  </pc:docChgLst>
  <pc:docChgLst>
    <pc:chgData name="Joe Smith" userId="S::joe.smith@crisis.org.uk::339c0dfa-b3e8-40d0-9156-d00e9ede1f4e" providerId="AD" clId="Web-{F6643922-2CA9-8A97-4260-C56B8E96A02A}"/>
    <pc:docChg chg="modSld">
      <pc:chgData name="Joe Smith" userId="S::joe.smith@crisis.org.uk::339c0dfa-b3e8-40d0-9156-d00e9ede1f4e" providerId="AD" clId="Web-{F6643922-2CA9-8A97-4260-C56B8E96A02A}" dt="2019-07-29T11:17:36.995" v="72"/>
      <pc:docMkLst>
        <pc:docMk/>
      </pc:docMkLst>
      <pc:sldChg chg="addSp modSp">
        <pc:chgData name="Joe Smith" userId="S::joe.smith@crisis.org.uk::339c0dfa-b3e8-40d0-9156-d00e9ede1f4e" providerId="AD" clId="Web-{F6643922-2CA9-8A97-4260-C56B8E96A02A}" dt="2019-07-29T11:17:36.995" v="72"/>
        <pc:sldMkLst>
          <pc:docMk/>
          <pc:sldMk cId="4271337845" sldId="422"/>
        </pc:sldMkLst>
        <pc:spChg chg="mod">
          <ac:chgData name="Joe Smith" userId="S::joe.smith@crisis.org.uk::339c0dfa-b3e8-40d0-9156-d00e9ede1f4e" providerId="AD" clId="Web-{F6643922-2CA9-8A97-4260-C56B8E96A02A}" dt="2019-07-29T11:17:02.917" v="66" actId="20577"/>
          <ac:spMkLst>
            <pc:docMk/>
            <pc:sldMk cId="4271337845" sldId="422"/>
            <ac:spMk id="6" creationId="{09761FD2-D1A7-4F40-943B-28196B340E3F}"/>
          </ac:spMkLst>
        </pc:spChg>
        <pc:spChg chg="add mod">
          <ac:chgData name="Joe Smith" userId="S::joe.smith@crisis.org.uk::339c0dfa-b3e8-40d0-9156-d00e9ede1f4e" providerId="AD" clId="Web-{F6643922-2CA9-8A97-4260-C56B8E96A02A}" dt="2019-07-29T11:17:36.979" v="71"/>
          <ac:spMkLst>
            <pc:docMk/>
            <pc:sldMk cId="4271337845" sldId="422"/>
            <ac:spMk id="17" creationId="{A9F40D6F-AB26-44F4-A7EC-C09C47DF03C5}"/>
          </ac:spMkLst>
        </pc:spChg>
        <pc:spChg chg="add mod">
          <ac:chgData name="Joe Smith" userId="S::joe.smith@crisis.org.uk::339c0dfa-b3e8-40d0-9156-d00e9ede1f4e" providerId="AD" clId="Web-{F6643922-2CA9-8A97-4260-C56B8E96A02A}" dt="2019-07-29T11:17:36.995" v="72"/>
          <ac:spMkLst>
            <pc:docMk/>
            <pc:sldMk cId="4271337845" sldId="422"/>
            <ac:spMk id="18" creationId="{894A7892-2317-4474-A119-9895C8BD596F}"/>
          </ac:spMkLst>
        </pc:spChg>
      </pc:sldChg>
    </pc:docChg>
  </pc:docChgLst>
  <pc:docChgLst>
    <pc:chgData name="Joe Smith" userId="S::joe.smith@crisis.org.uk::339c0dfa-b3e8-40d0-9156-d00e9ede1f4e" providerId="AD" clId="Web-{DE6EC6F0-60C9-4212-9398-A03A905586F0}"/>
    <pc:docChg chg="addSld delSld modSld sldOrd">
      <pc:chgData name="Joe Smith" userId="S::joe.smith@crisis.org.uk::339c0dfa-b3e8-40d0-9156-d00e9ede1f4e" providerId="AD" clId="Web-{DE6EC6F0-60C9-4212-9398-A03A905586F0}" dt="2018-04-19T09:18:56.241" v="200"/>
      <pc:docMkLst>
        <pc:docMk/>
      </pc:docMkLst>
      <pc:sldChg chg="modSp modNotes">
        <pc:chgData name="Joe Smith" userId="S::joe.smith@crisis.org.uk::339c0dfa-b3e8-40d0-9156-d00e9ede1f4e" providerId="AD" clId="Web-{DE6EC6F0-60C9-4212-9398-A03A905586F0}" dt="2018-04-19T09:06:39.496" v="58"/>
        <pc:sldMkLst>
          <pc:docMk/>
          <pc:sldMk cId="1482923499" sldId="260"/>
        </pc:sldMkLst>
        <pc:spChg chg="mod">
          <ac:chgData name="Joe Smith" userId="S::joe.smith@crisis.org.uk::339c0dfa-b3e8-40d0-9156-d00e9ede1f4e" providerId="AD" clId="Web-{DE6EC6F0-60C9-4212-9398-A03A905586F0}" dt="2018-04-19T09:02:28.013" v="22"/>
          <ac:spMkLst>
            <pc:docMk/>
            <pc:sldMk cId="1482923499" sldId="260"/>
            <ac:spMk id="2" creationId="{00000000-0000-0000-0000-000000000000}"/>
          </ac:spMkLst>
        </pc:spChg>
      </pc:sldChg>
      <pc:sldChg chg="del">
        <pc:chgData name="Joe Smith" userId="S::joe.smith@crisis.org.uk::339c0dfa-b3e8-40d0-9156-d00e9ede1f4e" providerId="AD" clId="Web-{DE6EC6F0-60C9-4212-9398-A03A905586F0}" dt="2018-04-19T09:02:47.356" v="26"/>
        <pc:sldMkLst>
          <pc:docMk/>
          <pc:sldMk cId="1102345257" sldId="277"/>
        </pc:sldMkLst>
      </pc:sldChg>
      <pc:sldChg chg="del">
        <pc:chgData name="Joe Smith" userId="S::joe.smith@crisis.org.uk::339c0dfa-b3e8-40d0-9156-d00e9ede1f4e" providerId="AD" clId="Web-{DE6EC6F0-60C9-4212-9398-A03A905586F0}" dt="2018-04-19T09:02:57.388" v="34"/>
        <pc:sldMkLst>
          <pc:docMk/>
          <pc:sldMk cId="3692972179" sldId="281"/>
        </pc:sldMkLst>
      </pc:sldChg>
      <pc:sldChg chg="del">
        <pc:chgData name="Joe Smith" userId="S::joe.smith@crisis.org.uk::339c0dfa-b3e8-40d0-9156-d00e9ede1f4e" providerId="AD" clId="Web-{DE6EC6F0-60C9-4212-9398-A03A905586F0}" dt="2018-04-19T09:02:58.950" v="36"/>
        <pc:sldMkLst>
          <pc:docMk/>
          <pc:sldMk cId="3413527414" sldId="288"/>
        </pc:sldMkLst>
      </pc:sldChg>
      <pc:sldChg chg="del">
        <pc:chgData name="Joe Smith" userId="S::joe.smith@crisis.org.uk::339c0dfa-b3e8-40d0-9156-d00e9ede1f4e" providerId="AD" clId="Web-{DE6EC6F0-60C9-4212-9398-A03A905586F0}" dt="2018-04-19T09:03:18.872" v="38"/>
        <pc:sldMkLst>
          <pc:docMk/>
          <pc:sldMk cId="2309405856" sldId="289"/>
        </pc:sldMkLst>
      </pc:sldChg>
      <pc:sldChg chg="del">
        <pc:chgData name="Joe Smith" userId="S::joe.smith@crisis.org.uk::339c0dfa-b3e8-40d0-9156-d00e9ede1f4e" providerId="AD" clId="Web-{DE6EC6F0-60C9-4212-9398-A03A905586F0}" dt="2018-04-19T09:03:28.669" v="40"/>
        <pc:sldMkLst>
          <pc:docMk/>
          <pc:sldMk cId="2606977721" sldId="290"/>
        </pc:sldMkLst>
      </pc:sldChg>
      <pc:sldChg chg="ord">
        <pc:chgData name="Joe Smith" userId="S::joe.smith@crisis.org.uk::339c0dfa-b3e8-40d0-9156-d00e9ede1f4e" providerId="AD" clId="Web-{DE6EC6F0-60C9-4212-9398-A03A905586F0}" dt="2018-04-19T09:04:04.062" v="43"/>
        <pc:sldMkLst>
          <pc:docMk/>
          <pc:sldMk cId="1862952039" sldId="292"/>
        </pc:sldMkLst>
      </pc:sldChg>
      <pc:sldChg chg="del">
        <pc:chgData name="Joe Smith" userId="S::joe.smith@crisis.org.uk::339c0dfa-b3e8-40d0-9156-d00e9ede1f4e" providerId="AD" clId="Web-{DE6EC6F0-60C9-4212-9398-A03A905586F0}" dt="2018-04-19T09:02:55.700" v="32"/>
        <pc:sldMkLst>
          <pc:docMk/>
          <pc:sldMk cId="59162072" sldId="296"/>
        </pc:sldMkLst>
      </pc:sldChg>
      <pc:sldChg chg="del">
        <pc:chgData name="Joe Smith" userId="S::joe.smith@crisis.org.uk::339c0dfa-b3e8-40d0-9156-d00e9ede1f4e" providerId="AD" clId="Web-{DE6EC6F0-60C9-4212-9398-A03A905586F0}" dt="2018-04-19T09:05:09.277" v="44"/>
        <pc:sldMkLst>
          <pc:docMk/>
          <pc:sldMk cId="3438214430" sldId="301"/>
        </pc:sldMkLst>
      </pc:sldChg>
      <pc:sldChg chg="del">
        <pc:chgData name="Joe Smith" userId="S::joe.smith@crisis.org.uk::339c0dfa-b3e8-40d0-9156-d00e9ede1f4e" providerId="AD" clId="Web-{DE6EC6F0-60C9-4212-9398-A03A905586F0}" dt="2018-04-19T09:02:58.106" v="35"/>
        <pc:sldMkLst>
          <pc:docMk/>
          <pc:sldMk cId="606565772" sldId="304"/>
        </pc:sldMkLst>
      </pc:sldChg>
      <pc:sldChg chg="del">
        <pc:chgData name="Joe Smith" userId="S::joe.smith@crisis.org.uk::339c0dfa-b3e8-40d0-9156-d00e9ede1f4e" providerId="AD" clId="Web-{DE6EC6F0-60C9-4212-9398-A03A905586F0}" dt="2018-04-19T09:02:56.606" v="33"/>
        <pc:sldMkLst>
          <pc:docMk/>
          <pc:sldMk cId="2958073450" sldId="306"/>
        </pc:sldMkLst>
      </pc:sldChg>
      <pc:sldChg chg="del">
        <pc:chgData name="Joe Smith" userId="S::joe.smith@crisis.org.uk::339c0dfa-b3e8-40d0-9156-d00e9ede1f4e" providerId="AD" clId="Web-{DE6EC6F0-60C9-4212-9398-A03A905586F0}" dt="2018-04-19T09:03:09.372" v="37"/>
        <pc:sldMkLst>
          <pc:docMk/>
          <pc:sldMk cId="2448452892" sldId="308"/>
        </pc:sldMkLst>
      </pc:sldChg>
      <pc:sldChg chg="del">
        <pc:chgData name="Joe Smith" userId="S::joe.smith@crisis.org.uk::339c0dfa-b3e8-40d0-9156-d00e9ede1f4e" providerId="AD" clId="Web-{DE6EC6F0-60C9-4212-9398-A03A905586F0}" dt="2018-04-19T09:03:26.778" v="39"/>
        <pc:sldMkLst>
          <pc:docMk/>
          <pc:sldMk cId="2664260959" sldId="310"/>
        </pc:sldMkLst>
      </pc:sldChg>
      <pc:sldChg chg="del">
        <pc:chgData name="Joe Smith" userId="S::joe.smith@crisis.org.uk::339c0dfa-b3e8-40d0-9156-d00e9ede1f4e" providerId="AD" clId="Web-{DE6EC6F0-60C9-4212-9398-A03A905586F0}" dt="2018-04-19T09:03:30.590" v="41"/>
        <pc:sldMkLst>
          <pc:docMk/>
          <pc:sldMk cId="3427124784" sldId="312"/>
        </pc:sldMkLst>
      </pc:sldChg>
      <pc:sldChg chg="addSp modSp ord">
        <pc:chgData name="Joe Smith" userId="S::joe.smith@crisis.org.uk::339c0dfa-b3e8-40d0-9156-d00e9ede1f4e" providerId="AD" clId="Web-{DE6EC6F0-60C9-4212-9398-A03A905586F0}" dt="2018-04-19T09:18:09.100" v="196"/>
        <pc:sldMkLst>
          <pc:docMk/>
          <pc:sldMk cId="2178584608" sldId="316"/>
        </pc:sldMkLst>
        <pc:spChg chg="add">
          <ac:chgData name="Joe Smith" userId="S::joe.smith@crisis.org.uk::339c0dfa-b3e8-40d0-9156-d00e9ede1f4e" providerId="AD" clId="Web-{DE6EC6F0-60C9-4212-9398-A03A905586F0}" dt="2018-04-19T09:14:49.430" v="178"/>
          <ac:spMkLst>
            <pc:docMk/>
            <pc:sldMk cId="2178584608" sldId="316"/>
            <ac:spMk id="2" creationId="{5869DCE8-C262-4FFD-829D-F1123A9D3E3E}"/>
          </ac:spMkLst>
        </pc:spChg>
        <pc:spChg chg="mod">
          <ac:chgData name="Joe Smith" userId="S::joe.smith@crisis.org.uk::339c0dfa-b3e8-40d0-9156-d00e9ede1f4e" providerId="AD" clId="Web-{DE6EC6F0-60C9-4212-9398-A03A905586F0}" dt="2018-04-19T09:18:09.100" v="196"/>
          <ac:spMkLst>
            <pc:docMk/>
            <pc:sldMk cId="2178584608" sldId="316"/>
            <ac:spMk id="5" creationId="{00000000-0000-0000-0000-000000000000}"/>
          </ac:spMkLst>
        </pc:spChg>
      </pc:sldChg>
      <pc:sldChg chg="del">
        <pc:chgData name="Joe Smith" userId="S::joe.smith@crisis.org.uk::339c0dfa-b3e8-40d0-9156-d00e9ede1f4e" providerId="AD" clId="Web-{DE6EC6F0-60C9-4212-9398-A03A905586F0}" dt="2018-04-19T09:02:48.716" v="27"/>
        <pc:sldMkLst>
          <pc:docMk/>
          <pc:sldMk cId="674583220" sldId="326"/>
        </pc:sldMkLst>
      </pc:sldChg>
      <pc:sldChg chg="del">
        <pc:chgData name="Joe Smith" userId="S::joe.smith@crisis.org.uk::339c0dfa-b3e8-40d0-9156-d00e9ede1f4e" providerId="AD" clId="Web-{DE6EC6F0-60C9-4212-9398-A03A905586F0}" dt="2018-04-19T09:02:51.356" v="28"/>
        <pc:sldMkLst>
          <pc:docMk/>
          <pc:sldMk cId="1041786155" sldId="327"/>
        </pc:sldMkLst>
      </pc:sldChg>
      <pc:sldChg chg="del">
        <pc:chgData name="Joe Smith" userId="S::joe.smith@crisis.org.uk::339c0dfa-b3e8-40d0-9156-d00e9ede1f4e" providerId="AD" clId="Web-{DE6EC6F0-60C9-4212-9398-A03A905586F0}" dt="2018-04-19T09:02:53.575" v="30"/>
        <pc:sldMkLst>
          <pc:docMk/>
          <pc:sldMk cId="3742839382" sldId="331"/>
        </pc:sldMkLst>
      </pc:sldChg>
      <pc:sldChg chg="del">
        <pc:chgData name="Joe Smith" userId="S::joe.smith@crisis.org.uk::339c0dfa-b3e8-40d0-9156-d00e9ede1f4e" providerId="AD" clId="Web-{DE6EC6F0-60C9-4212-9398-A03A905586F0}" dt="2018-04-19T09:02:54.466" v="31"/>
        <pc:sldMkLst>
          <pc:docMk/>
          <pc:sldMk cId="1155071474" sldId="333"/>
        </pc:sldMkLst>
      </pc:sldChg>
      <pc:sldChg chg="del">
        <pc:chgData name="Joe Smith" userId="S::joe.smith@crisis.org.uk::339c0dfa-b3e8-40d0-9156-d00e9ede1f4e" providerId="AD" clId="Web-{DE6EC6F0-60C9-4212-9398-A03A905586F0}" dt="2018-04-19T09:08:54.245" v="96"/>
        <pc:sldMkLst>
          <pc:docMk/>
          <pc:sldMk cId="1068016354" sldId="334"/>
        </pc:sldMkLst>
      </pc:sldChg>
      <pc:sldChg chg="modSp add replId">
        <pc:chgData name="Joe Smith" userId="S::joe.smith@crisis.org.uk::339c0dfa-b3e8-40d0-9156-d00e9ede1f4e" providerId="AD" clId="Web-{DE6EC6F0-60C9-4212-9398-A03A905586F0}" dt="2018-04-19T09:08:11.854" v="88"/>
        <pc:sldMkLst>
          <pc:docMk/>
          <pc:sldMk cId="1957795783" sldId="335"/>
        </pc:sldMkLst>
        <pc:spChg chg="mod">
          <ac:chgData name="Joe Smith" userId="S::joe.smith@crisis.org.uk::339c0dfa-b3e8-40d0-9156-d00e9ede1f4e" providerId="AD" clId="Web-{DE6EC6F0-60C9-4212-9398-A03A905586F0}" dt="2018-04-19T09:08:11.854" v="88"/>
          <ac:spMkLst>
            <pc:docMk/>
            <pc:sldMk cId="1957795783" sldId="335"/>
            <ac:spMk id="3" creationId="{00000000-0000-0000-0000-000000000000}"/>
          </ac:spMkLst>
        </pc:spChg>
      </pc:sldChg>
      <pc:sldChg chg="del">
        <pc:chgData name="Joe Smith" userId="S::joe.smith@crisis.org.uk::339c0dfa-b3e8-40d0-9156-d00e9ede1f4e" providerId="AD" clId="Web-{DE6EC6F0-60C9-4212-9398-A03A905586F0}" dt="2018-04-19T09:02:40.278" v="24"/>
        <pc:sldMkLst>
          <pc:docMk/>
          <pc:sldMk cId="745945355" sldId="336"/>
        </pc:sldMkLst>
      </pc:sldChg>
      <pc:sldChg chg="modSp add replId">
        <pc:chgData name="Joe Smith" userId="S::joe.smith@crisis.org.uk::339c0dfa-b3e8-40d0-9156-d00e9ede1f4e" providerId="AD" clId="Web-{DE6EC6F0-60C9-4212-9398-A03A905586F0}" dt="2018-04-19T09:08:32.370" v="92"/>
        <pc:sldMkLst>
          <pc:docMk/>
          <pc:sldMk cId="2038425373" sldId="336"/>
        </pc:sldMkLst>
        <pc:spChg chg="mod">
          <ac:chgData name="Joe Smith" userId="S::joe.smith@crisis.org.uk::339c0dfa-b3e8-40d0-9156-d00e9ede1f4e" providerId="AD" clId="Web-{DE6EC6F0-60C9-4212-9398-A03A905586F0}" dt="2018-04-19T09:08:32.370" v="92"/>
          <ac:spMkLst>
            <pc:docMk/>
            <pc:sldMk cId="2038425373" sldId="336"/>
            <ac:spMk id="3" creationId="{00000000-0000-0000-0000-000000000000}"/>
          </ac:spMkLst>
        </pc:spChg>
      </pc:sldChg>
      <pc:sldChg chg="del">
        <pc:chgData name="Joe Smith" userId="S::joe.smith@crisis.org.uk::339c0dfa-b3e8-40d0-9156-d00e9ede1f4e" providerId="AD" clId="Web-{DE6EC6F0-60C9-4212-9398-A03A905586F0}" dt="2018-04-19T09:02:52.513" v="29"/>
        <pc:sldMkLst>
          <pc:docMk/>
          <pc:sldMk cId="2517528048" sldId="337"/>
        </pc:sldMkLst>
      </pc:sldChg>
      <pc:sldChg chg="addSp delSp modSp add replId">
        <pc:chgData name="Joe Smith" userId="S::joe.smith@crisis.org.uk::339c0dfa-b3e8-40d0-9156-d00e9ede1f4e" providerId="AD" clId="Web-{DE6EC6F0-60C9-4212-9398-A03A905586F0}" dt="2018-04-19T09:18:56.241" v="200"/>
        <pc:sldMkLst>
          <pc:docMk/>
          <pc:sldMk cId="2689424434" sldId="337"/>
        </pc:sldMkLst>
        <pc:spChg chg="mod">
          <ac:chgData name="Joe Smith" userId="S::joe.smith@crisis.org.uk::339c0dfa-b3e8-40d0-9156-d00e9ede1f4e" providerId="AD" clId="Web-{DE6EC6F0-60C9-4212-9398-A03A905586F0}" dt="2018-04-19T09:11:32.712" v="144"/>
          <ac:spMkLst>
            <pc:docMk/>
            <pc:sldMk cId="2689424434" sldId="337"/>
            <ac:spMk id="3" creationId="{00000000-0000-0000-0000-000000000000}"/>
          </ac:spMkLst>
        </pc:spChg>
        <pc:spChg chg="add mod">
          <ac:chgData name="Joe Smith" userId="S::joe.smith@crisis.org.uk::339c0dfa-b3e8-40d0-9156-d00e9ede1f4e" providerId="AD" clId="Web-{DE6EC6F0-60C9-4212-9398-A03A905586F0}" dt="2018-04-19T09:18:56.241" v="200"/>
          <ac:spMkLst>
            <pc:docMk/>
            <pc:sldMk cId="2689424434" sldId="337"/>
            <ac:spMk id="4" creationId="{2FF5F553-A719-4A99-A66B-1AA0F3A3098F}"/>
          </ac:spMkLst>
        </pc:spChg>
        <pc:spChg chg="del">
          <ac:chgData name="Joe Smith" userId="S::joe.smith@crisis.org.uk::339c0dfa-b3e8-40d0-9156-d00e9ede1f4e" providerId="AD" clId="Web-{DE6EC6F0-60C9-4212-9398-A03A905586F0}" dt="2018-04-19T09:18:56.241" v="200"/>
          <ac:spMkLst>
            <pc:docMk/>
            <pc:sldMk cId="2689424434" sldId="337"/>
            <ac:spMk id="5" creationId="{00000000-0000-0000-0000-000000000000}"/>
          </ac:spMkLst>
        </pc:spChg>
      </pc:sldChg>
      <pc:sldChg chg="addSp modSp add replId">
        <pc:chgData name="Joe Smith" userId="S::joe.smith@crisis.org.uk::339c0dfa-b3e8-40d0-9156-d00e9ede1f4e" providerId="AD" clId="Web-{DE6EC6F0-60C9-4212-9398-A03A905586F0}" dt="2018-04-19T09:11:44.478" v="146"/>
        <pc:sldMkLst>
          <pc:docMk/>
          <pc:sldMk cId="221562237" sldId="338"/>
        </pc:sldMkLst>
        <pc:spChg chg="add mod">
          <ac:chgData name="Joe Smith" userId="S::joe.smith@crisis.org.uk::339c0dfa-b3e8-40d0-9156-d00e9ede1f4e" providerId="AD" clId="Web-{DE6EC6F0-60C9-4212-9398-A03A905586F0}" dt="2018-04-19T09:10:43.150" v="135"/>
          <ac:spMkLst>
            <pc:docMk/>
            <pc:sldMk cId="221562237" sldId="338"/>
            <ac:spMk id="2" creationId="{4E994DC9-663A-4016-BAE2-CE17E43C1D21}"/>
          </ac:spMkLst>
        </pc:spChg>
        <pc:spChg chg="mod">
          <ac:chgData name="Joe Smith" userId="S::joe.smith@crisis.org.uk::339c0dfa-b3e8-40d0-9156-d00e9ede1f4e" providerId="AD" clId="Web-{DE6EC6F0-60C9-4212-9398-A03A905586F0}" dt="2018-04-19T09:11:44.478" v="146"/>
          <ac:spMkLst>
            <pc:docMk/>
            <pc:sldMk cId="221562237" sldId="338"/>
            <ac:spMk id="3" creationId="{00000000-0000-0000-0000-000000000000}"/>
          </ac:spMkLst>
        </pc:spChg>
      </pc:sldChg>
      <pc:sldChg chg="del">
        <pc:chgData name="Joe Smith" userId="S::joe.smith@crisis.org.uk::339c0dfa-b3e8-40d0-9156-d00e9ede1f4e" providerId="AD" clId="Web-{DE6EC6F0-60C9-4212-9398-A03A905586F0}" dt="2018-04-19T09:05:43.902" v="45"/>
        <pc:sldMkLst>
          <pc:docMk/>
          <pc:sldMk cId="3001058196" sldId="338"/>
        </pc:sldMkLst>
      </pc:sldChg>
      <pc:sldChg chg="modSp add replId">
        <pc:chgData name="Joe Smith" userId="S::joe.smith@crisis.org.uk::339c0dfa-b3e8-40d0-9156-d00e9ede1f4e" providerId="AD" clId="Web-{DE6EC6F0-60C9-4212-9398-A03A905586F0}" dt="2018-04-19T09:11:38.056" v="145"/>
        <pc:sldMkLst>
          <pc:docMk/>
          <pc:sldMk cId="3019885931" sldId="339"/>
        </pc:sldMkLst>
        <pc:spChg chg="mod">
          <ac:chgData name="Joe Smith" userId="S::joe.smith@crisis.org.uk::339c0dfa-b3e8-40d0-9156-d00e9ede1f4e" providerId="AD" clId="Web-{DE6EC6F0-60C9-4212-9398-A03A905586F0}" dt="2018-04-19T09:11:38.056" v="145"/>
          <ac:spMkLst>
            <pc:docMk/>
            <pc:sldMk cId="3019885931" sldId="339"/>
            <ac:spMk id="3" creationId="{00000000-0000-0000-0000-000000000000}"/>
          </ac:spMkLst>
        </pc:spChg>
      </pc:sldChg>
      <pc:sldChg chg="del">
        <pc:chgData name="Joe Smith" userId="S::joe.smith@crisis.org.uk::339c0dfa-b3e8-40d0-9156-d00e9ede1f4e" providerId="AD" clId="Web-{DE6EC6F0-60C9-4212-9398-A03A905586F0}" dt="2018-04-19T09:06:46.027" v="59"/>
        <pc:sldMkLst>
          <pc:docMk/>
          <pc:sldMk cId="3139848068" sldId="339"/>
        </pc:sldMkLst>
      </pc:sldChg>
      <pc:sldChg chg="new del">
        <pc:chgData name="Joe Smith" userId="S::joe.smith@crisis.org.uk::339c0dfa-b3e8-40d0-9156-d00e9ede1f4e" providerId="AD" clId="Web-{DE6EC6F0-60C9-4212-9398-A03A905586F0}" dt="2018-04-19T09:02:43.278" v="25"/>
        <pc:sldMkLst>
          <pc:docMk/>
          <pc:sldMk cId="2621476143" sldId="340"/>
        </pc:sldMkLst>
      </pc:sldChg>
      <pc:sldChg chg="modSp add ord replId">
        <pc:chgData name="Joe Smith" userId="S::joe.smith@crisis.org.uk::339c0dfa-b3e8-40d0-9156-d00e9ede1f4e" providerId="AD" clId="Web-{DE6EC6F0-60C9-4212-9398-A03A905586F0}" dt="2018-04-19T09:18:41.710" v="199"/>
        <pc:sldMkLst>
          <pc:docMk/>
          <pc:sldMk cId="3231756573" sldId="340"/>
        </pc:sldMkLst>
        <pc:spChg chg="mod">
          <ac:chgData name="Joe Smith" userId="S::joe.smith@crisis.org.uk::339c0dfa-b3e8-40d0-9156-d00e9ede1f4e" providerId="AD" clId="Web-{DE6EC6F0-60C9-4212-9398-A03A905586F0}" dt="2018-04-19T09:12:44.321" v="159"/>
          <ac:spMkLst>
            <pc:docMk/>
            <pc:sldMk cId="3231756573" sldId="340"/>
            <ac:spMk id="3" creationId="{00000000-0000-0000-0000-000000000000}"/>
          </ac:spMkLst>
        </pc:spChg>
        <pc:spChg chg="mod">
          <ac:chgData name="Joe Smith" userId="S::joe.smith@crisis.org.uk::339c0dfa-b3e8-40d0-9156-d00e9ede1f4e" providerId="AD" clId="Web-{DE6EC6F0-60C9-4212-9398-A03A905586F0}" dt="2018-04-19T09:18:41.710" v="199"/>
          <ac:spMkLst>
            <pc:docMk/>
            <pc:sldMk cId="3231756573" sldId="340"/>
            <ac:spMk id="5" creationId="{00000000-0000-0000-0000-000000000000}"/>
          </ac:spMkLst>
        </pc:spChg>
      </pc:sldChg>
      <pc:sldChg chg="addSp delSp modSp add ord replId">
        <pc:chgData name="Joe Smith" userId="S::joe.smith@crisis.org.uk::339c0dfa-b3e8-40d0-9156-d00e9ede1f4e" providerId="AD" clId="Web-{DE6EC6F0-60C9-4212-9398-A03A905586F0}" dt="2018-04-19T09:18:29.382" v="197"/>
        <pc:sldMkLst>
          <pc:docMk/>
          <pc:sldMk cId="3250966355" sldId="341"/>
        </pc:sldMkLst>
        <pc:spChg chg="mod">
          <ac:chgData name="Joe Smith" userId="S::joe.smith@crisis.org.uk::339c0dfa-b3e8-40d0-9156-d00e9ede1f4e" providerId="AD" clId="Web-{DE6EC6F0-60C9-4212-9398-A03A905586F0}" dt="2018-04-19T09:13:36.790" v="174"/>
          <ac:spMkLst>
            <pc:docMk/>
            <pc:sldMk cId="3250966355" sldId="341"/>
            <ac:spMk id="3" creationId="{00000000-0000-0000-0000-000000000000}"/>
          </ac:spMkLst>
        </pc:spChg>
        <pc:spChg chg="del">
          <ac:chgData name="Joe Smith" userId="S::joe.smith@crisis.org.uk::339c0dfa-b3e8-40d0-9156-d00e9ede1f4e" providerId="AD" clId="Web-{DE6EC6F0-60C9-4212-9398-A03A905586F0}" dt="2018-04-19T09:18:29.382" v="197"/>
          <ac:spMkLst>
            <pc:docMk/>
            <pc:sldMk cId="3250966355" sldId="341"/>
            <ac:spMk id="5" creationId="{00000000-0000-0000-0000-000000000000}"/>
          </ac:spMkLst>
        </pc:spChg>
        <pc:spChg chg="add mod">
          <ac:chgData name="Joe Smith" userId="S::joe.smith@crisis.org.uk::339c0dfa-b3e8-40d0-9156-d00e9ede1f4e" providerId="AD" clId="Web-{DE6EC6F0-60C9-4212-9398-A03A905586F0}" dt="2018-04-19T09:18:29.382" v="197"/>
          <ac:spMkLst>
            <pc:docMk/>
            <pc:sldMk cId="3250966355" sldId="341"/>
            <ac:spMk id="6" creationId="{F26FA555-17BC-4786-9E6A-A4A75810EBF1}"/>
          </ac:spMkLst>
        </pc:spChg>
      </pc:sldChg>
    </pc:docChg>
  </pc:docChgLst>
  <pc:docChgLst>
    <pc:chgData name="Joe Smith" userId="S::joe.smith@crisis.org.uk::339c0dfa-b3e8-40d0-9156-d00e9ede1f4e" providerId="AD" clId="Web-{4DC75AEC-6A3A-49BC-A81F-D9F1D069C115}"/>
    <pc:docChg chg="addSld modSld">
      <pc:chgData name="Joe Smith" userId="S::joe.smith@crisis.org.uk::339c0dfa-b3e8-40d0-9156-d00e9ede1f4e" providerId="AD" clId="Web-{4DC75AEC-6A3A-49BC-A81F-D9F1D069C115}" dt="2018-04-24T09:04:07.718" v="55"/>
      <pc:docMkLst>
        <pc:docMk/>
      </pc:docMkLst>
      <pc:sldChg chg="modSp">
        <pc:chgData name="Joe Smith" userId="S::joe.smith@crisis.org.uk::339c0dfa-b3e8-40d0-9156-d00e9ede1f4e" providerId="AD" clId="Web-{4DC75AEC-6A3A-49BC-A81F-D9F1D069C115}" dt="2018-04-24T09:00:51.995" v="26"/>
        <pc:sldMkLst>
          <pc:docMk/>
          <pc:sldMk cId="1957795783" sldId="335"/>
        </pc:sldMkLst>
        <pc:spChg chg="mod">
          <ac:chgData name="Joe Smith" userId="S::joe.smith@crisis.org.uk::339c0dfa-b3e8-40d0-9156-d00e9ede1f4e" providerId="AD" clId="Web-{4DC75AEC-6A3A-49BC-A81F-D9F1D069C115}" dt="2018-04-24T09:00:51.995" v="26"/>
          <ac:spMkLst>
            <pc:docMk/>
            <pc:sldMk cId="1957795783" sldId="335"/>
            <ac:spMk id="5" creationId="{00000000-0000-0000-0000-000000000000}"/>
          </ac:spMkLst>
        </pc:spChg>
      </pc:sldChg>
      <pc:sldChg chg="modNotes">
        <pc:chgData name="Joe Smith" userId="S::joe.smith@crisis.org.uk::339c0dfa-b3e8-40d0-9156-d00e9ede1f4e" providerId="AD" clId="Web-{4DC75AEC-6A3A-49BC-A81F-D9F1D069C115}" dt="2018-04-24T09:03:53.358" v="53"/>
        <pc:sldMkLst>
          <pc:docMk/>
          <pc:sldMk cId="3019885931" sldId="339"/>
        </pc:sldMkLst>
      </pc:sldChg>
      <pc:sldChg chg="modNotes">
        <pc:chgData name="Joe Smith" userId="S::joe.smith@crisis.org.uk::339c0dfa-b3e8-40d0-9156-d00e9ede1f4e" providerId="AD" clId="Web-{4DC75AEC-6A3A-49BC-A81F-D9F1D069C115}" dt="2018-04-24T09:02:37.028" v="38"/>
        <pc:sldMkLst>
          <pc:docMk/>
          <pc:sldMk cId="3852082656" sldId="343"/>
        </pc:sldMkLst>
      </pc:sldChg>
      <pc:sldChg chg="modNotes">
        <pc:chgData name="Joe Smith" userId="S::joe.smith@crisis.org.uk::339c0dfa-b3e8-40d0-9156-d00e9ede1f4e" providerId="AD" clId="Web-{4DC75AEC-6A3A-49BC-A81F-D9F1D069C115}" dt="2018-04-24T09:03:37.170" v="47"/>
        <pc:sldMkLst>
          <pc:docMk/>
          <pc:sldMk cId="3301923553" sldId="345"/>
        </pc:sldMkLst>
      </pc:sldChg>
      <pc:sldChg chg="delSp new mod modClrScheme chgLayout">
        <pc:chgData name="Joe Smith" userId="S::joe.smith@crisis.org.uk::339c0dfa-b3e8-40d0-9156-d00e9ede1f4e" providerId="AD" clId="Web-{4DC75AEC-6A3A-49BC-A81F-D9F1D069C115}" dt="2018-04-24T09:04:07.718" v="55"/>
        <pc:sldMkLst>
          <pc:docMk/>
          <pc:sldMk cId="1886609881" sldId="347"/>
        </pc:sldMkLst>
        <pc:spChg chg="del">
          <ac:chgData name="Joe Smith" userId="S::joe.smith@crisis.org.uk::339c0dfa-b3e8-40d0-9156-d00e9ede1f4e" providerId="AD" clId="Web-{4DC75AEC-6A3A-49BC-A81F-D9F1D069C115}" dt="2018-04-24T09:04:07.718" v="55"/>
          <ac:spMkLst>
            <pc:docMk/>
            <pc:sldMk cId="1886609881" sldId="347"/>
            <ac:spMk id="2" creationId="{D8DBE35E-F0AF-47B6-BCD1-10C7C1009B9E}"/>
          </ac:spMkLst>
        </pc:spChg>
        <pc:spChg chg="del">
          <ac:chgData name="Joe Smith" userId="S::joe.smith@crisis.org.uk::339c0dfa-b3e8-40d0-9156-d00e9ede1f4e" providerId="AD" clId="Web-{4DC75AEC-6A3A-49BC-A81F-D9F1D069C115}" dt="2018-04-24T09:04:07.718" v="55"/>
          <ac:spMkLst>
            <pc:docMk/>
            <pc:sldMk cId="1886609881" sldId="347"/>
            <ac:spMk id="3" creationId="{5D2287D2-397B-4841-AC78-B94FDA18BA59}"/>
          </ac:spMkLst>
        </pc:spChg>
        <pc:spChg chg="del">
          <ac:chgData name="Joe Smith" userId="S::joe.smith@crisis.org.uk::339c0dfa-b3e8-40d0-9156-d00e9ede1f4e" providerId="AD" clId="Web-{4DC75AEC-6A3A-49BC-A81F-D9F1D069C115}" dt="2018-04-24T09:04:07.718" v="55"/>
          <ac:spMkLst>
            <pc:docMk/>
            <pc:sldMk cId="1886609881" sldId="347"/>
            <ac:spMk id="4" creationId="{D1591878-1245-4715-BC62-6E4EF48F8482}"/>
          </ac:spMkLst>
        </pc:spChg>
        <pc:spChg chg="del">
          <ac:chgData name="Joe Smith" userId="S::joe.smith@crisis.org.uk::339c0dfa-b3e8-40d0-9156-d00e9ede1f4e" providerId="AD" clId="Web-{4DC75AEC-6A3A-49BC-A81F-D9F1D069C115}" dt="2018-04-24T09:04:07.718" v="55"/>
          <ac:spMkLst>
            <pc:docMk/>
            <pc:sldMk cId="1886609881" sldId="347"/>
            <ac:spMk id="5" creationId="{8B2AC252-1C6A-4880-BAAF-C2DDEED0F949}"/>
          </ac:spMkLst>
        </pc:spChg>
      </pc:sldChg>
    </pc:docChg>
  </pc:docChgLst>
  <pc:docChgLst>
    <pc:chgData name="Joe Smith" userId="S::joe.smith@crisis.org.uk::339c0dfa-b3e8-40d0-9156-d00e9ede1f4e" providerId="AD" clId="Web-{9CFE6526-ABDC-C12F-98B7-CE79B5030B33}"/>
    <pc:docChg chg="modSld">
      <pc:chgData name="Joe Smith" userId="S::joe.smith@crisis.org.uk::339c0dfa-b3e8-40d0-9156-d00e9ede1f4e" providerId="AD" clId="Web-{9CFE6526-ABDC-C12F-98B7-CE79B5030B33}" dt="2019-06-13T21:07:44.596" v="374" actId="14100"/>
      <pc:docMkLst>
        <pc:docMk/>
      </pc:docMkLst>
      <pc:sldChg chg="modSp">
        <pc:chgData name="Joe Smith" userId="S::joe.smith@crisis.org.uk::339c0dfa-b3e8-40d0-9156-d00e9ede1f4e" providerId="AD" clId="Web-{9CFE6526-ABDC-C12F-98B7-CE79B5030B33}" dt="2019-06-13T20:51:27.086" v="1"/>
        <pc:sldMkLst>
          <pc:docMk/>
          <pc:sldMk cId="3659705526" sldId="434"/>
        </pc:sldMkLst>
        <pc:spChg chg="mod">
          <ac:chgData name="Joe Smith" userId="S::joe.smith@crisis.org.uk::339c0dfa-b3e8-40d0-9156-d00e9ede1f4e" providerId="AD" clId="Web-{9CFE6526-ABDC-C12F-98B7-CE79B5030B33}" dt="2019-06-13T20:51:27.086" v="1"/>
          <ac:spMkLst>
            <pc:docMk/>
            <pc:sldMk cId="3659705526" sldId="434"/>
            <ac:spMk id="3" creationId="{D57B96FA-9CEF-4E89-8F9E-FE2CEC615E40}"/>
          </ac:spMkLst>
        </pc:spChg>
      </pc:sldChg>
      <pc:sldChg chg="modSp">
        <pc:chgData name="Joe Smith" userId="S::joe.smith@crisis.org.uk::339c0dfa-b3e8-40d0-9156-d00e9ede1f4e" providerId="AD" clId="Web-{9CFE6526-ABDC-C12F-98B7-CE79B5030B33}" dt="2019-06-13T20:55:19.368" v="54"/>
        <pc:sldMkLst>
          <pc:docMk/>
          <pc:sldMk cId="2306130125" sldId="435"/>
        </pc:sldMkLst>
        <pc:spChg chg="mod">
          <ac:chgData name="Joe Smith" userId="S::joe.smith@crisis.org.uk::339c0dfa-b3e8-40d0-9156-d00e9ede1f4e" providerId="AD" clId="Web-{9CFE6526-ABDC-C12F-98B7-CE79B5030B33}" dt="2019-06-13T20:55:19.368" v="54"/>
          <ac:spMkLst>
            <pc:docMk/>
            <pc:sldMk cId="2306130125" sldId="435"/>
            <ac:spMk id="3" creationId="{D57B96FA-9CEF-4E89-8F9E-FE2CEC615E40}"/>
          </ac:spMkLst>
        </pc:spChg>
        <pc:spChg chg="mod">
          <ac:chgData name="Joe Smith" userId="S::joe.smith@crisis.org.uk::339c0dfa-b3e8-40d0-9156-d00e9ede1f4e" providerId="AD" clId="Web-{9CFE6526-ABDC-C12F-98B7-CE79B5030B33}" dt="2019-06-13T20:55:01.040" v="52" actId="20577"/>
          <ac:spMkLst>
            <pc:docMk/>
            <pc:sldMk cId="2306130125" sldId="435"/>
            <ac:spMk id="24" creationId="{B7ACC595-DFBC-409E-BD46-21622E578233}"/>
          </ac:spMkLst>
        </pc:spChg>
      </pc:sldChg>
      <pc:sldChg chg="modSp">
        <pc:chgData name="Joe Smith" userId="S::joe.smith@crisis.org.uk::339c0dfa-b3e8-40d0-9156-d00e9ede1f4e" providerId="AD" clId="Web-{9CFE6526-ABDC-C12F-98B7-CE79B5030B33}" dt="2019-06-13T21:03:01.074" v="288" actId="20577"/>
        <pc:sldMkLst>
          <pc:docMk/>
          <pc:sldMk cId="2096823873" sldId="436"/>
        </pc:sldMkLst>
        <pc:spChg chg="mod">
          <ac:chgData name="Joe Smith" userId="S::joe.smith@crisis.org.uk::339c0dfa-b3e8-40d0-9156-d00e9ede1f4e" providerId="AD" clId="Web-{9CFE6526-ABDC-C12F-98B7-CE79B5030B33}" dt="2019-06-13T21:03:01.074" v="288" actId="20577"/>
          <ac:spMkLst>
            <pc:docMk/>
            <pc:sldMk cId="2096823873" sldId="436"/>
            <ac:spMk id="3" creationId="{D57B96FA-9CEF-4E89-8F9E-FE2CEC615E40}"/>
          </ac:spMkLst>
        </pc:spChg>
        <pc:spChg chg="mod">
          <ac:chgData name="Joe Smith" userId="S::joe.smith@crisis.org.uk::339c0dfa-b3e8-40d0-9156-d00e9ede1f4e" providerId="AD" clId="Web-{9CFE6526-ABDC-C12F-98B7-CE79B5030B33}" dt="2019-06-13T21:01:05.886" v="277" actId="20577"/>
          <ac:spMkLst>
            <pc:docMk/>
            <pc:sldMk cId="2096823873" sldId="436"/>
            <ac:spMk id="23" creationId="{22A3F0BC-27CD-4068-BA6E-59397B63EB2A}"/>
          </ac:spMkLst>
        </pc:spChg>
        <pc:spChg chg="mod">
          <ac:chgData name="Joe Smith" userId="S::joe.smith@crisis.org.uk::339c0dfa-b3e8-40d0-9156-d00e9ede1f4e" providerId="AD" clId="Web-{9CFE6526-ABDC-C12F-98B7-CE79B5030B33}" dt="2019-06-13T21:00:18.557" v="262" actId="20577"/>
          <ac:spMkLst>
            <pc:docMk/>
            <pc:sldMk cId="2096823873" sldId="436"/>
            <ac:spMk id="24" creationId="{B7ACC595-DFBC-409E-BD46-21622E578233}"/>
          </ac:spMkLst>
        </pc:spChg>
        <pc:spChg chg="mod">
          <ac:chgData name="Joe Smith" userId="S::joe.smith@crisis.org.uk::339c0dfa-b3e8-40d0-9156-d00e9ede1f4e" providerId="AD" clId="Web-{9CFE6526-ABDC-C12F-98B7-CE79B5030B33}" dt="2019-06-13T21:00:07.776" v="256" actId="20577"/>
          <ac:spMkLst>
            <pc:docMk/>
            <pc:sldMk cId="2096823873" sldId="436"/>
            <ac:spMk id="25" creationId="{644D3178-2C1D-4895-9EAB-5A624CC35129}"/>
          </ac:spMkLst>
        </pc:spChg>
      </pc:sldChg>
      <pc:sldChg chg="modSp">
        <pc:chgData name="Joe Smith" userId="S::joe.smith@crisis.org.uk::339c0dfa-b3e8-40d0-9156-d00e9ede1f4e" providerId="AD" clId="Web-{9CFE6526-ABDC-C12F-98B7-CE79B5030B33}" dt="2019-06-13T21:07:44.596" v="374" actId="14100"/>
        <pc:sldMkLst>
          <pc:docMk/>
          <pc:sldMk cId="1236929780" sldId="437"/>
        </pc:sldMkLst>
        <pc:spChg chg="mod">
          <ac:chgData name="Joe Smith" userId="S::joe.smith@crisis.org.uk::339c0dfa-b3e8-40d0-9156-d00e9ede1f4e" providerId="AD" clId="Web-{9CFE6526-ABDC-C12F-98B7-CE79B5030B33}" dt="2019-06-13T21:07:39.815" v="373" actId="20577"/>
          <ac:spMkLst>
            <pc:docMk/>
            <pc:sldMk cId="1236929780" sldId="437"/>
            <ac:spMk id="3" creationId="{D57B96FA-9CEF-4E89-8F9E-FE2CEC615E40}"/>
          </ac:spMkLst>
        </pc:spChg>
        <pc:spChg chg="mod">
          <ac:chgData name="Joe Smith" userId="S::joe.smith@crisis.org.uk::339c0dfa-b3e8-40d0-9156-d00e9ede1f4e" providerId="AD" clId="Web-{9CFE6526-ABDC-C12F-98B7-CE79B5030B33}" dt="2019-06-13T21:07:44.596" v="374" actId="14100"/>
          <ac:spMkLst>
            <pc:docMk/>
            <pc:sldMk cId="1236929780" sldId="437"/>
            <ac:spMk id="24" creationId="{B7ACC595-DFBC-409E-BD46-21622E578233}"/>
          </ac:spMkLst>
        </pc:spChg>
        <pc:spChg chg="mod">
          <ac:chgData name="Joe Smith" userId="S::joe.smith@crisis.org.uk::339c0dfa-b3e8-40d0-9156-d00e9ede1f4e" providerId="AD" clId="Web-{9CFE6526-ABDC-C12F-98B7-CE79B5030B33}" dt="2019-06-13T21:04:08.329" v="294" actId="1076"/>
          <ac:spMkLst>
            <pc:docMk/>
            <pc:sldMk cId="1236929780" sldId="437"/>
            <ac:spMk id="25" creationId="{644D3178-2C1D-4895-9EAB-5A624CC35129}"/>
          </ac:spMkLst>
        </pc:spChg>
      </pc:sldChg>
    </pc:docChg>
  </pc:docChgLst>
  <pc:docChgLst>
    <pc:chgData name="Hannah Locke" userId="S::hannah.locke@crisis.org.uk::cd21cf17-f662-4d05-bf51-5a42bf43f9e0" providerId="AD" clId="Web-{48D36382-2412-431E-BCE0-4000CE849CA6}"/>
    <pc:docChg chg="modSld">
      <pc:chgData name="Hannah Locke" userId="S::hannah.locke@crisis.org.uk::cd21cf17-f662-4d05-bf51-5a42bf43f9e0" providerId="AD" clId="Web-{48D36382-2412-431E-BCE0-4000CE849CA6}" dt="2018-12-11T17:24:16.037" v="0"/>
      <pc:docMkLst>
        <pc:docMk/>
      </pc:docMkLst>
      <pc:sldChg chg="delSp">
        <pc:chgData name="Hannah Locke" userId="S::hannah.locke@crisis.org.uk::cd21cf17-f662-4d05-bf51-5a42bf43f9e0" providerId="AD" clId="Web-{48D36382-2412-431E-BCE0-4000CE849CA6}" dt="2018-12-11T17:24:16.037" v="0"/>
        <pc:sldMkLst>
          <pc:docMk/>
          <pc:sldMk cId="4283466341" sldId="407"/>
        </pc:sldMkLst>
        <pc:spChg chg="del">
          <ac:chgData name="Hannah Locke" userId="S::hannah.locke@crisis.org.uk::cd21cf17-f662-4d05-bf51-5a42bf43f9e0" providerId="AD" clId="Web-{48D36382-2412-431E-BCE0-4000CE849CA6}" dt="2018-12-11T17:24:16.037" v="0"/>
          <ac:spMkLst>
            <pc:docMk/>
            <pc:sldMk cId="4283466341" sldId="407"/>
            <ac:spMk id="2" creationId="{13FEBE4D-5413-4A01-BE83-BA23961C4B59}"/>
          </ac:spMkLst>
        </pc:spChg>
      </pc:sldChg>
    </pc:docChg>
  </pc:docChgLst>
  <pc:docChgLst>
    <pc:chgData name="Joe Smith" userId="S::joe.smith@crisis.org.uk::339c0dfa-b3e8-40d0-9156-d00e9ede1f4e" providerId="AD" clId="Web-{D170BDD2-DF30-4D48-BBE2-305B81CC17FD}"/>
    <pc:docChg chg="addSld modSld sldOrd">
      <pc:chgData name="Joe Smith" userId="S::joe.smith@crisis.org.uk::339c0dfa-b3e8-40d0-9156-d00e9ede1f4e" providerId="AD" clId="Web-{D170BDD2-DF30-4D48-BBE2-305B81CC17FD}" dt="2018-05-22T07:55:37.827" v="791" actId="20577"/>
      <pc:docMkLst>
        <pc:docMk/>
      </pc:docMkLst>
      <pc:sldChg chg="modSp">
        <pc:chgData name="Joe Smith" userId="S::joe.smith@crisis.org.uk::339c0dfa-b3e8-40d0-9156-d00e9ede1f4e" providerId="AD" clId="Web-{D170BDD2-DF30-4D48-BBE2-305B81CC17FD}" dt="2018-05-22T07:55:27.061" v="765" actId="1076"/>
        <pc:sldMkLst>
          <pc:docMk/>
          <pc:sldMk cId="2252514852" sldId="360"/>
        </pc:sldMkLst>
        <pc:spChg chg="mod">
          <ac:chgData name="Joe Smith" userId="S::joe.smith@crisis.org.uk::339c0dfa-b3e8-40d0-9156-d00e9ede1f4e" providerId="AD" clId="Web-{D170BDD2-DF30-4D48-BBE2-305B81CC17FD}" dt="2018-05-22T07:55:27.061" v="765" actId="1076"/>
          <ac:spMkLst>
            <pc:docMk/>
            <pc:sldMk cId="2252514852" sldId="360"/>
            <ac:spMk id="4" creationId="{75A617C9-2810-4A04-9D66-CD724E0AC408}"/>
          </ac:spMkLst>
        </pc:spChg>
      </pc:sldChg>
      <pc:sldChg chg="modNotes">
        <pc:chgData name="Joe Smith" userId="S::joe.smith@crisis.org.uk::339c0dfa-b3e8-40d0-9156-d00e9ede1f4e" providerId="AD" clId="Web-{D170BDD2-DF30-4D48-BBE2-305B81CC17FD}" dt="2018-05-22T07:54:07.700" v="759" actId="20577"/>
        <pc:sldMkLst>
          <pc:docMk/>
          <pc:sldMk cId="2250861536" sldId="364"/>
        </pc:sldMkLst>
      </pc:sldChg>
      <pc:sldChg chg="addSp delSp modSp modNotes">
        <pc:chgData name="Joe Smith" userId="S::joe.smith@crisis.org.uk::339c0dfa-b3e8-40d0-9156-d00e9ede1f4e" providerId="AD" clId="Web-{D170BDD2-DF30-4D48-BBE2-305B81CC17FD}" dt="2018-05-22T07:52:45.276" v="753" actId="20577"/>
        <pc:sldMkLst>
          <pc:docMk/>
          <pc:sldMk cId="370231621" sldId="365"/>
        </pc:sldMkLst>
        <pc:spChg chg="del">
          <ac:chgData name="Joe Smith" userId="S::joe.smith@crisis.org.uk::339c0dfa-b3e8-40d0-9156-d00e9ede1f4e" providerId="AD" clId="Web-{D170BDD2-DF30-4D48-BBE2-305B81CC17FD}" dt="2018-05-22T07:37:38.150" v="556" actId="20577"/>
          <ac:spMkLst>
            <pc:docMk/>
            <pc:sldMk cId="370231621" sldId="365"/>
            <ac:spMk id="2" creationId="{22901D70-BC50-4D7F-A71A-B8E98DB0E71C}"/>
          </ac:spMkLst>
        </pc:spChg>
        <pc:spChg chg="add mod">
          <ac:chgData name="Joe Smith" userId="S::joe.smith@crisis.org.uk::339c0dfa-b3e8-40d0-9156-d00e9ede1f4e" providerId="AD" clId="Web-{D170BDD2-DF30-4D48-BBE2-305B81CC17FD}" dt="2018-05-22T07:52:05.291" v="752" actId="20577"/>
          <ac:spMkLst>
            <pc:docMk/>
            <pc:sldMk cId="370231621" sldId="365"/>
            <ac:spMk id="5" creationId="{AEB18B0D-7CD3-4E7B-A46A-E9161763DC1D}"/>
          </ac:spMkLst>
        </pc:spChg>
      </pc:sldChg>
      <pc:sldChg chg="modSp">
        <pc:chgData name="Joe Smith" userId="S::joe.smith@crisis.org.uk::339c0dfa-b3e8-40d0-9156-d00e9ede1f4e" providerId="AD" clId="Web-{D170BDD2-DF30-4D48-BBE2-305B81CC17FD}" dt="2018-05-22T07:37:11.774" v="555" actId="20577"/>
        <pc:sldMkLst>
          <pc:docMk/>
          <pc:sldMk cId="4159689097" sldId="366"/>
        </pc:sldMkLst>
        <pc:graphicFrameChg chg="mod modGraphic">
          <ac:chgData name="Joe Smith" userId="S::joe.smith@crisis.org.uk::339c0dfa-b3e8-40d0-9156-d00e9ede1f4e" providerId="AD" clId="Web-{D170BDD2-DF30-4D48-BBE2-305B81CC17FD}" dt="2018-05-22T07:37:11.774" v="555" actId="20577"/>
          <ac:graphicFrameMkLst>
            <pc:docMk/>
            <pc:sldMk cId="4159689097" sldId="366"/>
            <ac:graphicFrameMk id="2" creationId="{1157F7C1-45B8-4F78-9691-9D7F2D3DFCF5}"/>
          </ac:graphicFrameMkLst>
        </pc:graphicFrameChg>
      </pc:sldChg>
      <pc:sldChg chg="delSp modSp add ord replId">
        <pc:chgData name="Joe Smith" userId="S::joe.smith@crisis.org.uk::339c0dfa-b3e8-40d0-9156-d00e9ede1f4e" providerId="AD" clId="Web-{D170BDD2-DF30-4D48-BBE2-305B81CC17FD}" dt="2018-05-22T07:55:37.827" v="790" actId="20577"/>
        <pc:sldMkLst>
          <pc:docMk/>
          <pc:sldMk cId="104914847" sldId="367"/>
        </pc:sldMkLst>
        <pc:spChg chg="mod">
          <ac:chgData name="Joe Smith" userId="S::joe.smith@crisis.org.uk::339c0dfa-b3e8-40d0-9156-d00e9ede1f4e" providerId="AD" clId="Web-{D170BDD2-DF30-4D48-BBE2-305B81CC17FD}" dt="2018-05-22T07:55:37.827" v="790" actId="20577"/>
          <ac:spMkLst>
            <pc:docMk/>
            <pc:sldMk cId="104914847" sldId="367"/>
            <ac:spMk id="3" creationId="{00000000-0000-0000-0000-000000000000}"/>
          </ac:spMkLst>
        </pc:spChg>
        <pc:graphicFrameChg chg="del">
          <ac:chgData name="Joe Smith" userId="S::joe.smith@crisis.org.uk::339c0dfa-b3e8-40d0-9156-d00e9ede1f4e" providerId="AD" clId="Web-{D170BDD2-DF30-4D48-BBE2-305B81CC17FD}" dt="2018-05-22T07:55:28.405" v="766" actId="20577"/>
          <ac:graphicFrameMkLst>
            <pc:docMk/>
            <pc:sldMk cId="104914847" sldId="367"/>
            <ac:graphicFrameMk id="4" creationId="{99F08A72-579E-48A1-AEBD-91062A1B7383}"/>
          </ac:graphicFrameMkLst>
        </pc:graphicFrameChg>
      </pc:sldChg>
    </pc:docChg>
  </pc:docChgLst>
  <pc:docChgLst>
    <pc:chgData name="Joe Smith" userId="S::joe.smith@crisis.org.uk::339c0dfa-b3e8-40d0-9156-d00e9ede1f4e" providerId="AD" clId="Web-{00404ED6-0DAD-1251-D9DF-7BA19BD9FAE6}"/>
    <pc:docChg chg="modSld">
      <pc:chgData name="Joe Smith" userId="S::joe.smith@crisis.org.uk::339c0dfa-b3e8-40d0-9156-d00e9ede1f4e" providerId="AD" clId="Web-{00404ED6-0DAD-1251-D9DF-7BA19BD9FAE6}" dt="2019-06-13T20:48:44.534" v="391" actId="20577"/>
      <pc:docMkLst>
        <pc:docMk/>
      </pc:docMkLst>
      <pc:sldChg chg="modSp modNotes">
        <pc:chgData name="Joe Smith" userId="S::joe.smith@crisis.org.uk::339c0dfa-b3e8-40d0-9156-d00e9ede1f4e" providerId="AD" clId="Web-{00404ED6-0DAD-1251-D9DF-7BA19BD9FAE6}" dt="2019-06-13T20:44:46.547" v="273" actId="20577"/>
        <pc:sldMkLst>
          <pc:docMk/>
          <pc:sldMk cId="3464908115" sldId="433"/>
        </pc:sldMkLst>
        <pc:spChg chg="mod">
          <ac:chgData name="Joe Smith" userId="S::joe.smith@crisis.org.uk::339c0dfa-b3e8-40d0-9156-d00e9ede1f4e" providerId="AD" clId="Web-{00404ED6-0DAD-1251-D9DF-7BA19BD9FAE6}" dt="2019-06-13T20:43:52.750" v="243" actId="14100"/>
          <ac:spMkLst>
            <pc:docMk/>
            <pc:sldMk cId="3464908115" sldId="433"/>
            <ac:spMk id="3" creationId="{D57B96FA-9CEF-4E89-8F9E-FE2CEC615E40}"/>
          </ac:spMkLst>
        </pc:spChg>
        <pc:spChg chg="mod">
          <ac:chgData name="Joe Smith" userId="S::joe.smith@crisis.org.uk::339c0dfa-b3e8-40d0-9156-d00e9ede1f4e" providerId="AD" clId="Web-{00404ED6-0DAD-1251-D9DF-7BA19BD9FAE6}" dt="2019-06-13T20:44:11.156" v="247" actId="1076"/>
          <ac:spMkLst>
            <pc:docMk/>
            <pc:sldMk cId="3464908115" sldId="433"/>
            <ac:spMk id="23" creationId="{22A3F0BC-27CD-4068-BA6E-59397B63EB2A}"/>
          </ac:spMkLst>
        </pc:spChg>
        <pc:spChg chg="mod">
          <ac:chgData name="Joe Smith" userId="S::joe.smith@crisis.org.uk::339c0dfa-b3e8-40d0-9156-d00e9ede1f4e" providerId="AD" clId="Web-{00404ED6-0DAD-1251-D9DF-7BA19BD9FAE6}" dt="2019-06-13T20:44:11.031" v="246" actId="1076"/>
          <ac:spMkLst>
            <pc:docMk/>
            <pc:sldMk cId="3464908115" sldId="433"/>
            <ac:spMk id="24" creationId="{B7ACC595-DFBC-409E-BD46-21622E578233}"/>
          </ac:spMkLst>
        </pc:spChg>
        <pc:spChg chg="mod">
          <ac:chgData name="Joe Smith" userId="S::joe.smith@crisis.org.uk::339c0dfa-b3e8-40d0-9156-d00e9ede1f4e" providerId="AD" clId="Web-{00404ED6-0DAD-1251-D9DF-7BA19BD9FAE6}" dt="2019-06-13T20:44:46.547" v="273" actId="20577"/>
          <ac:spMkLst>
            <pc:docMk/>
            <pc:sldMk cId="3464908115" sldId="433"/>
            <ac:spMk id="25" creationId="{644D3178-2C1D-4895-9EAB-5A624CC35129}"/>
          </ac:spMkLst>
        </pc:spChg>
      </pc:sldChg>
      <pc:sldChg chg="modSp">
        <pc:chgData name="Joe Smith" userId="S::joe.smith@crisis.org.uk::339c0dfa-b3e8-40d0-9156-d00e9ede1f4e" providerId="AD" clId="Web-{00404ED6-0DAD-1251-D9DF-7BA19BD9FAE6}" dt="2019-06-13T20:48:44.534" v="391" actId="20577"/>
        <pc:sldMkLst>
          <pc:docMk/>
          <pc:sldMk cId="3659705526" sldId="434"/>
        </pc:sldMkLst>
        <pc:spChg chg="mod">
          <ac:chgData name="Joe Smith" userId="S::joe.smith@crisis.org.uk::339c0dfa-b3e8-40d0-9156-d00e9ede1f4e" providerId="AD" clId="Web-{00404ED6-0DAD-1251-D9DF-7BA19BD9FAE6}" dt="2019-06-13T20:48:34.784" v="383" actId="20577"/>
          <ac:spMkLst>
            <pc:docMk/>
            <pc:sldMk cId="3659705526" sldId="434"/>
            <ac:spMk id="3" creationId="{D57B96FA-9CEF-4E89-8F9E-FE2CEC615E40}"/>
          </ac:spMkLst>
        </pc:spChg>
        <pc:spChg chg="mod">
          <ac:chgData name="Joe Smith" userId="S::joe.smith@crisis.org.uk::339c0dfa-b3e8-40d0-9156-d00e9ede1f4e" providerId="AD" clId="Web-{00404ED6-0DAD-1251-D9DF-7BA19BD9FAE6}" dt="2019-06-13T20:48:44.534" v="391" actId="20577"/>
          <ac:spMkLst>
            <pc:docMk/>
            <pc:sldMk cId="3659705526" sldId="434"/>
            <ac:spMk id="24" creationId="{B7ACC595-DFBC-409E-BD46-21622E578233}"/>
          </ac:spMkLst>
        </pc:spChg>
      </pc:sldChg>
    </pc:docChg>
  </pc:docChgLst>
  <pc:docChgLst>
    <pc:chgData name="Joe Smith" userId="S::joe.smith@crisis.org.uk::339c0dfa-b3e8-40d0-9156-d00e9ede1f4e" providerId="AD" clId="Web-{85CA9D5F-1DD6-4EBD-84AE-D27103AA6241}"/>
    <pc:docChg chg="modSld">
      <pc:chgData name="Joe Smith" userId="S::joe.smith@crisis.org.uk::339c0dfa-b3e8-40d0-9156-d00e9ede1f4e" providerId="AD" clId="Web-{85CA9D5F-1DD6-4EBD-84AE-D27103AA6241}" dt="2018-05-23T05:56:16.507" v="136" actId="20577"/>
      <pc:docMkLst>
        <pc:docMk/>
      </pc:docMkLst>
      <pc:sldChg chg="modSp">
        <pc:chgData name="Joe Smith" userId="S::joe.smith@crisis.org.uk::339c0dfa-b3e8-40d0-9156-d00e9ede1f4e" providerId="AD" clId="Web-{85CA9D5F-1DD6-4EBD-84AE-D27103AA6241}" dt="2018-05-23T05:55:49.851" v="131" actId="20577"/>
        <pc:sldMkLst>
          <pc:docMk/>
          <pc:sldMk cId="2689424434" sldId="337"/>
        </pc:sldMkLst>
        <pc:spChg chg="mod">
          <ac:chgData name="Joe Smith" userId="S::joe.smith@crisis.org.uk::339c0dfa-b3e8-40d0-9156-d00e9ede1f4e" providerId="AD" clId="Web-{85CA9D5F-1DD6-4EBD-84AE-D27103AA6241}" dt="2018-05-23T05:55:49.851" v="131" actId="20577"/>
          <ac:spMkLst>
            <pc:docMk/>
            <pc:sldMk cId="2689424434" sldId="337"/>
            <ac:spMk id="4" creationId="{00000000-0000-0000-0000-000000000000}"/>
          </ac:spMkLst>
        </pc:spChg>
      </pc:sldChg>
      <pc:sldChg chg="modNotes">
        <pc:chgData name="Joe Smith" userId="S::joe.smith@crisis.org.uk::339c0dfa-b3e8-40d0-9156-d00e9ede1f4e" providerId="AD" clId="Web-{85CA9D5F-1DD6-4EBD-84AE-D27103AA6241}" dt="2018-05-23T05:49:51.666" v="109" actId="20577"/>
        <pc:sldMkLst>
          <pc:docMk/>
          <pc:sldMk cId="745945355" sldId="349"/>
        </pc:sldMkLst>
      </pc:sldChg>
      <pc:sldChg chg="modSp">
        <pc:chgData name="Joe Smith" userId="S::joe.smith@crisis.org.uk::339c0dfa-b3e8-40d0-9156-d00e9ede1f4e" providerId="AD" clId="Web-{85CA9D5F-1DD6-4EBD-84AE-D27103AA6241}" dt="2018-05-23T05:53:37.992" v="123" actId="20577"/>
        <pc:sldMkLst>
          <pc:docMk/>
          <pc:sldMk cId="1237087173" sldId="355"/>
        </pc:sldMkLst>
        <pc:spChg chg="mod">
          <ac:chgData name="Joe Smith" userId="S::joe.smith@crisis.org.uk::339c0dfa-b3e8-40d0-9156-d00e9ede1f4e" providerId="AD" clId="Web-{85CA9D5F-1DD6-4EBD-84AE-D27103AA6241}" dt="2018-05-23T05:53:37.992" v="123" actId="20577"/>
          <ac:spMkLst>
            <pc:docMk/>
            <pc:sldMk cId="1237087173" sldId="355"/>
            <ac:spMk id="5" creationId="{00000000-0000-0000-0000-000000000000}"/>
          </ac:spMkLst>
        </pc:spChg>
      </pc:sldChg>
      <pc:sldChg chg="modSp">
        <pc:chgData name="Joe Smith" userId="S::joe.smith@crisis.org.uk::339c0dfa-b3e8-40d0-9156-d00e9ede1f4e" providerId="AD" clId="Web-{85CA9D5F-1DD6-4EBD-84AE-D27103AA6241}" dt="2018-05-23T05:56:00.507" v="133" actId="20577"/>
        <pc:sldMkLst>
          <pc:docMk/>
          <pc:sldMk cId="2252514852" sldId="360"/>
        </pc:sldMkLst>
        <pc:spChg chg="mod">
          <ac:chgData name="Joe Smith" userId="S::joe.smith@crisis.org.uk::339c0dfa-b3e8-40d0-9156-d00e9ede1f4e" providerId="AD" clId="Web-{85CA9D5F-1DD6-4EBD-84AE-D27103AA6241}" dt="2018-05-23T05:56:00.507" v="133" actId="20577"/>
          <ac:spMkLst>
            <pc:docMk/>
            <pc:sldMk cId="2252514852" sldId="360"/>
            <ac:spMk id="5" creationId="{00000000-0000-0000-0000-000000000000}"/>
          </ac:spMkLst>
        </pc:spChg>
      </pc:sldChg>
      <pc:sldChg chg="delSp modSp modNotes">
        <pc:chgData name="Joe Smith" userId="S::joe.smith@crisis.org.uk::339c0dfa-b3e8-40d0-9156-d00e9ede1f4e" providerId="AD" clId="Web-{85CA9D5F-1DD6-4EBD-84AE-D27103AA6241}" dt="2018-05-23T05:55:42.820" v="130" actId="20577"/>
        <pc:sldMkLst>
          <pc:docMk/>
          <pc:sldMk cId="2707182605" sldId="363"/>
        </pc:sldMkLst>
        <pc:spChg chg="del">
          <ac:chgData name="Joe Smith" userId="S::joe.smith@crisis.org.uk::339c0dfa-b3e8-40d0-9156-d00e9ede1f4e" providerId="AD" clId="Web-{85CA9D5F-1DD6-4EBD-84AE-D27103AA6241}" dt="2018-05-23T05:42:41.787" v="46" actId="20577"/>
          <ac:spMkLst>
            <pc:docMk/>
            <pc:sldMk cId="2707182605" sldId="363"/>
            <ac:spMk id="2" creationId="{4A6C2EA5-FBE8-4827-B8C4-3465E085BC30}"/>
          </ac:spMkLst>
        </pc:spChg>
        <pc:spChg chg="mod">
          <ac:chgData name="Joe Smith" userId="S::joe.smith@crisis.org.uk::339c0dfa-b3e8-40d0-9156-d00e9ede1f4e" providerId="AD" clId="Web-{85CA9D5F-1DD6-4EBD-84AE-D27103AA6241}" dt="2018-05-23T05:54:58.664" v="128" actId="20577"/>
          <ac:spMkLst>
            <pc:docMk/>
            <pc:sldMk cId="2707182605" sldId="363"/>
            <ac:spMk id="3" creationId="{00000000-0000-0000-0000-000000000000}"/>
          </ac:spMkLst>
        </pc:spChg>
        <pc:spChg chg="mod">
          <ac:chgData name="Joe Smith" userId="S::joe.smith@crisis.org.uk::339c0dfa-b3e8-40d0-9156-d00e9ede1f4e" providerId="AD" clId="Web-{85CA9D5F-1DD6-4EBD-84AE-D27103AA6241}" dt="2018-05-23T05:48:03.573" v="108" actId="20577"/>
          <ac:spMkLst>
            <pc:docMk/>
            <pc:sldMk cId="2707182605" sldId="363"/>
            <ac:spMk id="4" creationId="{01782BFD-DCB3-466A-9DF9-C9210535621F}"/>
          </ac:spMkLst>
        </pc:spChg>
        <pc:spChg chg="mod">
          <ac:chgData name="Joe Smith" userId="S::joe.smith@crisis.org.uk::339c0dfa-b3e8-40d0-9156-d00e9ede1f4e" providerId="AD" clId="Web-{85CA9D5F-1DD6-4EBD-84AE-D27103AA6241}" dt="2018-05-23T05:55:42.820" v="130" actId="20577"/>
          <ac:spMkLst>
            <pc:docMk/>
            <pc:sldMk cId="2707182605" sldId="363"/>
            <ac:spMk id="7" creationId="{76C844B2-50DA-4D2A-8E21-AD181F0B4350}"/>
          </ac:spMkLst>
        </pc:spChg>
      </pc:sldChg>
      <pc:sldChg chg="modSp">
        <pc:chgData name="Joe Smith" userId="S::joe.smith@crisis.org.uk::339c0dfa-b3e8-40d0-9156-d00e9ede1f4e" providerId="AD" clId="Web-{85CA9D5F-1DD6-4EBD-84AE-D27103AA6241}" dt="2018-05-23T05:55:55.117" v="132" actId="20577"/>
        <pc:sldMkLst>
          <pc:docMk/>
          <pc:sldMk cId="2250861536" sldId="364"/>
        </pc:sldMkLst>
        <pc:spChg chg="mod">
          <ac:chgData name="Joe Smith" userId="S::joe.smith@crisis.org.uk::339c0dfa-b3e8-40d0-9156-d00e9ede1f4e" providerId="AD" clId="Web-{85CA9D5F-1DD6-4EBD-84AE-D27103AA6241}" dt="2018-05-23T05:55:55.117" v="132" actId="20577"/>
          <ac:spMkLst>
            <pc:docMk/>
            <pc:sldMk cId="2250861536" sldId="364"/>
            <ac:spMk id="4" creationId="{00000000-0000-0000-0000-000000000000}"/>
          </ac:spMkLst>
        </pc:spChg>
      </pc:sldChg>
      <pc:sldChg chg="modSp">
        <pc:chgData name="Joe Smith" userId="S::joe.smith@crisis.org.uk::339c0dfa-b3e8-40d0-9156-d00e9ede1f4e" providerId="AD" clId="Web-{85CA9D5F-1DD6-4EBD-84AE-D27103AA6241}" dt="2018-05-23T05:56:16.507" v="136" actId="20577"/>
        <pc:sldMkLst>
          <pc:docMk/>
          <pc:sldMk cId="370231621" sldId="365"/>
        </pc:sldMkLst>
        <pc:spChg chg="mod">
          <ac:chgData name="Joe Smith" userId="S::joe.smith@crisis.org.uk::339c0dfa-b3e8-40d0-9156-d00e9ede1f4e" providerId="AD" clId="Web-{85CA9D5F-1DD6-4EBD-84AE-D27103AA6241}" dt="2018-05-23T05:56:16.507" v="136" actId="20577"/>
          <ac:spMkLst>
            <pc:docMk/>
            <pc:sldMk cId="370231621" sldId="365"/>
            <ac:spMk id="4" creationId="{00000000-0000-0000-0000-000000000000}"/>
          </ac:spMkLst>
        </pc:spChg>
      </pc:sldChg>
      <pc:sldChg chg="modSp">
        <pc:chgData name="Joe Smith" userId="S::joe.smith@crisis.org.uk::339c0dfa-b3e8-40d0-9156-d00e9ede1f4e" providerId="AD" clId="Web-{85CA9D5F-1DD6-4EBD-84AE-D27103AA6241}" dt="2018-05-23T05:56:07.757" v="135" actId="20577"/>
        <pc:sldMkLst>
          <pc:docMk/>
          <pc:sldMk cId="4159689097" sldId="366"/>
        </pc:sldMkLst>
        <pc:spChg chg="mod">
          <ac:chgData name="Joe Smith" userId="S::joe.smith@crisis.org.uk::339c0dfa-b3e8-40d0-9156-d00e9ede1f4e" providerId="AD" clId="Web-{85CA9D5F-1DD6-4EBD-84AE-D27103AA6241}" dt="2018-05-23T05:56:07.757" v="135" actId="20577"/>
          <ac:spMkLst>
            <pc:docMk/>
            <pc:sldMk cId="4159689097" sldId="366"/>
            <ac:spMk id="4" creationId="{00000000-0000-0000-0000-000000000000}"/>
          </ac:spMkLst>
        </pc:spChg>
      </pc:sldChg>
      <pc:sldChg chg="modSp">
        <pc:chgData name="Joe Smith" userId="S::joe.smith@crisis.org.uk::339c0dfa-b3e8-40d0-9156-d00e9ede1f4e" providerId="AD" clId="Web-{85CA9D5F-1DD6-4EBD-84AE-D27103AA6241}" dt="2018-05-23T05:36:42.808" v="26" actId="20577"/>
        <pc:sldMkLst>
          <pc:docMk/>
          <pc:sldMk cId="1231833649" sldId="369"/>
        </pc:sldMkLst>
        <pc:spChg chg="mod">
          <ac:chgData name="Joe Smith" userId="S::joe.smith@crisis.org.uk::339c0dfa-b3e8-40d0-9156-d00e9ede1f4e" providerId="AD" clId="Web-{85CA9D5F-1DD6-4EBD-84AE-D27103AA6241}" dt="2018-05-23T05:36:42.808" v="26" actId="20577"/>
          <ac:spMkLst>
            <pc:docMk/>
            <pc:sldMk cId="1231833649" sldId="369"/>
            <ac:spMk id="6" creationId="{00000000-0000-0000-0000-000000000000}"/>
          </ac:spMkLst>
        </pc:spChg>
      </pc:sldChg>
    </pc:docChg>
  </pc:docChgLst>
  <pc:docChgLst>
    <pc:chgData name="Joe Smith" userId="S::joe.smith@crisis.org.uk::339c0dfa-b3e8-40d0-9156-d00e9ede1f4e" providerId="AD" clId="Web-{3878742E-094F-416C-B528-104423BF0942}"/>
    <pc:docChg chg="addSld modSld">
      <pc:chgData name="Joe Smith" userId="S::joe.smith@crisis.org.uk::339c0dfa-b3e8-40d0-9156-d00e9ede1f4e" providerId="AD" clId="Web-{3878742E-094F-416C-B528-104423BF0942}" dt="2018-04-19T13:43:50.194" v="867"/>
      <pc:docMkLst>
        <pc:docMk/>
      </pc:docMkLst>
      <pc:sldChg chg="modSp">
        <pc:chgData name="Joe Smith" userId="S::joe.smith@crisis.org.uk::339c0dfa-b3e8-40d0-9156-d00e9ede1f4e" providerId="AD" clId="Web-{3878742E-094F-416C-B528-104423BF0942}" dt="2018-04-19T13:20:33.307" v="382"/>
        <pc:sldMkLst>
          <pc:docMk/>
          <pc:sldMk cId="1482923499" sldId="260"/>
        </pc:sldMkLst>
        <pc:spChg chg="mod">
          <ac:chgData name="Joe Smith" userId="S::joe.smith@crisis.org.uk::339c0dfa-b3e8-40d0-9156-d00e9ede1f4e" providerId="AD" clId="Web-{3878742E-094F-416C-B528-104423BF0942}" dt="2018-04-19T13:20:33.307" v="382"/>
          <ac:spMkLst>
            <pc:docMk/>
            <pc:sldMk cId="1482923499" sldId="260"/>
            <ac:spMk id="2" creationId="{00000000-0000-0000-0000-000000000000}"/>
          </ac:spMkLst>
        </pc:spChg>
      </pc:sldChg>
      <pc:sldChg chg="addSp modSp">
        <pc:chgData name="Joe Smith" userId="S::joe.smith@crisis.org.uk::339c0dfa-b3e8-40d0-9156-d00e9ede1f4e" providerId="AD" clId="Web-{3878742E-094F-416C-B528-104423BF0942}" dt="2018-04-19T13:43:50.194" v="867"/>
        <pc:sldMkLst>
          <pc:docMk/>
          <pc:sldMk cId="2038425373" sldId="336"/>
        </pc:sldMkLst>
        <pc:spChg chg="add mod ord">
          <ac:chgData name="Joe Smith" userId="S::joe.smith@crisis.org.uk::339c0dfa-b3e8-40d0-9156-d00e9ede1f4e" providerId="AD" clId="Web-{3878742E-094F-416C-B528-104423BF0942}" dt="2018-04-19T13:18:10.525" v="374"/>
          <ac:spMkLst>
            <pc:docMk/>
            <pc:sldMk cId="2038425373" sldId="336"/>
            <ac:spMk id="2" creationId="{2B11DCD8-CC7D-438F-B006-F57B3B673E1C}"/>
          </ac:spMkLst>
        </pc:spChg>
        <pc:spChg chg="mod">
          <ac:chgData name="Joe Smith" userId="S::joe.smith@crisis.org.uk::339c0dfa-b3e8-40d0-9156-d00e9ede1f4e" providerId="AD" clId="Web-{3878742E-094F-416C-B528-104423BF0942}" dt="2018-04-19T12:34:15.054" v="15"/>
          <ac:spMkLst>
            <pc:docMk/>
            <pc:sldMk cId="2038425373" sldId="336"/>
            <ac:spMk id="3" creationId="{00000000-0000-0000-0000-000000000000}"/>
          </ac:spMkLst>
        </pc:spChg>
        <pc:spChg chg="mod">
          <ac:chgData name="Joe Smith" userId="S::joe.smith@crisis.org.uk::339c0dfa-b3e8-40d0-9156-d00e9ede1f4e" providerId="AD" clId="Web-{3878742E-094F-416C-B528-104423BF0942}" dt="2018-04-19T13:18:18.147" v="376"/>
          <ac:spMkLst>
            <pc:docMk/>
            <pc:sldMk cId="2038425373" sldId="336"/>
            <ac:spMk id="5" creationId="{00000000-0000-0000-0000-000000000000}"/>
          </ac:spMkLst>
        </pc:spChg>
        <pc:spChg chg="mod">
          <ac:chgData name="Joe Smith" userId="S::joe.smith@crisis.org.uk::339c0dfa-b3e8-40d0-9156-d00e9ede1f4e" providerId="AD" clId="Web-{3878742E-094F-416C-B528-104423BF0942}" dt="2018-04-19T13:20:56.538" v="385"/>
          <ac:spMkLst>
            <pc:docMk/>
            <pc:sldMk cId="2038425373" sldId="336"/>
            <ac:spMk id="9" creationId="{5B7792E8-EAD3-46F8-82D2-4FD356FF1C4E}"/>
          </ac:spMkLst>
        </pc:spChg>
        <pc:spChg chg="mod">
          <ac:chgData name="Joe Smith" userId="S::joe.smith@crisis.org.uk::339c0dfa-b3e8-40d0-9156-d00e9ede1f4e" providerId="AD" clId="Web-{3878742E-094F-416C-B528-104423BF0942}" dt="2018-04-19T13:20:53.741" v="384"/>
          <ac:spMkLst>
            <pc:docMk/>
            <pc:sldMk cId="2038425373" sldId="336"/>
            <ac:spMk id="10" creationId="{E8D51BB1-5E4D-4B8E-A084-02798295F046}"/>
          </ac:spMkLst>
        </pc:spChg>
        <pc:spChg chg="mod">
          <ac:chgData name="Joe Smith" userId="S::joe.smith@crisis.org.uk::339c0dfa-b3e8-40d0-9156-d00e9ede1f4e" providerId="AD" clId="Web-{3878742E-094F-416C-B528-104423BF0942}" dt="2018-04-19T13:20:50.461" v="383"/>
          <ac:spMkLst>
            <pc:docMk/>
            <pc:sldMk cId="2038425373" sldId="336"/>
            <ac:spMk id="11" creationId="{9FF1467E-D0EE-44D5-AF60-03BD9C4172AC}"/>
          </ac:spMkLst>
        </pc:spChg>
        <pc:spChg chg="mod">
          <ac:chgData name="Joe Smith" userId="S::joe.smith@crisis.org.uk::339c0dfa-b3e8-40d0-9156-d00e9ede1f4e" providerId="AD" clId="Web-{3878742E-094F-416C-B528-104423BF0942}" dt="2018-04-19T13:43:50.194" v="867"/>
          <ac:spMkLst>
            <pc:docMk/>
            <pc:sldMk cId="2038425373" sldId="336"/>
            <ac:spMk id="12" creationId="{7079F4E6-22D6-4B51-ABBC-EBC52A419155}"/>
          </ac:spMkLst>
        </pc:spChg>
        <pc:spChg chg="mod">
          <ac:chgData name="Joe Smith" userId="S::joe.smith@crisis.org.uk::339c0dfa-b3e8-40d0-9156-d00e9ede1f4e" providerId="AD" clId="Web-{3878742E-094F-416C-B528-104423BF0942}" dt="2018-04-19T13:03:31.791" v="329"/>
          <ac:spMkLst>
            <pc:docMk/>
            <pc:sldMk cId="2038425373" sldId="336"/>
            <ac:spMk id="14" creationId="{ACE04904-7E93-4436-ACBA-99672138DFF3}"/>
          </ac:spMkLst>
        </pc:spChg>
      </pc:sldChg>
      <pc:sldChg chg="modSp">
        <pc:chgData name="Joe Smith" userId="S::joe.smith@crisis.org.uk::339c0dfa-b3e8-40d0-9156-d00e9ede1f4e" providerId="AD" clId="Web-{3878742E-094F-416C-B528-104423BF0942}" dt="2018-04-19T12:45:02.723" v="196"/>
        <pc:sldMkLst>
          <pc:docMk/>
          <pc:sldMk cId="2689424434" sldId="337"/>
        </pc:sldMkLst>
        <pc:spChg chg="mod">
          <ac:chgData name="Joe Smith" userId="S::joe.smith@crisis.org.uk::339c0dfa-b3e8-40d0-9156-d00e9ede1f4e" providerId="AD" clId="Web-{3878742E-094F-416C-B528-104423BF0942}" dt="2018-04-19T12:45:02.723" v="196"/>
          <ac:spMkLst>
            <pc:docMk/>
            <pc:sldMk cId="2689424434" sldId="337"/>
            <ac:spMk id="2" creationId="{22901D70-BC50-4D7F-A71A-B8E98DB0E71C}"/>
          </ac:spMkLst>
        </pc:spChg>
      </pc:sldChg>
      <pc:sldChg chg="modSp">
        <pc:chgData name="Joe Smith" userId="S::joe.smith@crisis.org.uk::339c0dfa-b3e8-40d0-9156-d00e9ede1f4e" providerId="AD" clId="Web-{3878742E-094F-416C-B528-104423BF0942}" dt="2018-04-19T12:40:12.717" v="86"/>
        <pc:sldMkLst>
          <pc:docMk/>
          <pc:sldMk cId="221562237" sldId="338"/>
        </pc:sldMkLst>
        <pc:spChg chg="mod">
          <ac:chgData name="Joe Smith" userId="S::joe.smith@crisis.org.uk::339c0dfa-b3e8-40d0-9156-d00e9ede1f4e" providerId="AD" clId="Web-{3878742E-094F-416C-B528-104423BF0942}" dt="2018-04-19T12:40:12.717" v="86"/>
          <ac:spMkLst>
            <pc:docMk/>
            <pc:sldMk cId="221562237" sldId="338"/>
            <ac:spMk id="8" creationId="{F196555D-AE84-4E2F-8FAB-C6024196F00F}"/>
          </ac:spMkLst>
        </pc:spChg>
      </pc:sldChg>
      <pc:sldChg chg="modSp">
        <pc:chgData name="Joe Smith" userId="S::joe.smith@crisis.org.uk::339c0dfa-b3e8-40d0-9156-d00e9ede1f4e" providerId="AD" clId="Web-{3878742E-094F-416C-B528-104423BF0942}" dt="2018-04-19T13:07:44.625" v="335"/>
        <pc:sldMkLst>
          <pc:docMk/>
          <pc:sldMk cId="3019885931" sldId="339"/>
        </pc:sldMkLst>
        <pc:spChg chg="mod">
          <ac:chgData name="Joe Smith" userId="S::joe.smith@crisis.org.uk::339c0dfa-b3e8-40d0-9156-d00e9ede1f4e" providerId="AD" clId="Web-{3878742E-094F-416C-B528-104423BF0942}" dt="2018-04-19T13:07:44.625" v="335"/>
          <ac:spMkLst>
            <pc:docMk/>
            <pc:sldMk cId="3019885931" sldId="339"/>
            <ac:spMk id="3" creationId="{00000000-0000-0000-0000-000000000000}"/>
          </ac:spMkLst>
        </pc:spChg>
        <pc:spChg chg="mod">
          <ac:chgData name="Joe Smith" userId="S::joe.smith@crisis.org.uk::339c0dfa-b3e8-40d0-9156-d00e9ede1f4e" providerId="AD" clId="Web-{3878742E-094F-416C-B528-104423BF0942}" dt="2018-04-19T12:38:12.762" v="67"/>
          <ac:spMkLst>
            <pc:docMk/>
            <pc:sldMk cId="3019885931" sldId="339"/>
            <ac:spMk id="5" creationId="{00000000-0000-0000-0000-000000000000}"/>
          </ac:spMkLst>
        </pc:spChg>
      </pc:sldChg>
      <pc:sldChg chg="addSp modSp">
        <pc:chgData name="Joe Smith" userId="S::joe.smith@crisis.org.uk::339c0dfa-b3e8-40d0-9156-d00e9ede1f4e" providerId="AD" clId="Web-{3878742E-094F-416C-B528-104423BF0942}" dt="2018-04-19T12:49:55.666" v="322"/>
        <pc:sldMkLst>
          <pc:docMk/>
          <pc:sldMk cId="3231756573" sldId="340"/>
        </pc:sldMkLst>
        <pc:spChg chg="add mod">
          <ac:chgData name="Joe Smith" userId="S::joe.smith@crisis.org.uk::339c0dfa-b3e8-40d0-9156-d00e9ede1f4e" providerId="AD" clId="Web-{3878742E-094F-416C-B528-104423BF0942}" dt="2018-04-19T12:47:28.257" v="253"/>
          <ac:spMkLst>
            <pc:docMk/>
            <pc:sldMk cId="3231756573" sldId="340"/>
            <ac:spMk id="4" creationId="{6F37090E-01B0-4CDF-9663-B96DADE00784}"/>
          </ac:spMkLst>
        </pc:spChg>
        <pc:spChg chg="add mod">
          <ac:chgData name="Joe Smith" userId="S::joe.smith@crisis.org.uk::339c0dfa-b3e8-40d0-9156-d00e9ede1f4e" providerId="AD" clId="Web-{3878742E-094F-416C-B528-104423BF0942}" dt="2018-04-19T12:48:15.961" v="279"/>
          <ac:spMkLst>
            <pc:docMk/>
            <pc:sldMk cId="3231756573" sldId="340"/>
            <ac:spMk id="6" creationId="{0F7186B6-958C-447F-9D82-728B98415419}"/>
          </ac:spMkLst>
        </pc:spChg>
        <pc:spChg chg="add mod">
          <ac:chgData name="Joe Smith" userId="S::joe.smith@crisis.org.uk::339c0dfa-b3e8-40d0-9156-d00e9ede1f4e" providerId="AD" clId="Web-{3878742E-094F-416C-B528-104423BF0942}" dt="2018-04-19T12:49:55.666" v="322"/>
          <ac:spMkLst>
            <pc:docMk/>
            <pc:sldMk cId="3231756573" sldId="340"/>
            <ac:spMk id="7" creationId="{EECB78D3-6FAF-4A14-8C6E-FED508A2992D}"/>
          </ac:spMkLst>
        </pc:spChg>
      </pc:sldChg>
      <pc:sldChg chg="addSp modSp">
        <pc:chgData name="Joe Smith" userId="S::joe.smith@crisis.org.uk::339c0dfa-b3e8-40d0-9156-d00e9ede1f4e" providerId="AD" clId="Web-{3878742E-094F-416C-B528-104423BF0942}" dt="2018-04-19T13:42:15.583" v="865"/>
        <pc:sldMkLst>
          <pc:docMk/>
          <pc:sldMk cId="3250966355" sldId="341"/>
        </pc:sldMkLst>
        <pc:spChg chg="mod">
          <ac:chgData name="Joe Smith" userId="S::joe.smith@crisis.org.uk::339c0dfa-b3e8-40d0-9156-d00e9ede1f4e" providerId="AD" clId="Web-{3878742E-094F-416C-B528-104423BF0942}" dt="2018-04-19T13:01:25.179" v="328"/>
          <ac:spMkLst>
            <pc:docMk/>
            <pc:sldMk cId="3250966355" sldId="341"/>
            <ac:spMk id="2" creationId="{4E994DC9-663A-4016-BAE2-CE17E43C1D21}"/>
          </ac:spMkLst>
        </pc:spChg>
        <pc:spChg chg="mod">
          <ac:chgData name="Joe Smith" userId="S::joe.smith@crisis.org.uk::339c0dfa-b3e8-40d0-9156-d00e9ede1f4e" providerId="AD" clId="Web-{3878742E-094F-416C-B528-104423BF0942}" dt="2018-04-19T12:45:31.708" v="197"/>
          <ac:spMkLst>
            <pc:docMk/>
            <pc:sldMk cId="3250966355" sldId="341"/>
            <ac:spMk id="3" creationId="{00000000-0000-0000-0000-000000000000}"/>
          </ac:spMkLst>
        </pc:spChg>
        <pc:spChg chg="add mod">
          <ac:chgData name="Joe Smith" userId="S::joe.smith@crisis.org.uk::339c0dfa-b3e8-40d0-9156-d00e9ede1f4e" providerId="AD" clId="Web-{3878742E-094F-416C-B528-104423BF0942}" dt="2018-04-19T13:41:31.582" v="857"/>
          <ac:spMkLst>
            <pc:docMk/>
            <pc:sldMk cId="3250966355" sldId="341"/>
            <ac:spMk id="6" creationId="{B0773BD7-524A-46C9-BAB0-DBBD161EAF55}"/>
          </ac:spMkLst>
        </pc:spChg>
        <pc:graphicFrameChg chg="add mod modGraphic">
          <ac:chgData name="Joe Smith" userId="S::joe.smith@crisis.org.uk::339c0dfa-b3e8-40d0-9156-d00e9ede1f4e" providerId="AD" clId="Web-{3878742E-094F-416C-B528-104423BF0942}" dt="2018-04-19T13:42:15.583" v="865"/>
          <ac:graphicFrameMkLst>
            <pc:docMk/>
            <pc:sldMk cId="3250966355" sldId="341"/>
            <ac:graphicFrameMk id="4" creationId="{99F08A72-579E-48A1-AEBD-91062A1B7383}"/>
          </ac:graphicFrameMkLst>
        </pc:graphicFrameChg>
      </pc:sldChg>
      <pc:sldChg chg="delSp modSp add replId modNotes">
        <pc:chgData name="Joe Smith" userId="S::joe.smith@crisis.org.uk::339c0dfa-b3e8-40d0-9156-d00e9ede1f4e" providerId="AD" clId="Web-{3878742E-094F-416C-B528-104423BF0942}" dt="2018-04-19T13:25:50.089" v="443"/>
        <pc:sldMkLst>
          <pc:docMk/>
          <pc:sldMk cId="3562232809" sldId="344"/>
        </pc:sldMkLst>
        <pc:spChg chg="del">
          <ac:chgData name="Joe Smith" userId="S::joe.smith@crisis.org.uk::339c0dfa-b3e8-40d0-9156-d00e9ede1f4e" providerId="AD" clId="Web-{3878742E-094F-416C-B528-104423BF0942}" dt="2018-04-19T13:20:08.316" v="380"/>
          <ac:spMkLst>
            <pc:docMk/>
            <pc:sldMk cId="3562232809" sldId="344"/>
            <ac:spMk id="2" creationId="{4E994DC9-663A-4016-BAE2-CE17E43C1D21}"/>
          </ac:spMkLst>
        </pc:spChg>
        <pc:spChg chg="mod">
          <ac:chgData name="Joe Smith" userId="S::joe.smith@crisis.org.uk::339c0dfa-b3e8-40d0-9156-d00e9ede1f4e" providerId="AD" clId="Web-{3878742E-094F-416C-B528-104423BF0942}" dt="2018-04-19T13:23:27.968" v="388"/>
          <ac:spMkLst>
            <pc:docMk/>
            <pc:sldMk cId="3562232809" sldId="344"/>
            <ac:spMk id="8" creationId="{F196555D-AE84-4E2F-8FAB-C6024196F00F}"/>
          </ac:spMkLst>
        </pc:spChg>
      </pc:sldChg>
      <pc:sldChg chg="delSp add replId modNotes">
        <pc:chgData name="Joe Smith" userId="S::joe.smith@crisis.org.uk::339c0dfa-b3e8-40d0-9156-d00e9ede1f4e" providerId="AD" clId="Web-{3878742E-094F-416C-B528-104423BF0942}" dt="2018-04-19T13:25:41.512" v="442"/>
        <pc:sldMkLst>
          <pc:docMk/>
          <pc:sldMk cId="3301923553" sldId="345"/>
        </pc:sldMkLst>
        <pc:spChg chg="del">
          <ac:chgData name="Joe Smith" userId="S::joe.smith@crisis.org.uk::339c0dfa-b3e8-40d0-9156-d00e9ede1f4e" providerId="AD" clId="Web-{3878742E-094F-416C-B528-104423BF0942}" dt="2018-04-19T13:20:04.927" v="379"/>
          <ac:spMkLst>
            <pc:docMk/>
            <pc:sldMk cId="3301923553" sldId="345"/>
            <ac:spMk id="2" creationId="{4E994DC9-663A-4016-BAE2-CE17E43C1D21}"/>
          </ac:spMkLst>
        </pc:spChg>
      </pc:sldChg>
    </pc:docChg>
  </pc:docChgLst>
  <pc:docChgLst>
    <pc:chgData name="Joe Smith" userId="S::joe.smith@crisis.org.uk::339c0dfa-b3e8-40d0-9156-d00e9ede1f4e" providerId="AD" clId="Web-{0C1F1D1E-BD1F-167A-7F16-B0D9776040CA}"/>
    <pc:docChg chg="modSld">
      <pc:chgData name="Joe Smith" userId="S::joe.smith@crisis.org.uk::339c0dfa-b3e8-40d0-9156-d00e9ede1f4e" providerId="AD" clId="Web-{0C1F1D1E-BD1F-167A-7F16-B0D9776040CA}" dt="2019-06-14T14:01:37.800" v="679" actId="1076"/>
      <pc:docMkLst>
        <pc:docMk/>
      </pc:docMkLst>
      <pc:sldChg chg="delSp modSp">
        <pc:chgData name="Joe Smith" userId="S::joe.smith@crisis.org.uk::339c0dfa-b3e8-40d0-9156-d00e9ede1f4e" providerId="AD" clId="Web-{0C1F1D1E-BD1F-167A-7F16-B0D9776040CA}" dt="2019-06-14T12:24:19.130" v="17" actId="1076"/>
        <pc:sldMkLst>
          <pc:docMk/>
          <pc:sldMk cId="442527059" sldId="427"/>
        </pc:sldMkLst>
        <pc:spChg chg="del">
          <ac:chgData name="Joe Smith" userId="S::joe.smith@crisis.org.uk::339c0dfa-b3e8-40d0-9156-d00e9ede1f4e" providerId="AD" clId="Web-{0C1F1D1E-BD1F-167A-7F16-B0D9776040CA}" dt="2019-06-14T12:21:36.410" v="2"/>
          <ac:spMkLst>
            <pc:docMk/>
            <pc:sldMk cId="442527059" sldId="427"/>
            <ac:spMk id="10" creationId="{5FA89E9A-EE91-439E-9F43-24C787E9D9E3}"/>
          </ac:spMkLst>
        </pc:spChg>
        <pc:spChg chg="del">
          <ac:chgData name="Joe Smith" userId="S::joe.smith@crisis.org.uk::339c0dfa-b3e8-40d0-9156-d00e9ede1f4e" providerId="AD" clId="Web-{0C1F1D1E-BD1F-167A-7F16-B0D9776040CA}" dt="2019-06-14T12:21:36.410" v="3"/>
          <ac:spMkLst>
            <pc:docMk/>
            <pc:sldMk cId="442527059" sldId="427"/>
            <ac:spMk id="11" creationId="{EFDFF9A1-9196-433C-9495-A365715A13E5}"/>
          </ac:spMkLst>
        </pc:spChg>
        <pc:spChg chg="del">
          <ac:chgData name="Joe Smith" userId="S::joe.smith@crisis.org.uk::339c0dfa-b3e8-40d0-9156-d00e9ede1f4e" providerId="AD" clId="Web-{0C1F1D1E-BD1F-167A-7F16-B0D9776040CA}" dt="2019-06-14T12:21:36.410" v="1"/>
          <ac:spMkLst>
            <pc:docMk/>
            <pc:sldMk cId="442527059" sldId="427"/>
            <ac:spMk id="16" creationId="{29F759C7-C2C8-46F8-A826-274B16DDC35A}"/>
          </ac:spMkLst>
        </pc:spChg>
        <pc:spChg chg="del">
          <ac:chgData name="Joe Smith" userId="S::joe.smith@crisis.org.uk::339c0dfa-b3e8-40d0-9156-d00e9ede1f4e" providerId="AD" clId="Web-{0C1F1D1E-BD1F-167A-7F16-B0D9776040CA}" dt="2019-06-14T12:21:36.410" v="0"/>
          <ac:spMkLst>
            <pc:docMk/>
            <pc:sldMk cId="442527059" sldId="427"/>
            <ac:spMk id="17" creationId="{94CA05AD-237C-4F60-84C5-57352669F32C}"/>
          </ac:spMkLst>
        </pc:spChg>
        <pc:spChg chg="del">
          <ac:chgData name="Joe Smith" userId="S::joe.smith@crisis.org.uk::339c0dfa-b3e8-40d0-9156-d00e9ede1f4e" providerId="AD" clId="Web-{0C1F1D1E-BD1F-167A-7F16-B0D9776040CA}" dt="2019-06-14T12:21:40.864" v="7"/>
          <ac:spMkLst>
            <pc:docMk/>
            <pc:sldMk cId="442527059" sldId="427"/>
            <ac:spMk id="19" creationId="{5AC95B14-1923-4685-B6BD-CC3621993096}"/>
          </ac:spMkLst>
        </pc:spChg>
        <pc:spChg chg="del">
          <ac:chgData name="Joe Smith" userId="S::joe.smith@crisis.org.uk::339c0dfa-b3e8-40d0-9156-d00e9ede1f4e" providerId="AD" clId="Web-{0C1F1D1E-BD1F-167A-7F16-B0D9776040CA}" dt="2019-06-14T12:21:40.848" v="6"/>
          <ac:spMkLst>
            <pc:docMk/>
            <pc:sldMk cId="442527059" sldId="427"/>
            <ac:spMk id="20" creationId="{840E57F4-484F-4785-AEBD-CE3C98E3D3DB}"/>
          </ac:spMkLst>
        </pc:spChg>
        <pc:spChg chg="del">
          <ac:chgData name="Joe Smith" userId="S::joe.smith@crisis.org.uk::339c0dfa-b3e8-40d0-9156-d00e9ede1f4e" providerId="AD" clId="Web-{0C1F1D1E-BD1F-167A-7F16-B0D9776040CA}" dt="2019-06-14T12:21:40.848" v="5"/>
          <ac:spMkLst>
            <pc:docMk/>
            <pc:sldMk cId="442527059" sldId="427"/>
            <ac:spMk id="21" creationId="{9053B3E3-FAF6-4845-977F-353142E05AC1}"/>
          </ac:spMkLst>
        </pc:spChg>
        <pc:spChg chg="del">
          <ac:chgData name="Joe Smith" userId="S::joe.smith@crisis.org.uk::339c0dfa-b3e8-40d0-9156-d00e9ede1f4e" providerId="AD" clId="Web-{0C1F1D1E-BD1F-167A-7F16-B0D9776040CA}" dt="2019-06-14T12:21:40.848" v="4"/>
          <ac:spMkLst>
            <pc:docMk/>
            <pc:sldMk cId="442527059" sldId="427"/>
            <ac:spMk id="22" creationId="{46E0D8AC-8331-4182-84E4-245DF1812C51}"/>
          </ac:spMkLst>
        </pc:spChg>
        <pc:spChg chg="mod">
          <ac:chgData name="Joe Smith" userId="S::joe.smith@crisis.org.uk::339c0dfa-b3e8-40d0-9156-d00e9ede1f4e" providerId="AD" clId="Web-{0C1F1D1E-BD1F-167A-7F16-B0D9776040CA}" dt="2019-06-14T12:24:19.130" v="17" actId="1076"/>
          <ac:spMkLst>
            <pc:docMk/>
            <pc:sldMk cId="442527059" sldId="427"/>
            <ac:spMk id="23" creationId="{22A3F0BC-27CD-4068-BA6E-59397B63EB2A}"/>
          </ac:spMkLst>
        </pc:spChg>
        <pc:spChg chg="del">
          <ac:chgData name="Joe Smith" userId="S::joe.smith@crisis.org.uk::339c0dfa-b3e8-40d0-9156-d00e9ede1f4e" providerId="AD" clId="Web-{0C1F1D1E-BD1F-167A-7F16-B0D9776040CA}" dt="2019-06-14T12:21:44.879" v="11"/>
          <ac:spMkLst>
            <pc:docMk/>
            <pc:sldMk cId="442527059" sldId="427"/>
            <ac:spMk id="26" creationId="{83487202-75E0-494D-9A15-BD6722F6B9F4}"/>
          </ac:spMkLst>
        </pc:spChg>
        <pc:spChg chg="del">
          <ac:chgData name="Joe Smith" userId="S::joe.smith@crisis.org.uk::339c0dfa-b3e8-40d0-9156-d00e9ede1f4e" providerId="AD" clId="Web-{0C1F1D1E-BD1F-167A-7F16-B0D9776040CA}" dt="2019-06-14T12:21:44.864" v="10"/>
          <ac:spMkLst>
            <pc:docMk/>
            <pc:sldMk cId="442527059" sldId="427"/>
            <ac:spMk id="27" creationId="{5AA2CD2B-4D7C-4631-95C7-7313B4969F72}"/>
          </ac:spMkLst>
        </pc:spChg>
        <pc:spChg chg="del">
          <ac:chgData name="Joe Smith" userId="S::joe.smith@crisis.org.uk::339c0dfa-b3e8-40d0-9156-d00e9ede1f4e" providerId="AD" clId="Web-{0C1F1D1E-BD1F-167A-7F16-B0D9776040CA}" dt="2019-06-14T12:21:44.864" v="9"/>
          <ac:spMkLst>
            <pc:docMk/>
            <pc:sldMk cId="442527059" sldId="427"/>
            <ac:spMk id="28" creationId="{C54CD780-9E3C-4210-AFA8-DCE04B7A9DF1}"/>
          </ac:spMkLst>
        </pc:spChg>
        <pc:spChg chg="del">
          <ac:chgData name="Joe Smith" userId="S::joe.smith@crisis.org.uk::339c0dfa-b3e8-40d0-9156-d00e9ede1f4e" providerId="AD" clId="Web-{0C1F1D1E-BD1F-167A-7F16-B0D9776040CA}" dt="2019-06-14T12:21:44.864" v="8"/>
          <ac:spMkLst>
            <pc:docMk/>
            <pc:sldMk cId="442527059" sldId="427"/>
            <ac:spMk id="29" creationId="{BBDE264F-CA9E-4A96-B539-E70241AAECDA}"/>
          </ac:spMkLst>
        </pc:spChg>
      </pc:sldChg>
      <pc:sldChg chg="delSp modSp">
        <pc:chgData name="Joe Smith" userId="S::joe.smith@crisis.org.uk::339c0dfa-b3e8-40d0-9156-d00e9ede1f4e" providerId="AD" clId="Web-{0C1F1D1E-BD1F-167A-7F16-B0D9776040CA}" dt="2019-06-14T13:31:03.430" v="60"/>
        <pc:sldMkLst>
          <pc:docMk/>
          <pc:sldMk cId="3234076814" sldId="428"/>
        </pc:sldMkLst>
        <pc:spChg chg="del">
          <ac:chgData name="Joe Smith" userId="S::joe.smith@crisis.org.uk::339c0dfa-b3e8-40d0-9156-d00e9ede1f4e" providerId="AD" clId="Web-{0C1F1D1E-BD1F-167A-7F16-B0D9776040CA}" dt="2019-06-14T13:31:03.430" v="59"/>
          <ac:spMkLst>
            <pc:docMk/>
            <pc:sldMk cId="3234076814" sldId="428"/>
            <ac:spMk id="10" creationId="{5FA89E9A-EE91-439E-9F43-24C787E9D9E3}"/>
          </ac:spMkLst>
        </pc:spChg>
        <pc:spChg chg="del">
          <ac:chgData name="Joe Smith" userId="S::joe.smith@crisis.org.uk::339c0dfa-b3e8-40d0-9156-d00e9ede1f4e" providerId="AD" clId="Web-{0C1F1D1E-BD1F-167A-7F16-B0D9776040CA}" dt="2019-06-14T13:31:03.430" v="60"/>
          <ac:spMkLst>
            <pc:docMk/>
            <pc:sldMk cId="3234076814" sldId="428"/>
            <ac:spMk id="11" creationId="{EFDFF9A1-9196-433C-9495-A365715A13E5}"/>
          </ac:spMkLst>
        </pc:spChg>
        <pc:spChg chg="del">
          <ac:chgData name="Joe Smith" userId="S::joe.smith@crisis.org.uk::339c0dfa-b3e8-40d0-9156-d00e9ede1f4e" providerId="AD" clId="Web-{0C1F1D1E-BD1F-167A-7F16-B0D9776040CA}" dt="2019-06-14T13:31:03.430" v="58"/>
          <ac:spMkLst>
            <pc:docMk/>
            <pc:sldMk cId="3234076814" sldId="428"/>
            <ac:spMk id="16" creationId="{29F759C7-C2C8-46F8-A826-274B16DDC35A}"/>
          </ac:spMkLst>
        </pc:spChg>
        <pc:spChg chg="del">
          <ac:chgData name="Joe Smith" userId="S::joe.smith@crisis.org.uk::339c0dfa-b3e8-40d0-9156-d00e9ede1f4e" providerId="AD" clId="Web-{0C1F1D1E-BD1F-167A-7F16-B0D9776040CA}" dt="2019-06-14T13:31:03.430" v="57"/>
          <ac:spMkLst>
            <pc:docMk/>
            <pc:sldMk cId="3234076814" sldId="428"/>
            <ac:spMk id="17" creationId="{94CA05AD-237C-4F60-84C5-57352669F32C}"/>
          </ac:spMkLst>
        </pc:spChg>
        <pc:spChg chg="del">
          <ac:chgData name="Joe Smith" userId="S::joe.smith@crisis.org.uk::339c0dfa-b3e8-40d0-9156-d00e9ede1f4e" providerId="AD" clId="Web-{0C1F1D1E-BD1F-167A-7F16-B0D9776040CA}" dt="2019-06-14T13:30:58.742" v="56"/>
          <ac:spMkLst>
            <pc:docMk/>
            <pc:sldMk cId="3234076814" sldId="428"/>
            <ac:spMk id="19" creationId="{5AC95B14-1923-4685-B6BD-CC3621993096}"/>
          </ac:spMkLst>
        </pc:spChg>
        <pc:spChg chg="del">
          <ac:chgData name="Joe Smith" userId="S::joe.smith@crisis.org.uk::339c0dfa-b3e8-40d0-9156-d00e9ede1f4e" providerId="AD" clId="Web-{0C1F1D1E-BD1F-167A-7F16-B0D9776040CA}" dt="2019-06-14T13:30:58.742" v="55"/>
          <ac:spMkLst>
            <pc:docMk/>
            <pc:sldMk cId="3234076814" sldId="428"/>
            <ac:spMk id="20" creationId="{840E57F4-484F-4785-AEBD-CE3C98E3D3DB}"/>
          </ac:spMkLst>
        </pc:spChg>
        <pc:spChg chg="del">
          <ac:chgData name="Joe Smith" userId="S::joe.smith@crisis.org.uk::339c0dfa-b3e8-40d0-9156-d00e9ede1f4e" providerId="AD" clId="Web-{0C1F1D1E-BD1F-167A-7F16-B0D9776040CA}" dt="2019-06-14T13:30:58.742" v="54"/>
          <ac:spMkLst>
            <pc:docMk/>
            <pc:sldMk cId="3234076814" sldId="428"/>
            <ac:spMk id="21" creationId="{9053B3E3-FAF6-4845-977F-353142E05AC1}"/>
          </ac:spMkLst>
        </pc:spChg>
        <pc:spChg chg="del">
          <ac:chgData name="Joe Smith" userId="S::joe.smith@crisis.org.uk::339c0dfa-b3e8-40d0-9156-d00e9ede1f4e" providerId="AD" clId="Web-{0C1F1D1E-BD1F-167A-7F16-B0D9776040CA}" dt="2019-06-14T13:30:58.742" v="53"/>
          <ac:spMkLst>
            <pc:docMk/>
            <pc:sldMk cId="3234076814" sldId="428"/>
            <ac:spMk id="22" creationId="{46E0D8AC-8331-4182-84E4-245DF1812C51}"/>
          </ac:spMkLst>
        </pc:spChg>
        <pc:spChg chg="mod">
          <ac:chgData name="Joe Smith" userId="S::joe.smith@crisis.org.uk::339c0dfa-b3e8-40d0-9156-d00e9ede1f4e" providerId="AD" clId="Web-{0C1F1D1E-BD1F-167A-7F16-B0D9776040CA}" dt="2019-06-14T13:30:43.508" v="48"/>
          <ac:spMkLst>
            <pc:docMk/>
            <pc:sldMk cId="3234076814" sldId="428"/>
            <ac:spMk id="23" creationId="{22A3F0BC-27CD-4068-BA6E-59397B63EB2A}"/>
          </ac:spMkLst>
        </pc:spChg>
        <pc:spChg chg="del">
          <ac:chgData name="Joe Smith" userId="S::joe.smith@crisis.org.uk::339c0dfa-b3e8-40d0-9156-d00e9ede1f4e" providerId="AD" clId="Web-{0C1F1D1E-BD1F-167A-7F16-B0D9776040CA}" dt="2019-06-14T13:30:55.367" v="52"/>
          <ac:spMkLst>
            <pc:docMk/>
            <pc:sldMk cId="3234076814" sldId="428"/>
            <ac:spMk id="26" creationId="{83487202-75E0-494D-9A15-BD6722F6B9F4}"/>
          </ac:spMkLst>
        </pc:spChg>
        <pc:spChg chg="del">
          <ac:chgData name="Joe Smith" userId="S::joe.smith@crisis.org.uk::339c0dfa-b3e8-40d0-9156-d00e9ede1f4e" providerId="AD" clId="Web-{0C1F1D1E-BD1F-167A-7F16-B0D9776040CA}" dt="2019-06-14T13:30:55.367" v="51"/>
          <ac:spMkLst>
            <pc:docMk/>
            <pc:sldMk cId="3234076814" sldId="428"/>
            <ac:spMk id="27" creationId="{5AA2CD2B-4D7C-4631-95C7-7313B4969F72}"/>
          </ac:spMkLst>
        </pc:spChg>
        <pc:spChg chg="del">
          <ac:chgData name="Joe Smith" userId="S::joe.smith@crisis.org.uk::339c0dfa-b3e8-40d0-9156-d00e9ede1f4e" providerId="AD" clId="Web-{0C1F1D1E-BD1F-167A-7F16-B0D9776040CA}" dt="2019-06-14T13:30:55.367" v="50"/>
          <ac:spMkLst>
            <pc:docMk/>
            <pc:sldMk cId="3234076814" sldId="428"/>
            <ac:spMk id="28" creationId="{C54CD780-9E3C-4210-AFA8-DCE04B7A9DF1}"/>
          </ac:spMkLst>
        </pc:spChg>
        <pc:spChg chg="del">
          <ac:chgData name="Joe Smith" userId="S::joe.smith@crisis.org.uk::339c0dfa-b3e8-40d0-9156-d00e9ede1f4e" providerId="AD" clId="Web-{0C1F1D1E-BD1F-167A-7F16-B0D9776040CA}" dt="2019-06-14T13:30:55.367" v="49"/>
          <ac:spMkLst>
            <pc:docMk/>
            <pc:sldMk cId="3234076814" sldId="428"/>
            <ac:spMk id="29" creationId="{BBDE264F-CA9E-4A96-B539-E70241AAECDA}"/>
          </ac:spMkLst>
        </pc:spChg>
      </pc:sldChg>
      <pc:sldChg chg="delSp modSp">
        <pc:chgData name="Joe Smith" userId="S::joe.smith@crisis.org.uk::339c0dfa-b3e8-40d0-9156-d00e9ede1f4e" providerId="AD" clId="Web-{0C1F1D1E-BD1F-167A-7F16-B0D9776040CA}" dt="2019-06-14T13:34:50.290" v="119"/>
        <pc:sldMkLst>
          <pc:docMk/>
          <pc:sldMk cId="404381114" sldId="429"/>
        </pc:sldMkLst>
        <pc:spChg chg="del">
          <ac:chgData name="Joe Smith" userId="S::joe.smith@crisis.org.uk::339c0dfa-b3e8-40d0-9156-d00e9ede1f4e" providerId="AD" clId="Web-{0C1F1D1E-BD1F-167A-7F16-B0D9776040CA}" dt="2019-06-14T13:34:50.181" v="110"/>
          <ac:spMkLst>
            <pc:docMk/>
            <pc:sldMk cId="404381114" sldId="429"/>
            <ac:spMk id="10" creationId="{5FA89E9A-EE91-439E-9F43-24C787E9D9E3}"/>
          </ac:spMkLst>
        </pc:spChg>
        <pc:spChg chg="del">
          <ac:chgData name="Joe Smith" userId="S::joe.smith@crisis.org.uk::339c0dfa-b3e8-40d0-9156-d00e9ede1f4e" providerId="AD" clId="Web-{0C1F1D1E-BD1F-167A-7F16-B0D9776040CA}" dt="2019-06-14T13:34:50.181" v="111"/>
          <ac:spMkLst>
            <pc:docMk/>
            <pc:sldMk cId="404381114" sldId="429"/>
            <ac:spMk id="11" creationId="{EFDFF9A1-9196-433C-9495-A365715A13E5}"/>
          </ac:spMkLst>
        </pc:spChg>
        <pc:spChg chg="del">
          <ac:chgData name="Joe Smith" userId="S::joe.smith@crisis.org.uk::339c0dfa-b3e8-40d0-9156-d00e9ede1f4e" providerId="AD" clId="Web-{0C1F1D1E-BD1F-167A-7F16-B0D9776040CA}" dt="2019-06-14T13:34:50.181" v="109"/>
          <ac:spMkLst>
            <pc:docMk/>
            <pc:sldMk cId="404381114" sldId="429"/>
            <ac:spMk id="16" creationId="{29F759C7-C2C8-46F8-A826-274B16DDC35A}"/>
          </ac:spMkLst>
        </pc:spChg>
        <pc:spChg chg="del">
          <ac:chgData name="Joe Smith" userId="S::joe.smith@crisis.org.uk::339c0dfa-b3e8-40d0-9156-d00e9ede1f4e" providerId="AD" clId="Web-{0C1F1D1E-BD1F-167A-7F16-B0D9776040CA}" dt="2019-06-14T13:34:50.181" v="108"/>
          <ac:spMkLst>
            <pc:docMk/>
            <pc:sldMk cId="404381114" sldId="429"/>
            <ac:spMk id="17" creationId="{94CA05AD-237C-4F60-84C5-57352669F32C}"/>
          </ac:spMkLst>
        </pc:spChg>
        <pc:spChg chg="del">
          <ac:chgData name="Joe Smith" userId="S::joe.smith@crisis.org.uk::339c0dfa-b3e8-40d0-9156-d00e9ede1f4e" providerId="AD" clId="Web-{0C1F1D1E-BD1F-167A-7F16-B0D9776040CA}" dt="2019-06-14T13:34:50.244" v="115"/>
          <ac:spMkLst>
            <pc:docMk/>
            <pc:sldMk cId="404381114" sldId="429"/>
            <ac:spMk id="19" creationId="{5AC95B14-1923-4685-B6BD-CC3621993096}"/>
          </ac:spMkLst>
        </pc:spChg>
        <pc:spChg chg="del">
          <ac:chgData name="Joe Smith" userId="S::joe.smith@crisis.org.uk::339c0dfa-b3e8-40d0-9156-d00e9ede1f4e" providerId="AD" clId="Web-{0C1F1D1E-BD1F-167A-7F16-B0D9776040CA}" dt="2019-06-14T13:34:50.244" v="114"/>
          <ac:spMkLst>
            <pc:docMk/>
            <pc:sldMk cId="404381114" sldId="429"/>
            <ac:spMk id="20" creationId="{840E57F4-484F-4785-AEBD-CE3C98E3D3DB}"/>
          </ac:spMkLst>
        </pc:spChg>
        <pc:spChg chg="del">
          <ac:chgData name="Joe Smith" userId="S::joe.smith@crisis.org.uk::339c0dfa-b3e8-40d0-9156-d00e9ede1f4e" providerId="AD" clId="Web-{0C1F1D1E-BD1F-167A-7F16-B0D9776040CA}" dt="2019-06-14T13:34:50.244" v="113"/>
          <ac:spMkLst>
            <pc:docMk/>
            <pc:sldMk cId="404381114" sldId="429"/>
            <ac:spMk id="21" creationId="{9053B3E3-FAF6-4845-977F-353142E05AC1}"/>
          </ac:spMkLst>
        </pc:spChg>
        <pc:spChg chg="del">
          <ac:chgData name="Joe Smith" userId="S::joe.smith@crisis.org.uk::339c0dfa-b3e8-40d0-9156-d00e9ede1f4e" providerId="AD" clId="Web-{0C1F1D1E-BD1F-167A-7F16-B0D9776040CA}" dt="2019-06-14T13:34:50.244" v="112"/>
          <ac:spMkLst>
            <pc:docMk/>
            <pc:sldMk cId="404381114" sldId="429"/>
            <ac:spMk id="22" creationId="{46E0D8AC-8331-4182-84E4-245DF1812C51}"/>
          </ac:spMkLst>
        </pc:spChg>
        <pc:spChg chg="mod">
          <ac:chgData name="Joe Smith" userId="S::joe.smith@crisis.org.uk::339c0dfa-b3e8-40d0-9156-d00e9ede1f4e" providerId="AD" clId="Web-{0C1F1D1E-BD1F-167A-7F16-B0D9776040CA}" dt="2019-06-14T13:34:49.915" v="107" actId="1076"/>
          <ac:spMkLst>
            <pc:docMk/>
            <pc:sldMk cId="404381114" sldId="429"/>
            <ac:spMk id="23" creationId="{22A3F0BC-27CD-4068-BA6E-59397B63EB2A}"/>
          </ac:spMkLst>
        </pc:spChg>
        <pc:spChg chg="del">
          <ac:chgData name="Joe Smith" userId="S::joe.smith@crisis.org.uk::339c0dfa-b3e8-40d0-9156-d00e9ede1f4e" providerId="AD" clId="Web-{0C1F1D1E-BD1F-167A-7F16-B0D9776040CA}" dt="2019-06-14T13:34:50.290" v="119"/>
          <ac:spMkLst>
            <pc:docMk/>
            <pc:sldMk cId="404381114" sldId="429"/>
            <ac:spMk id="26" creationId="{83487202-75E0-494D-9A15-BD6722F6B9F4}"/>
          </ac:spMkLst>
        </pc:spChg>
        <pc:spChg chg="del">
          <ac:chgData name="Joe Smith" userId="S::joe.smith@crisis.org.uk::339c0dfa-b3e8-40d0-9156-d00e9ede1f4e" providerId="AD" clId="Web-{0C1F1D1E-BD1F-167A-7F16-B0D9776040CA}" dt="2019-06-14T13:34:50.290" v="118"/>
          <ac:spMkLst>
            <pc:docMk/>
            <pc:sldMk cId="404381114" sldId="429"/>
            <ac:spMk id="27" creationId="{5AA2CD2B-4D7C-4631-95C7-7313B4969F72}"/>
          </ac:spMkLst>
        </pc:spChg>
        <pc:spChg chg="del">
          <ac:chgData name="Joe Smith" userId="S::joe.smith@crisis.org.uk::339c0dfa-b3e8-40d0-9156-d00e9ede1f4e" providerId="AD" clId="Web-{0C1F1D1E-BD1F-167A-7F16-B0D9776040CA}" dt="2019-06-14T13:34:50.290" v="117"/>
          <ac:spMkLst>
            <pc:docMk/>
            <pc:sldMk cId="404381114" sldId="429"/>
            <ac:spMk id="28" creationId="{C54CD780-9E3C-4210-AFA8-DCE04B7A9DF1}"/>
          </ac:spMkLst>
        </pc:spChg>
        <pc:spChg chg="del">
          <ac:chgData name="Joe Smith" userId="S::joe.smith@crisis.org.uk::339c0dfa-b3e8-40d0-9156-d00e9ede1f4e" providerId="AD" clId="Web-{0C1F1D1E-BD1F-167A-7F16-B0D9776040CA}" dt="2019-06-14T13:34:50.290" v="116"/>
          <ac:spMkLst>
            <pc:docMk/>
            <pc:sldMk cId="404381114" sldId="429"/>
            <ac:spMk id="29" creationId="{BBDE264F-CA9E-4A96-B539-E70241AAECDA}"/>
          </ac:spMkLst>
        </pc:spChg>
      </pc:sldChg>
      <pc:sldChg chg="delSp modSp">
        <pc:chgData name="Joe Smith" userId="S::joe.smith@crisis.org.uk::339c0dfa-b3e8-40d0-9156-d00e9ede1f4e" providerId="AD" clId="Web-{0C1F1D1E-BD1F-167A-7F16-B0D9776040CA}" dt="2019-06-14T13:38:45.307" v="186" actId="1076"/>
        <pc:sldMkLst>
          <pc:docMk/>
          <pc:sldMk cId="3844402915" sldId="430"/>
        </pc:sldMkLst>
        <pc:spChg chg="del">
          <ac:chgData name="Joe Smith" userId="S::joe.smith@crisis.org.uk::339c0dfa-b3e8-40d0-9156-d00e9ede1f4e" providerId="AD" clId="Web-{0C1F1D1E-BD1F-167A-7F16-B0D9776040CA}" dt="2019-06-14T13:35:29.072" v="137"/>
          <ac:spMkLst>
            <pc:docMk/>
            <pc:sldMk cId="3844402915" sldId="430"/>
            <ac:spMk id="10" creationId="{5FA89E9A-EE91-439E-9F43-24C787E9D9E3}"/>
          </ac:spMkLst>
        </pc:spChg>
        <pc:spChg chg="del">
          <ac:chgData name="Joe Smith" userId="S::joe.smith@crisis.org.uk::339c0dfa-b3e8-40d0-9156-d00e9ede1f4e" providerId="AD" clId="Web-{0C1F1D1E-BD1F-167A-7F16-B0D9776040CA}" dt="2019-06-14T13:35:29.072" v="138"/>
          <ac:spMkLst>
            <pc:docMk/>
            <pc:sldMk cId="3844402915" sldId="430"/>
            <ac:spMk id="11" creationId="{EFDFF9A1-9196-433C-9495-A365715A13E5}"/>
          </ac:spMkLst>
        </pc:spChg>
        <pc:spChg chg="del">
          <ac:chgData name="Joe Smith" userId="S::joe.smith@crisis.org.uk::339c0dfa-b3e8-40d0-9156-d00e9ede1f4e" providerId="AD" clId="Web-{0C1F1D1E-BD1F-167A-7F16-B0D9776040CA}" dt="2019-06-14T13:35:29.072" v="136"/>
          <ac:spMkLst>
            <pc:docMk/>
            <pc:sldMk cId="3844402915" sldId="430"/>
            <ac:spMk id="16" creationId="{29F759C7-C2C8-46F8-A826-274B16DDC35A}"/>
          </ac:spMkLst>
        </pc:spChg>
        <pc:spChg chg="del">
          <ac:chgData name="Joe Smith" userId="S::joe.smith@crisis.org.uk::339c0dfa-b3e8-40d0-9156-d00e9ede1f4e" providerId="AD" clId="Web-{0C1F1D1E-BD1F-167A-7F16-B0D9776040CA}" dt="2019-06-14T13:35:29.072" v="135"/>
          <ac:spMkLst>
            <pc:docMk/>
            <pc:sldMk cId="3844402915" sldId="430"/>
            <ac:spMk id="17" creationId="{94CA05AD-237C-4F60-84C5-57352669F32C}"/>
          </ac:spMkLst>
        </pc:spChg>
        <pc:spChg chg="del">
          <ac:chgData name="Joe Smith" userId="S::joe.smith@crisis.org.uk::339c0dfa-b3e8-40d0-9156-d00e9ede1f4e" providerId="AD" clId="Web-{0C1F1D1E-BD1F-167A-7F16-B0D9776040CA}" dt="2019-06-14T13:35:26.088" v="134"/>
          <ac:spMkLst>
            <pc:docMk/>
            <pc:sldMk cId="3844402915" sldId="430"/>
            <ac:spMk id="19" creationId="{5AC95B14-1923-4685-B6BD-CC3621993096}"/>
          </ac:spMkLst>
        </pc:spChg>
        <pc:spChg chg="del">
          <ac:chgData name="Joe Smith" userId="S::joe.smith@crisis.org.uk::339c0dfa-b3e8-40d0-9156-d00e9ede1f4e" providerId="AD" clId="Web-{0C1F1D1E-BD1F-167A-7F16-B0D9776040CA}" dt="2019-06-14T13:35:26.088" v="133"/>
          <ac:spMkLst>
            <pc:docMk/>
            <pc:sldMk cId="3844402915" sldId="430"/>
            <ac:spMk id="20" creationId="{840E57F4-484F-4785-AEBD-CE3C98E3D3DB}"/>
          </ac:spMkLst>
        </pc:spChg>
        <pc:spChg chg="del">
          <ac:chgData name="Joe Smith" userId="S::joe.smith@crisis.org.uk::339c0dfa-b3e8-40d0-9156-d00e9ede1f4e" providerId="AD" clId="Web-{0C1F1D1E-BD1F-167A-7F16-B0D9776040CA}" dt="2019-06-14T13:35:26.088" v="132"/>
          <ac:spMkLst>
            <pc:docMk/>
            <pc:sldMk cId="3844402915" sldId="430"/>
            <ac:spMk id="21" creationId="{9053B3E3-FAF6-4845-977F-353142E05AC1}"/>
          </ac:spMkLst>
        </pc:spChg>
        <pc:spChg chg="del">
          <ac:chgData name="Joe Smith" userId="S::joe.smith@crisis.org.uk::339c0dfa-b3e8-40d0-9156-d00e9ede1f4e" providerId="AD" clId="Web-{0C1F1D1E-BD1F-167A-7F16-B0D9776040CA}" dt="2019-06-14T13:35:26.088" v="131"/>
          <ac:spMkLst>
            <pc:docMk/>
            <pc:sldMk cId="3844402915" sldId="430"/>
            <ac:spMk id="22" creationId="{46E0D8AC-8331-4182-84E4-245DF1812C51}"/>
          </ac:spMkLst>
        </pc:spChg>
        <pc:spChg chg="mod">
          <ac:chgData name="Joe Smith" userId="S::joe.smith@crisis.org.uk::339c0dfa-b3e8-40d0-9156-d00e9ede1f4e" providerId="AD" clId="Web-{0C1F1D1E-BD1F-167A-7F16-B0D9776040CA}" dt="2019-06-14T13:38:45.307" v="186" actId="1076"/>
          <ac:spMkLst>
            <pc:docMk/>
            <pc:sldMk cId="3844402915" sldId="430"/>
            <ac:spMk id="23" creationId="{22A3F0BC-27CD-4068-BA6E-59397B63EB2A}"/>
          </ac:spMkLst>
        </pc:spChg>
        <pc:spChg chg="mod">
          <ac:chgData name="Joe Smith" userId="S::joe.smith@crisis.org.uk::339c0dfa-b3e8-40d0-9156-d00e9ede1f4e" providerId="AD" clId="Web-{0C1F1D1E-BD1F-167A-7F16-B0D9776040CA}" dt="2019-06-14T13:37:36.463" v="165" actId="1076"/>
          <ac:spMkLst>
            <pc:docMk/>
            <pc:sldMk cId="3844402915" sldId="430"/>
            <ac:spMk id="24" creationId="{B7ACC595-DFBC-409E-BD46-21622E578233}"/>
          </ac:spMkLst>
        </pc:spChg>
        <pc:spChg chg="mod">
          <ac:chgData name="Joe Smith" userId="S::joe.smith@crisis.org.uk::339c0dfa-b3e8-40d0-9156-d00e9ede1f4e" providerId="AD" clId="Web-{0C1F1D1E-BD1F-167A-7F16-B0D9776040CA}" dt="2019-06-14T13:34:50.540" v="121"/>
          <ac:spMkLst>
            <pc:docMk/>
            <pc:sldMk cId="3844402915" sldId="430"/>
            <ac:spMk id="25" creationId="{644D3178-2C1D-4895-9EAB-5A624CC35129}"/>
          </ac:spMkLst>
        </pc:spChg>
        <pc:spChg chg="del">
          <ac:chgData name="Joe Smith" userId="S::joe.smith@crisis.org.uk::339c0dfa-b3e8-40d0-9156-d00e9ede1f4e" providerId="AD" clId="Web-{0C1F1D1E-BD1F-167A-7F16-B0D9776040CA}" dt="2019-06-14T13:35:21.509" v="130"/>
          <ac:spMkLst>
            <pc:docMk/>
            <pc:sldMk cId="3844402915" sldId="430"/>
            <ac:spMk id="26" creationId="{83487202-75E0-494D-9A15-BD6722F6B9F4}"/>
          </ac:spMkLst>
        </pc:spChg>
        <pc:spChg chg="del">
          <ac:chgData name="Joe Smith" userId="S::joe.smith@crisis.org.uk::339c0dfa-b3e8-40d0-9156-d00e9ede1f4e" providerId="AD" clId="Web-{0C1F1D1E-BD1F-167A-7F16-B0D9776040CA}" dt="2019-06-14T13:35:21.509" v="129"/>
          <ac:spMkLst>
            <pc:docMk/>
            <pc:sldMk cId="3844402915" sldId="430"/>
            <ac:spMk id="27" creationId="{5AA2CD2B-4D7C-4631-95C7-7313B4969F72}"/>
          </ac:spMkLst>
        </pc:spChg>
        <pc:spChg chg="del">
          <ac:chgData name="Joe Smith" userId="S::joe.smith@crisis.org.uk::339c0dfa-b3e8-40d0-9156-d00e9ede1f4e" providerId="AD" clId="Web-{0C1F1D1E-BD1F-167A-7F16-B0D9776040CA}" dt="2019-06-14T13:35:21.509" v="128"/>
          <ac:spMkLst>
            <pc:docMk/>
            <pc:sldMk cId="3844402915" sldId="430"/>
            <ac:spMk id="28" creationId="{C54CD780-9E3C-4210-AFA8-DCE04B7A9DF1}"/>
          </ac:spMkLst>
        </pc:spChg>
        <pc:spChg chg="del">
          <ac:chgData name="Joe Smith" userId="S::joe.smith@crisis.org.uk::339c0dfa-b3e8-40d0-9156-d00e9ede1f4e" providerId="AD" clId="Web-{0C1F1D1E-BD1F-167A-7F16-B0D9776040CA}" dt="2019-06-14T13:35:21.494" v="127"/>
          <ac:spMkLst>
            <pc:docMk/>
            <pc:sldMk cId="3844402915" sldId="430"/>
            <ac:spMk id="29" creationId="{BBDE264F-CA9E-4A96-B539-E70241AAECDA}"/>
          </ac:spMkLst>
        </pc:spChg>
      </pc:sldChg>
      <pc:sldChg chg="delSp modSp">
        <pc:chgData name="Joe Smith" userId="S::joe.smith@crisis.org.uk::339c0dfa-b3e8-40d0-9156-d00e9ede1f4e" providerId="AD" clId="Web-{0C1F1D1E-BD1F-167A-7F16-B0D9776040CA}" dt="2019-06-14T13:41:24.387" v="201"/>
        <pc:sldMkLst>
          <pc:docMk/>
          <pc:sldMk cId="4056889114" sldId="431"/>
        </pc:sldMkLst>
        <pc:spChg chg="del">
          <ac:chgData name="Joe Smith" userId="S::joe.smith@crisis.org.uk::339c0dfa-b3e8-40d0-9156-d00e9ede1f4e" providerId="AD" clId="Web-{0C1F1D1E-BD1F-167A-7F16-B0D9776040CA}" dt="2019-06-14T13:41:14.558" v="192"/>
          <ac:spMkLst>
            <pc:docMk/>
            <pc:sldMk cId="4056889114" sldId="431"/>
            <ac:spMk id="10" creationId="{5FA89E9A-EE91-439E-9F43-24C787E9D9E3}"/>
          </ac:spMkLst>
        </pc:spChg>
        <pc:spChg chg="del">
          <ac:chgData name="Joe Smith" userId="S::joe.smith@crisis.org.uk::339c0dfa-b3e8-40d0-9156-d00e9ede1f4e" providerId="AD" clId="Web-{0C1F1D1E-BD1F-167A-7F16-B0D9776040CA}" dt="2019-06-14T13:41:14.576" v="193"/>
          <ac:spMkLst>
            <pc:docMk/>
            <pc:sldMk cId="4056889114" sldId="431"/>
            <ac:spMk id="11" creationId="{EFDFF9A1-9196-433C-9495-A365715A13E5}"/>
          </ac:spMkLst>
        </pc:spChg>
        <pc:spChg chg="del">
          <ac:chgData name="Joe Smith" userId="S::joe.smith@crisis.org.uk::339c0dfa-b3e8-40d0-9156-d00e9ede1f4e" providerId="AD" clId="Web-{0C1F1D1E-BD1F-167A-7F16-B0D9776040CA}" dt="2019-06-14T13:41:14.558" v="191"/>
          <ac:spMkLst>
            <pc:docMk/>
            <pc:sldMk cId="4056889114" sldId="431"/>
            <ac:spMk id="16" creationId="{29F759C7-C2C8-46F8-A826-274B16DDC35A}"/>
          </ac:spMkLst>
        </pc:spChg>
        <pc:spChg chg="del">
          <ac:chgData name="Joe Smith" userId="S::joe.smith@crisis.org.uk::339c0dfa-b3e8-40d0-9156-d00e9ede1f4e" providerId="AD" clId="Web-{0C1F1D1E-BD1F-167A-7F16-B0D9776040CA}" dt="2019-06-14T13:41:14.558" v="190"/>
          <ac:spMkLst>
            <pc:docMk/>
            <pc:sldMk cId="4056889114" sldId="431"/>
            <ac:spMk id="17" creationId="{94CA05AD-237C-4F60-84C5-57352669F32C}"/>
          </ac:spMkLst>
        </pc:spChg>
        <pc:spChg chg="del">
          <ac:chgData name="Joe Smith" userId="S::joe.smith@crisis.org.uk::339c0dfa-b3e8-40d0-9156-d00e9ede1f4e" providerId="AD" clId="Web-{0C1F1D1E-BD1F-167A-7F16-B0D9776040CA}" dt="2019-06-14T13:41:19.918" v="197"/>
          <ac:spMkLst>
            <pc:docMk/>
            <pc:sldMk cId="4056889114" sldId="431"/>
            <ac:spMk id="19" creationId="{5AC95B14-1923-4685-B6BD-CC3621993096}"/>
          </ac:spMkLst>
        </pc:spChg>
        <pc:spChg chg="del">
          <ac:chgData name="Joe Smith" userId="S::joe.smith@crisis.org.uk::339c0dfa-b3e8-40d0-9156-d00e9ede1f4e" providerId="AD" clId="Web-{0C1F1D1E-BD1F-167A-7F16-B0D9776040CA}" dt="2019-06-14T13:41:19.918" v="196"/>
          <ac:spMkLst>
            <pc:docMk/>
            <pc:sldMk cId="4056889114" sldId="431"/>
            <ac:spMk id="20" creationId="{840E57F4-484F-4785-AEBD-CE3C98E3D3DB}"/>
          </ac:spMkLst>
        </pc:spChg>
        <pc:spChg chg="del">
          <ac:chgData name="Joe Smith" userId="S::joe.smith@crisis.org.uk::339c0dfa-b3e8-40d0-9156-d00e9ede1f4e" providerId="AD" clId="Web-{0C1F1D1E-BD1F-167A-7F16-B0D9776040CA}" dt="2019-06-14T13:41:19.918" v="195"/>
          <ac:spMkLst>
            <pc:docMk/>
            <pc:sldMk cId="4056889114" sldId="431"/>
            <ac:spMk id="21" creationId="{9053B3E3-FAF6-4845-977F-353142E05AC1}"/>
          </ac:spMkLst>
        </pc:spChg>
        <pc:spChg chg="del">
          <ac:chgData name="Joe Smith" userId="S::joe.smith@crisis.org.uk::339c0dfa-b3e8-40d0-9156-d00e9ede1f4e" providerId="AD" clId="Web-{0C1F1D1E-BD1F-167A-7F16-B0D9776040CA}" dt="2019-06-14T13:41:19.918" v="194"/>
          <ac:spMkLst>
            <pc:docMk/>
            <pc:sldMk cId="4056889114" sldId="431"/>
            <ac:spMk id="22" creationId="{46E0D8AC-8331-4182-84E4-245DF1812C51}"/>
          </ac:spMkLst>
        </pc:spChg>
        <pc:spChg chg="mod">
          <ac:chgData name="Joe Smith" userId="S::joe.smith@crisis.org.uk::339c0dfa-b3e8-40d0-9156-d00e9ede1f4e" providerId="AD" clId="Web-{0C1F1D1E-BD1F-167A-7F16-B0D9776040CA}" dt="2019-06-14T13:40:56.293" v="189" actId="1076"/>
          <ac:spMkLst>
            <pc:docMk/>
            <pc:sldMk cId="4056889114" sldId="431"/>
            <ac:spMk id="23" creationId="{22A3F0BC-27CD-4068-BA6E-59397B63EB2A}"/>
          </ac:spMkLst>
        </pc:spChg>
        <pc:spChg chg="del">
          <ac:chgData name="Joe Smith" userId="S::joe.smith@crisis.org.uk::339c0dfa-b3e8-40d0-9156-d00e9ede1f4e" providerId="AD" clId="Web-{0C1F1D1E-BD1F-167A-7F16-B0D9776040CA}" dt="2019-06-14T13:41:24.387" v="201"/>
          <ac:spMkLst>
            <pc:docMk/>
            <pc:sldMk cId="4056889114" sldId="431"/>
            <ac:spMk id="26" creationId="{83487202-75E0-494D-9A15-BD6722F6B9F4}"/>
          </ac:spMkLst>
        </pc:spChg>
        <pc:spChg chg="del">
          <ac:chgData name="Joe Smith" userId="S::joe.smith@crisis.org.uk::339c0dfa-b3e8-40d0-9156-d00e9ede1f4e" providerId="AD" clId="Web-{0C1F1D1E-BD1F-167A-7F16-B0D9776040CA}" dt="2019-06-14T13:41:24.387" v="200"/>
          <ac:spMkLst>
            <pc:docMk/>
            <pc:sldMk cId="4056889114" sldId="431"/>
            <ac:spMk id="27" creationId="{5AA2CD2B-4D7C-4631-95C7-7313B4969F72}"/>
          </ac:spMkLst>
        </pc:spChg>
        <pc:spChg chg="del">
          <ac:chgData name="Joe Smith" userId="S::joe.smith@crisis.org.uk::339c0dfa-b3e8-40d0-9156-d00e9ede1f4e" providerId="AD" clId="Web-{0C1F1D1E-BD1F-167A-7F16-B0D9776040CA}" dt="2019-06-14T13:41:24.387" v="199"/>
          <ac:spMkLst>
            <pc:docMk/>
            <pc:sldMk cId="4056889114" sldId="431"/>
            <ac:spMk id="28" creationId="{C54CD780-9E3C-4210-AFA8-DCE04B7A9DF1}"/>
          </ac:spMkLst>
        </pc:spChg>
        <pc:spChg chg="del">
          <ac:chgData name="Joe Smith" userId="S::joe.smith@crisis.org.uk::339c0dfa-b3e8-40d0-9156-d00e9ede1f4e" providerId="AD" clId="Web-{0C1F1D1E-BD1F-167A-7F16-B0D9776040CA}" dt="2019-06-14T13:41:24.387" v="198"/>
          <ac:spMkLst>
            <pc:docMk/>
            <pc:sldMk cId="4056889114" sldId="431"/>
            <ac:spMk id="29" creationId="{BBDE264F-CA9E-4A96-B539-E70241AAECDA}"/>
          </ac:spMkLst>
        </pc:spChg>
      </pc:sldChg>
      <pc:sldChg chg="delSp">
        <pc:chgData name="Joe Smith" userId="S::joe.smith@crisis.org.uk::339c0dfa-b3e8-40d0-9156-d00e9ede1f4e" providerId="AD" clId="Web-{0C1F1D1E-BD1F-167A-7F16-B0D9776040CA}" dt="2019-06-14T13:41:42.605" v="213"/>
        <pc:sldMkLst>
          <pc:docMk/>
          <pc:sldMk cId="2497351237" sldId="432"/>
        </pc:sldMkLst>
        <pc:spChg chg="del">
          <ac:chgData name="Joe Smith" userId="S::joe.smith@crisis.org.uk::339c0dfa-b3e8-40d0-9156-d00e9ede1f4e" providerId="AD" clId="Web-{0C1F1D1E-BD1F-167A-7F16-B0D9776040CA}" dt="2019-06-14T13:41:32.465" v="204"/>
          <ac:spMkLst>
            <pc:docMk/>
            <pc:sldMk cId="2497351237" sldId="432"/>
            <ac:spMk id="10" creationId="{5FA89E9A-EE91-439E-9F43-24C787E9D9E3}"/>
          </ac:spMkLst>
        </pc:spChg>
        <pc:spChg chg="del">
          <ac:chgData name="Joe Smith" userId="S::joe.smith@crisis.org.uk::339c0dfa-b3e8-40d0-9156-d00e9ede1f4e" providerId="AD" clId="Web-{0C1F1D1E-BD1F-167A-7F16-B0D9776040CA}" dt="2019-06-14T13:41:32.465" v="205"/>
          <ac:spMkLst>
            <pc:docMk/>
            <pc:sldMk cId="2497351237" sldId="432"/>
            <ac:spMk id="11" creationId="{EFDFF9A1-9196-433C-9495-A365715A13E5}"/>
          </ac:spMkLst>
        </pc:spChg>
        <pc:spChg chg="del">
          <ac:chgData name="Joe Smith" userId="S::joe.smith@crisis.org.uk::339c0dfa-b3e8-40d0-9156-d00e9ede1f4e" providerId="AD" clId="Web-{0C1F1D1E-BD1F-167A-7F16-B0D9776040CA}" dt="2019-06-14T13:41:32.465" v="203"/>
          <ac:spMkLst>
            <pc:docMk/>
            <pc:sldMk cId="2497351237" sldId="432"/>
            <ac:spMk id="16" creationId="{29F759C7-C2C8-46F8-A826-274B16DDC35A}"/>
          </ac:spMkLst>
        </pc:spChg>
        <pc:spChg chg="del">
          <ac:chgData name="Joe Smith" userId="S::joe.smith@crisis.org.uk::339c0dfa-b3e8-40d0-9156-d00e9ede1f4e" providerId="AD" clId="Web-{0C1F1D1E-BD1F-167A-7F16-B0D9776040CA}" dt="2019-06-14T13:41:32.465" v="202"/>
          <ac:spMkLst>
            <pc:docMk/>
            <pc:sldMk cId="2497351237" sldId="432"/>
            <ac:spMk id="17" creationId="{94CA05AD-237C-4F60-84C5-57352669F32C}"/>
          </ac:spMkLst>
        </pc:spChg>
        <pc:spChg chg="del">
          <ac:chgData name="Joe Smith" userId="S::joe.smith@crisis.org.uk::339c0dfa-b3e8-40d0-9156-d00e9ede1f4e" providerId="AD" clId="Web-{0C1F1D1E-BD1F-167A-7F16-B0D9776040CA}" dt="2019-06-14T13:41:35.809" v="209"/>
          <ac:spMkLst>
            <pc:docMk/>
            <pc:sldMk cId="2497351237" sldId="432"/>
            <ac:spMk id="19" creationId="{5AC95B14-1923-4685-B6BD-CC3621993096}"/>
          </ac:spMkLst>
        </pc:spChg>
        <pc:spChg chg="del">
          <ac:chgData name="Joe Smith" userId="S::joe.smith@crisis.org.uk::339c0dfa-b3e8-40d0-9156-d00e9ede1f4e" providerId="AD" clId="Web-{0C1F1D1E-BD1F-167A-7F16-B0D9776040CA}" dt="2019-06-14T13:41:35.809" v="208"/>
          <ac:spMkLst>
            <pc:docMk/>
            <pc:sldMk cId="2497351237" sldId="432"/>
            <ac:spMk id="20" creationId="{840E57F4-484F-4785-AEBD-CE3C98E3D3DB}"/>
          </ac:spMkLst>
        </pc:spChg>
        <pc:spChg chg="del">
          <ac:chgData name="Joe Smith" userId="S::joe.smith@crisis.org.uk::339c0dfa-b3e8-40d0-9156-d00e9ede1f4e" providerId="AD" clId="Web-{0C1F1D1E-BD1F-167A-7F16-B0D9776040CA}" dt="2019-06-14T13:41:35.809" v="207"/>
          <ac:spMkLst>
            <pc:docMk/>
            <pc:sldMk cId="2497351237" sldId="432"/>
            <ac:spMk id="21" creationId="{9053B3E3-FAF6-4845-977F-353142E05AC1}"/>
          </ac:spMkLst>
        </pc:spChg>
        <pc:spChg chg="del">
          <ac:chgData name="Joe Smith" userId="S::joe.smith@crisis.org.uk::339c0dfa-b3e8-40d0-9156-d00e9ede1f4e" providerId="AD" clId="Web-{0C1F1D1E-BD1F-167A-7F16-B0D9776040CA}" dt="2019-06-14T13:41:35.809" v="206"/>
          <ac:spMkLst>
            <pc:docMk/>
            <pc:sldMk cId="2497351237" sldId="432"/>
            <ac:spMk id="22" creationId="{46E0D8AC-8331-4182-84E4-245DF1812C51}"/>
          </ac:spMkLst>
        </pc:spChg>
        <pc:spChg chg="del">
          <ac:chgData name="Joe Smith" userId="S::joe.smith@crisis.org.uk::339c0dfa-b3e8-40d0-9156-d00e9ede1f4e" providerId="AD" clId="Web-{0C1F1D1E-BD1F-167A-7F16-B0D9776040CA}" dt="2019-06-14T13:41:42.605" v="213"/>
          <ac:spMkLst>
            <pc:docMk/>
            <pc:sldMk cId="2497351237" sldId="432"/>
            <ac:spMk id="26" creationId="{83487202-75E0-494D-9A15-BD6722F6B9F4}"/>
          </ac:spMkLst>
        </pc:spChg>
        <pc:spChg chg="del">
          <ac:chgData name="Joe Smith" userId="S::joe.smith@crisis.org.uk::339c0dfa-b3e8-40d0-9156-d00e9ede1f4e" providerId="AD" clId="Web-{0C1F1D1E-BD1F-167A-7F16-B0D9776040CA}" dt="2019-06-14T13:41:42.605" v="212"/>
          <ac:spMkLst>
            <pc:docMk/>
            <pc:sldMk cId="2497351237" sldId="432"/>
            <ac:spMk id="27" creationId="{5AA2CD2B-4D7C-4631-95C7-7313B4969F72}"/>
          </ac:spMkLst>
        </pc:spChg>
        <pc:spChg chg="del">
          <ac:chgData name="Joe Smith" userId="S::joe.smith@crisis.org.uk::339c0dfa-b3e8-40d0-9156-d00e9ede1f4e" providerId="AD" clId="Web-{0C1F1D1E-BD1F-167A-7F16-B0D9776040CA}" dt="2019-06-14T13:41:42.605" v="211"/>
          <ac:spMkLst>
            <pc:docMk/>
            <pc:sldMk cId="2497351237" sldId="432"/>
            <ac:spMk id="28" creationId="{C54CD780-9E3C-4210-AFA8-DCE04B7A9DF1}"/>
          </ac:spMkLst>
        </pc:spChg>
        <pc:spChg chg="del">
          <ac:chgData name="Joe Smith" userId="S::joe.smith@crisis.org.uk::339c0dfa-b3e8-40d0-9156-d00e9ede1f4e" providerId="AD" clId="Web-{0C1F1D1E-BD1F-167A-7F16-B0D9776040CA}" dt="2019-06-14T13:41:42.590" v="210"/>
          <ac:spMkLst>
            <pc:docMk/>
            <pc:sldMk cId="2497351237" sldId="432"/>
            <ac:spMk id="29" creationId="{BBDE264F-CA9E-4A96-B539-E70241AAECDA}"/>
          </ac:spMkLst>
        </pc:spChg>
      </pc:sldChg>
      <pc:sldChg chg="delSp">
        <pc:chgData name="Joe Smith" userId="S::joe.smith@crisis.org.uk::339c0dfa-b3e8-40d0-9156-d00e9ede1f4e" providerId="AD" clId="Web-{0C1F1D1E-BD1F-167A-7F16-B0D9776040CA}" dt="2019-06-14T13:41:59.199" v="225"/>
        <pc:sldMkLst>
          <pc:docMk/>
          <pc:sldMk cId="3464908115" sldId="433"/>
        </pc:sldMkLst>
        <pc:spChg chg="del">
          <ac:chgData name="Joe Smith" userId="S::joe.smith@crisis.org.uk::339c0dfa-b3e8-40d0-9156-d00e9ede1f4e" providerId="AD" clId="Web-{0C1F1D1E-BD1F-167A-7F16-B0D9776040CA}" dt="2019-06-14T13:41:50.027" v="216"/>
          <ac:spMkLst>
            <pc:docMk/>
            <pc:sldMk cId="3464908115" sldId="433"/>
            <ac:spMk id="10" creationId="{5FA89E9A-EE91-439E-9F43-24C787E9D9E3}"/>
          </ac:spMkLst>
        </pc:spChg>
        <pc:spChg chg="del">
          <ac:chgData name="Joe Smith" userId="S::joe.smith@crisis.org.uk::339c0dfa-b3e8-40d0-9156-d00e9ede1f4e" providerId="AD" clId="Web-{0C1F1D1E-BD1F-167A-7F16-B0D9776040CA}" dt="2019-06-14T13:41:50.027" v="217"/>
          <ac:spMkLst>
            <pc:docMk/>
            <pc:sldMk cId="3464908115" sldId="433"/>
            <ac:spMk id="11" creationId="{EFDFF9A1-9196-433C-9495-A365715A13E5}"/>
          </ac:spMkLst>
        </pc:spChg>
        <pc:spChg chg="del">
          <ac:chgData name="Joe Smith" userId="S::joe.smith@crisis.org.uk::339c0dfa-b3e8-40d0-9156-d00e9ede1f4e" providerId="AD" clId="Web-{0C1F1D1E-BD1F-167A-7F16-B0D9776040CA}" dt="2019-06-14T13:41:50.027" v="215"/>
          <ac:spMkLst>
            <pc:docMk/>
            <pc:sldMk cId="3464908115" sldId="433"/>
            <ac:spMk id="16" creationId="{29F759C7-C2C8-46F8-A826-274B16DDC35A}"/>
          </ac:spMkLst>
        </pc:spChg>
        <pc:spChg chg="del">
          <ac:chgData name="Joe Smith" userId="S::joe.smith@crisis.org.uk::339c0dfa-b3e8-40d0-9156-d00e9ede1f4e" providerId="AD" clId="Web-{0C1F1D1E-BD1F-167A-7F16-B0D9776040CA}" dt="2019-06-14T13:41:50.012" v="214"/>
          <ac:spMkLst>
            <pc:docMk/>
            <pc:sldMk cId="3464908115" sldId="433"/>
            <ac:spMk id="17" creationId="{94CA05AD-237C-4F60-84C5-57352669F32C}"/>
          </ac:spMkLst>
        </pc:spChg>
        <pc:spChg chg="del">
          <ac:chgData name="Joe Smith" userId="S::joe.smith@crisis.org.uk::339c0dfa-b3e8-40d0-9156-d00e9ede1f4e" providerId="AD" clId="Web-{0C1F1D1E-BD1F-167A-7F16-B0D9776040CA}" dt="2019-06-14T13:41:54.809" v="221"/>
          <ac:spMkLst>
            <pc:docMk/>
            <pc:sldMk cId="3464908115" sldId="433"/>
            <ac:spMk id="19" creationId="{5AC95B14-1923-4685-B6BD-CC3621993096}"/>
          </ac:spMkLst>
        </pc:spChg>
        <pc:spChg chg="del">
          <ac:chgData name="Joe Smith" userId="S::joe.smith@crisis.org.uk::339c0dfa-b3e8-40d0-9156-d00e9ede1f4e" providerId="AD" clId="Web-{0C1F1D1E-BD1F-167A-7F16-B0D9776040CA}" dt="2019-06-14T13:41:54.809" v="220"/>
          <ac:spMkLst>
            <pc:docMk/>
            <pc:sldMk cId="3464908115" sldId="433"/>
            <ac:spMk id="20" creationId="{840E57F4-484F-4785-AEBD-CE3C98E3D3DB}"/>
          </ac:spMkLst>
        </pc:spChg>
        <pc:spChg chg="del">
          <ac:chgData name="Joe Smith" userId="S::joe.smith@crisis.org.uk::339c0dfa-b3e8-40d0-9156-d00e9ede1f4e" providerId="AD" clId="Web-{0C1F1D1E-BD1F-167A-7F16-B0D9776040CA}" dt="2019-06-14T13:41:54.809" v="219"/>
          <ac:spMkLst>
            <pc:docMk/>
            <pc:sldMk cId="3464908115" sldId="433"/>
            <ac:spMk id="21" creationId="{9053B3E3-FAF6-4845-977F-353142E05AC1}"/>
          </ac:spMkLst>
        </pc:spChg>
        <pc:spChg chg="del">
          <ac:chgData name="Joe Smith" userId="S::joe.smith@crisis.org.uk::339c0dfa-b3e8-40d0-9156-d00e9ede1f4e" providerId="AD" clId="Web-{0C1F1D1E-BD1F-167A-7F16-B0D9776040CA}" dt="2019-06-14T13:41:54.809" v="218"/>
          <ac:spMkLst>
            <pc:docMk/>
            <pc:sldMk cId="3464908115" sldId="433"/>
            <ac:spMk id="22" creationId="{46E0D8AC-8331-4182-84E4-245DF1812C51}"/>
          </ac:spMkLst>
        </pc:spChg>
        <pc:spChg chg="del">
          <ac:chgData name="Joe Smith" userId="S::joe.smith@crisis.org.uk::339c0dfa-b3e8-40d0-9156-d00e9ede1f4e" providerId="AD" clId="Web-{0C1F1D1E-BD1F-167A-7F16-B0D9776040CA}" dt="2019-06-14T13:41:59.199" v="225"/>
          <ac:spMkLst>
            <pc:docMk/>
            <pc:sldMk cId="3464908115" sldId="433"/>
            <ac:spMk id="26" creationId="{83487202-75E0-494D-9A15-BD6722F6B9F4}"/>
          </ac:spMkLst>
        </pc:spChg>
        <pc:spChg chg="del">
          <ac:chgData name="Joe Smith" userId="S::joe.smith@crisis.org.uk::339c0dfa-b3e8-40d0-9156-d00e9ede1f4e" providerId="AD" clId="Web-{0C1F1D1E-BD1F-167A-7F16-B0D9776040CA}" dt="2019-06-14T13:41:59.199" v="224"/>
          <ac:spMkLst>
            <pc:docMk/>
            <pc:sldMk cId="3464908115" sldId="433"/>
            <ac:spMk id="27" creationId="{5AA2CD2B-4D7C-4631-95C7-7313B4969F72}"/>
          </ac:spMkLst>
        </pc:spChg>
        <pc:spChg chg="del">
          <ac:chgData name="Joe Smith" userId="S::joe.smith@crisis.org.uk::339c0dfa-b3e8-40d0-9156-d00e9ede1f4e" providerId="AD" clId="Web-{0C1F1D1E-BD1F-167A-7F16-B0D9776040CA}" dt="2019-06-14T13:41:59.199" v="223"/>
          <ac:spMkLst>
            <pc:docMk/>
            <pc:sldMk cId="3464908115" sldId="433"/>
            <ac:spMk id="28" creationId="{C54CD780-9E3C-4210-AFA8-DCE04B7A9DF1}"/>
          </ac:spMkLst>
        </pc:spChg>
        <pc:spChg chg="del">
          <ac:chgData name="Joe Smith" userId="S::joe.smith@crisis.org.uk::339c0dfa-b3e8-40d0-9156-d00e9ede1f4e" providerId="AD" clId="Web-{0C1F1D1E-BD1F-167A-7F16-B0D9776040CA}" dt="2019-06-14T13:41:59.199" v="222"/>
          <ac:spMkLst>
            <pc:docMk/>
            <pc:sldMk cId="3464908115" sldId="433"/>
            <ac:spMk id="29" creationId="{BBDE264F-CA9E-4A96-B539-E70241AAECDA}"/>
          </ac:spMkLst>
        </pc:spChg>
      </pc:sldChg>
      <pc:sldChg chg="delSp modSp">
        <pc:chgData name="Joe Smith" userId="S::joe.smith@crisis.org.uk::339c0dfa-b3e8-40d0-9156-d00e9ede1f4e" providerId="AD" clId="Web-{0C1F1D1E-BD1F-167A-7F16-B0D9776040CA}" dt="2019-06-14T13:44:32.560" v="349"/>
        <pc:sldMkLst>
          <pc:docMk/>
          <pc:sldMk cId="3659705526" sldId="434"/>
        </pc:sldMkLst>
        <pc:spChg chg="del">
          <ac:chgData name="Joe Smith" userId="S::joe.smith@crisis.org.uk::339c0dfa-b3e8-40d0-9156-d00e9ede1f4e" providerId="AD" clId="Web-{0C1F1D1E-BD1F-167A-7F16-B0D9776040CA}" dt="2019-06-14T13:44:32.560" v="348"/>
          <ac:spMkLst>
            <pc:docMk/>
            <pc:sldMk cId="3659705526" sldId="434"/>
            <ac:spMk id="10" creationId="{5FA89E9A-EE91-439E-9F43-24C787E9D9E3}"/>
          </ac:spMkLst>
        </pc:spChg>
        <pc:spChg chg="del">
          <ac:chgData name="Joe Smith" userId="S::joe.smith@crisis.org.uk::339c0dfa-b3e8-40d0-9156-d00e9ede1f4e" providerId="AD" clId="Web-{0C1F1D1E-BD1F-167A-7F16-B0D9776040CA}" dt="2019-06-14T13:44:32.560" v="349"/>
          <ac:spMkLst>
            <pc:docMk/>
            <pc:sldMk cId="3659705526" sldId="434"/>
            <ac:spMk id="11" creationId="{EFDFF9A1-9196-433C-9495-A365715A13E5}"/>
          </ac:spMkLst>
        </pc:spChg>
        <pc:spChg chg="del">
          <ac:chgData name="Joe Smith" userId="S::joe.smith@crisis.org.uk::339c0dfa-b3e8-40d0-9156-d00e9ede1f4e" providerId="AD" clId="Web-{0C1F1D1E-BD1F-167A-7F16-B0D9776040CA}" dt="2019-06-14T13:44:32.560" v="347"/>
          <ac:spMkLst>
            <pc:docMk/>
            <pc:sldMk cId="3659705526" sldId="434"/>
            <ac:spMk id="16" creationId="{29F759C7-C2C8-46F8-A826-274B16DDC35A}"/>
          </ac:spMkLst>
        </pc:spChg>
        <pc:spChg chg="del">
          <ac:chgData name="Joe Smith" userId="S::joe.smith@crisis.org.uk::339c0dfa-b3e8-40d0-9156-d00e9ede1f4e" providerId="AD" clId="Web-{0C1F1D1E-BD1F-167A-7F16-B0D9776040CA}" dt="2019-06-14T13:44:32.560" v="346"/>
          <ac:spMkLst>
            <pc:docMk/>
            <pc:sldMk cId="3659705526" sldId="434"/>
            <ac:spMk id="17" creationId="{94CA05AD-237C-4F60-84C5-57352669F32C}"/>
          </ac:spMkLst>
        </pc:spChg>
        <pc:spChg chg="del">
          <ac:chgData name="Joe Smith" userId="S::joe.smith@crisis.org.uk::339c0dfa-b3e8-40d0-9156-d00e9ede1f4e" providerId="AD" clId="Web-{0C1F1D1E-BD1F-167A-7F16-B0D9776040CA}" dt="2019-06-14T13:44:28.763" v="345"/>
          <ac:spMkLst>
            <pc:docMk/>
            <pc:sldMk cId="3659705526" sldId="434"/>
            <ac:spMk id="19" creationId="{5AC95B14-1923-4685-B6BD-CC3621993096}"/>
          </ac:spMkLst>
        </pc:spChg>
        <pc:spChg chg="del">
          <ac:chgData name="Joe Smith" userId="S::joe.smith@crisis.org.uk::339c0dfa-b3e8-40d0-9156-d00e9ede1f4e" providerId="AD" clId="Web-{0C1F1D1E-BD1F-167A-7F16-B0D9776040CA}" dt="2019-06-14T13:44:28.763" v="344"/>
          <ac:spMkLst>
            <pc:docMk/>
            <pc:sldMk cId="3659705526" sldId="434"/>
            <ac:spMk id="20" creationId="{840E57F4-484F-4785-AEBD-CE3C98E3D3DB}"/>
          </ac:spMkLst>
        </pc:spChg>
        <pc:spChg chg="del">
          <ac:chgData name="Joe Smith" userId="S::joe.smith@crisis.org.uk::339c0dfa-b3e8-40d0-9156-d00e9ede1f4e" providerId="AD" clId="Web-{0C1F1D1E-BD1F-167A-7F16-B0D9776040CA}" dt="2019-06-14T13:44:28.763" v="343"/>
          <ac:spMkLst>
            <pc:docMk/>
            <pc:sldMk cId="3659705526" sldId="434"/>
            <ac:spMk id="21" creationId="{9053B3E3-FAF6-4845-977F-353142E05AC1}"/>
          </ac:spMkLst>
        </pc:spChg>
        <pc:spChg chg="del">
          <ac:chgData name="Joe Smith" userId="S::joe.smith@crisis.org.uk::339c0dfa-b3e8-40d0-9156-d00e9ede1f4e" providerId="AD" clId="Web-{0C1F1D1E-BD1F-167A-7F16-B0D9776040CA}" dt="2019-06-14T13:44:28.763" v="342"/>
          <ac:spMkLst>
            <pc:docMk/>
            <pc:sldMk cId="3659705526" sldId="434"/>
            <ac:spMk id="22" creationId="{46E0D8AC-8331-4182-84E4-245DF1812C51}"/>
          </ac:spMkLst>
        </pc:spChg>
        <pc:spChg chg="mod">
          <ac:chgData name="Joe Smith" userId="S::joe.smith@crisis.org.uk::339c0dfa-b3e8-40d0-9156-d00e9ede1f4e" providerId="AD" clId="Web-{0C1F1D1E-BD1F-167A-7F16-B0D9776040CA}" dt="2019-06-14T13:44:08.903" v="337" actId="1076"/>
          <ac:spMkLst>
            <pc:docMk/>
            <pc:sldMk cId="3659705526" sldId="434"/>
            <ac:spMk id="23" creationId="{22A3F0BC-27CD-4068-BA6E-59397B63EB2A}"/>
          </ac:spMkLst>
        </pc:spChg>
        <pc:spChg chg="del">
          <ac:chgData name="Joe Smith" userId="S::joe.smith@crisis.org.uk::339c0dfa-b3e8-40d0-9156-d00e9ede1f4e" providerId="AD" clId="Web-{0C1F1D1E-BD1F-167A-7F16-B0D9776040CA}" dt="2019-06-14T13:44:23.435" v="341"/>
          <ac:spMkLst>
            <pc:docMk/>
            <pc:sldMk cId="3659705526" sldId="434"/>
            <ac:spMk id="26" creationId="{83487202-75E0-494D-9A15-BD6722F6B9F4}"/>
          </ac:spMkLst>
        </pc:spChg>
        <pc:spChg chg="del">
          <ac:chgData name="Joe Smith" userId="S::joe.smith@crisis.org.uk::339c0dfa-b3e8-40d0-9156-d00e9ede1f4e" providerId="AD" clId="Web-{0C1F1D1E-BD1F-167A-7F16-B0D9776040CA}" dt="2019-06-14T13:44:23.435" v="340"/>
          <ac:spMkLst>
            <pc:docMk/>
            <pc:sldMk cId="3659705526" sldId="434"/>
            <ac:spMk id="27" creationId="{5AA2CD2B-4D7C-4631-95C7-7313B4969F72}"/>
          </ac:spMkLst>
        </pc:spChg>
        <pc:spChg chg="del">
          <ac:chgData name="Joe Smith" userId="S::joe.smith@crisis.org.uk::339c0dfa-b3e8-40d0-9156-d00e9ede1f4e" providerId="AD" clId="Web-{0C1F1D1E-BD1F-167A-7F16-B0D9776040CA}" dt="2019-06-14T13:44:23.435" v="339"/>
          <ac:spMkLst>
            <pc:docMk/>
            <pc:sldMk cId="3659705526" sldId="434"/>
            <ac:spMk id="28" creationId="{C54CD780-9E3C-4210-AFA8-DCE04B7A9DF1}"/>
          </ac:spMkLst>
        </pc:spChg>
        <pc:spChg chg="del">
          <ac:chgData name="Joe Smith" userId="S::joe.smith@crisis.org.uk::339c0dfa-b3e8-40d0-9156-d00e9ede1f4e" providerId="AD" clId="Web-{0C1F1D1E-BD1F-167A-7F16-B0D9776040CA}" dt="2019-06-14T13:44:23.435" v="338"/>
          <ac:spMkLst>
            <pc:docMk/>
            <pc:sldMk cId="3659705526" sldId="434"/>
            <ac:spMk id="29" creationId="{BBDE264F-CA9E-4A96-B539-E70241AAECDA}"/>
          </ac:spMkLst>
        </pc:spChg>
      </pc:sldChg>
      <pc:sldChg chg="delSp modSp">
        <pc:chgData name="Joe Smith" userId="S::joe.smith@crisis.org.uk::339c0dfa-b3e8-40d0-9156-d00e9ede1f4e" providerId="AD" clId="Web-{0C1F1D1E-BD1F-167A-7F16-B0D9776040CA}" dt="2019-06-14T13:46:52.170" v="381"/>
        <pc:sldMkLst>
          <pc:docMk/>
          <pc:sldMk cId="2306130125" sldId="435"/>
        </pc:sldMkLst>
        <pc:spChg chg="del">
          <ac:chgData name="Joe Smith" userId="S::joe.smith@crisis.org.uk::339c0dfa-b3e8-40d0-9156-d00e9ede1f4e" providerId="AD" clId="Web-{0C1F1D1E-BD1F-167A-7F16-B0D9776040CA}" dt="2019-06-14T13:46:40.373" v="372"/>
          <ac:spMkLst>
            <pc:docMk/>
            <pc:sldMk cId="2306130125" sldId="435"/>
            <ac:spMk id="10" creationId="{5FA89E9A-EE91-439E-9F43-24C787E9D9E3}"/>
          </ac:spMkLst>
        </pc:spChg>
        <pc:spChg chg="del">
          <ac:chgData name="Joe Smith" userId="S::joe.smith@crisis.org.uk::339c0dfa-b3e8-40d0-9156-d00e9ede1f4e" providerId="AD" clId="Web-{0C1F1D1E-BD1F-167A-7F16-B0D9776040CA}" dt="2019-06-14T13:46:40.373" v="373"/>
          <ac:spMkLst>
            <pc:docMk/>
            <pc:sldMk cId="2306130125" sldId="435"/>
            <ac:spMk id="11" creationId="{EFDFF9A1-9196-433C-9495-A365715A13E5}"/>
          </ac:spMkLst>
        </pc:spChg>
        <pc:spChg chg="del">
          <ac:chgData name="Joe Smith" userId="S::joe.smith@crisis.org.uk::339c0dfa-b3e8-40d0-9156-d00e9ede1f4e" providerId="AD" clId="Web-{0C1F1D1E-BD1F-167A-7F16-B0D9776040CA}" dt="2019-06-14T13:46:40.373" v="371"/>
          <ac:spMkLst>
            <pc:docMk/>
            <pc:sldMk cId="2306130125" sldId="435"/>
            <ac:spMk id="16" creationId="{29F759C7-C2C8-46F8-A826-274B16DDC35A}"/>
          </ac:spMkLst>
        </pc:spChg>
        <pc:spChg chg="del">
          <ac:chgData name="Joe Smith" userId="S::joe.smith@crisis.org.uk::339c0dfa-b3e8-40d0-9156-d00e9ede1f4e" providerId="AD" clId="Web-{0C1F1D1E-BD1F-167A-7F16-B0D9776040CA}" dt="2019-06-14T13:46:40.373" v="370"/>
          <ac:spMkLst>
            <pc:docMk/>
            <pc:sldMk cId="2306130125" sldId="435"/>
            <ac:spMk id="17" creationId="{94CA05AD-237C-4F60-84C5-57352669F32C}"/>
          </ac:spMkLst>
        </pc:spChg>
        <pc:spChg chg="del">
          <ac:chgData name="Joe Smith" userId="S::joe.smith@crisis.org.uk::339c0dfa-b3e8-40d0-9156-d00e9ede1f4e" providerId="AD" clId="Web-{0C1F1D1E-BD1F-167A-7F16-B0D9776040CA}" dt="2019-06-14T13:46:47.513" v="377"/>
          <ac:spMkLst>
            <pc:docMk/>
            <pc:sldMk cId="2306130125" sldId="435"/>
            <ac:spMk id="19" creationId="{5AC95B14-1923-4685-B6BD-CC3621993096}"/>
          </ac:spMkLst>
        </pc:spChg>
        <pc:spChg chg="del">
          <ac:chgData name="Joe Smith" userId="S::joe.smith@crisis.org.uk::339c0dfa-b3e8-40d0-9156-d00e9ede1f4e" providerId="AD" clId="Web-{0C1F1D1E-BD1F-167A-7F16-B0D9776040CA}" dt="2019-06-14T13:46:47.513" v="376"/>
          <ac:spMkLst>
            <pc:docMk/>
            <pc:sldMk cId="2306130125" sldId="435"/>
            <ac:spMk id="20" creationId="{840E57F4-484F-4785-AEBD-CE3C98E3D3DB}"/>
          </ac:spMkLst>
        </pc:spChg>
        <pc:spChg chg="del">
          <ac:chgData name="Joe Smith" userId="S::joe.smith@crisis.org.uk::339c0dfa-b3e8-40d0-9156-d00e9ede1f4e" providerId="AD" clId="Web-{0C1F1D1E-BD1F-167A-7F16-B0D9776040CA}" dt="2019-06-14T13:46:47.513" v="375"/>
          <ac:spMkLst>
            <pc:docMk/>
            <pc:sldMk cId="2306130125" sldId="435"/>
            <ac:spMk id="21" creationId="{9053B3E3-FAF6-4845-977F-353142E05AC1}"/>
          </ac:spMkLst>
        </pc:spChg>
        <pc:spChg chg="del">
          <ac:chgData name="Joe Smith" userId="S::joe.smith@crisis.org.uk::339c0dfa-b3e8-40d0-9156-d00e9ede1f4e" providerId="AD" clId="Web-{0C1F1D1E-BD1F-167A-7F16-B0D9776040CA}" dt="2019-06-14T13:46:47.498" v="374"/>
          <ac:spMkLst>
            <pc:docMk/>
            <pc:sldMk cId="2306130125" sldId="435"/>
            <ac:spMk id="22" creationId="{46E0D8AC-8331-4182-84E4-245DF1812C51}"/>
          </ac:spMkLst>
        </pc:spChg>
        <pc:spChg chg="mod">
          <ac:chgData name="Joe Smith" userId="S::joe.smith@crisis.org.uk::339c0dfa-b3e8-40d0-9156-d00e9ede1f4e" providerId="AD" clId="Web-{0C1F1D1E-BD1F-167A-7F16-B0D9776040CA}" dt="2019-06-14T13:46:34.217" v="369" actId="20577"/>
          <ac:spMkLst>
            <pc:docMk/>
            <pc:sldMk cId="2306130125" sldId="435"/>
            <ac:spMk id="23" creationId="{22A3F0BC-27CD-4068-BA6E-59397B63EB2A}"/>
          </ac:spMkLst>
        </pc:spChg>
        <pc:spChg chg="mod">
          <ac:chgData name="Joe Smith" userId="S::joe.smith@crisis.org.uk::339c0dfa-b3e8-40d0-9156-d00e9ede1f4e" providerId="AD" clId="Web-{0C1F1D1E-BD1F-167A-7F16-B0D9776040CA}" dt="2019-06-14T13:45:39.826" v="354" actId="1076"/>
          <ac:spMkLst>
            <pc:docMk/>
            <pc:sldMk cId="2306130125" sldId="435"/>
            <ac:spMk id="24" creationId="{B7ACC595-DFBC-409E-BD46-21622E578233}"/>
          </ac:spMkLst>
        </pc:spChg>
        <pc:spChg chg="del">
          <ac:chgData name="Joe Smith" userId="S::joe.smith@crisis.org.uk::339c0dfa-b3e8-40d0-9156-d00e9ede1f4e" providerId="AD" clId="Web-{0C1F1D1E-BD1F-167A-7F16-B0D9776040CA}" dt="2019-06-14T13:46:52.170" v="381"/>
          <ac:spMkLst>
            <pc:docMk/>
            <pc:sldMk cId="2306130125" sldId="435"/>
            <ac:spMk id="26" creationId="{83487202-75E0-494D-9A15-BD6722F6B9F4}"/>
          </ac:spMkLst>
        </pc:spChg>
        <pc:spChg chg="del">
          <ac:chgData name="Joe Smith" userId="S::joe.smith@crisis.org.uk::339c0dfa-b3e8-40d0-9156-d00e9ede1f4e" providerId="AD" clId="Web-{0C1F1D1E-BD1F-167A-7F16-B0D9776040CA}" dt="2019-06-14T13:46:52.170" v="380"/>
          <ac:spMkLst>
            <pc:docMk/>
            <pc:sldMk cId="2306130125" sldId="435"/>
            <ac:spMk id="27" creationId="{5AA2CD2B-4D7C-4631-95C7-7313B4969F72}"/>
          </ac:spMkLst>
        </pc:spChg>
        <pc:spChg chg="del">
          <ac:chgData name="Joe Smith" userId="S::joe.smith@crisis.org.uk::339c0dfa-b3e8-40d0-9156-d00e9ede1f4e" providerId="AD" clId="Web-{0C1F1D1E-BD1F-167A-7F16-B0D9776040CA}" dt="2019-06-14T13:46:52.170" v="379"/>
          <ac:spMkLst>
            <pc:docMk/>
            <pc:sldMk cId="2306130125" sldId="435"/>
            <ac:spMk id="28" creationId="{C54CD780-9E3C-4210-AFA8-DCE04B7A9DF1}"/>
          </ac:spMkLst>
        </pc:spChg>
        <pc:spChg chg="del">
          <ac:chgData name="Joe Smith" userId="S::joe.smith@crisis.org.uk::339c0dfa-b3e8-40d0-9156-d00e9ede1f4e" providerId="AD" clId="Web-{0C1F1D1E-BD1F-167A-7F16-B0D9776040CA}" dt="2019-06-14T13:46:52.170" v="378"/>
          <ac:spMkLst>
            <pc:docMk/>
            <pc:sldMk cId="2306130125" sldId="435"/>
            <ac:spMk id="29" creationId="{BBDE264F-CA9E-4A96-B539-E70241AAECDA}"/>
          </ac:spMkLst>
        </pc:spChg>
      </pc:sldChg>
      <pc:sldChg chg="delSp">
        <pc:chgData name="Joe Smith" userId="S::joe.smith@crisis.org.uk::339c0dfa-b3e8-40d0-9156-d00e9ede1f4e" providerId="AD" clId="Web-{0C1F1D1E-BD1F-167A-7F16-B0D9776040CA}" dt="2019-06-14T13:47:13.732" v="393"/>
        <pc:sldMkLst>
          <pc:docMk/>
          <pc:sldMk cId="2096823873" sldId="436"/>
        </pc:sldMkLst>
        <pc:spChg chg="del">
          <ac:chgData name="Joe Smith" userId="S::joe.smith@crisis.org.uk::339c0dfa-b3e8-40d0-9156-d00e9ede1f4e" providerId="AD" clId="Web-{0C1F1D1E-BD1F-167A-7F16-B0D9776040CA}" dt="2019-06-14T13:47:04.529" v="384"/>
          <ac:spMkLst>
            <pc:docMk/>
            <pc:sldMk cId="2096823873" sldId="436"/>
            <ac:spMk id="10" creationId="{5FA89E9A-EE91-439E-9F43-24C787E9D9E3}"/>
          </ac:spMkLst>
        </pc:spChg>
        <pc:spChg chg="del">
          <ac:chgData name="Joe Smith" userId="S::joe.smith@crisis.org.uk::339c0dfa-b3e8-40d0-9156-d00e9ede1f4e" providerId="AD" clId="Web-{0C1F1D1E-BD1F-167A-7F16-B0D9776040CA}" dt="2019-06-14T13:47:04.529" v="385"/>
          <ac:spMkLst>
            <pc:docMk/>
            <pc:sldMk cId="2096823873" sldId="436"/>
            <ac:spMk id="11" creationId="{EFDFF9A1-9196-433C-9495-A365715A13E5}"/>
          </ac:spMkLst>
        </pc:spChg>
        <pc:spChg chg="del">
          <ac:chgData name="Joe Smith" userId="S::joe.smith@crisis.org.uk::339c0dfa-b3e8-40d0-9156-d00e9ede1f4e" providerId="AD" clId="Web-{0C1F1D1E-BD1F-167A-7F16-B0D9776040CA}" dt="2019-06-14T13:47:04.529" v="383"/>
          <ac:spMkLst>
            <pc:docMk/>
            <pc:sldMk cId="2096823873" sldId="436"/>
            <ac:spMk id="16" creationId="{29F759C7-C2C8-46F8-A826-274B16DDC35A}"/>
          </ac:spMkLst>
        </pc:spChg>
        <pc:spChg chg="del">
          <ac:chgData name="Joe Smith" userId="S::joe.smith@crisis.org.uk::339c0dfa-b3e8-40d0-9156-d00e9ede1f4e" providerId="AD" clId="Web-{0C1F1D1E-BD1F-167A-7F16-B0D9776040CA}" dt="2019-06-14T13:47:04.529" v="382"/>
          <ac:spMkLst>
            <pc:docMk/>
            <pc:sldMk cId="2096823873" sldId="436"/>
            <ac:spMk id="17" creationId="{94CA05AD-237C-4F60-84C5-57352669F32C}"/>
          </ac:spMkLst>
        </pc:spChg>
        <pc:spChg chg="del">
          <ac:chgData name="Joe Smith" userId="S::joe.smith@crisis.org.uk::339c0dfa-b3e8-40d0-9156-d00e9ede1f4e" providerId="AD" clId="Web-{0C1F1D1E-BD1F-167A-7F16-B0D9776040CA}" dt="2019-06-14T13:47:09.217" v="389"/>
          <ac:spMkLst>
            <pc:docMk/>
            <pc:sldMk cId="2096823873" sldId="436"/>
            <ac:spMk id="19" creationId="{5AC95B14-1923-4685-B6BD-CC3621993096}"/>
          </ac:spMkLst>
        </pc:spChg>
        <pc:spChg chg="del">
          <ac:chgData name="Joe Smith" userId="S::joe.smith@crisis.org.uk::339c0dfa-b3e8-40d0-9156-d00e9ede1f4e" providerId="AD" clId="Web-{0C1F1D1E-BD1F-167A-7F16-B0D9776040CA}" dt="2019-06-14T13:47:09.217" v="388"/>
          <ac:spMkLst>
            <pc:docMk/>
            <pc:sldMk cId="2096823873" sldId="436"/>
            <ac:spMk id="20" creationId="{840E57F4-484F-4785-AEBD-CE3C98E3D3DB}"/>
          </ac:spMkLst>
        </pc:spChg>
        <pc:spChg chg="del">
          <ac:chgData name="Joe Smith" userId="S::joe.smith@crisis.org.uk::339c0dfa-b3e8-40d0-9156-d00e9ede1f4e" providerId="AD" clId="Web-{0C1F1D1E-BD1F-167A-7F16-B0D9776040CA}" dt="2019-06-14T13:47:09.217" v="387"/>
          <ac:spMkLst>
            <pc:docMk/>
            <pc:sldMk cId="2096823873" sldId="436"/>
            <ac:spMk id="21" creationId="{9053B3E3-FAF6-4845-977F-353142E05AC1}"/>
          </ac:spMkLst>
        </pc:spChg>
        <pc:spChg chg="del">
          <ac:chgData name="Joe Smith" userId="S::joe.smith@crisis.org.uk::339c0dfa-b3e8-40d0-9156-d00e9ede1f4e" providerId="AD" clId="Web-{0C1F1D1E-BD1F-167A-7F16-B0D9776040CA}" dt="2019-06-14T13:47:09.217" v="386"/>
          <ac:spMkLst>
            <pc:docMk/>
            <pc:sldMk cId="2096823873" sldId="436"/>
            <ac:spMk id="22" creationId="{46E0D8AC-8331-4182-84E4-245DF1812C51}"/>
          </ac:spMkLst>
        </pc:spChg>
        <pc:spChg chg="del">
          <ac:chgData name="Joe Smith" userId="S::joe.smith@crisis.org.uk::339c0dfa-b3e8-40d0-9156-d00e9ede1f4e" providerId="AD" clId="Web-{0C1F1D1E-BD1F-167A-7F16-B0D9776040CA}" dt="2019-06-14T13:47:13.732" v="393"/>
          <ac:spMkLst>
            <pc:docMk/>
            <pc:sldMk cId="2096823873" sldId="436"/>
            <ac:spMk id="26" creationId="{83487202-75E0-494D-9A15-BD6722F6B9F4}"/>
          </ac:spMkLst>
        </pc:spChg>
        <pc:spChg chg="del">
          <ac:chgData name="Joe Smith" userId="S::joe.smith@crisis.org.uk::339c0dfa-b3e8-40d0-9156-d00e9ede1f4e" providerId="AD" clId="Web-{0C1F1D1E-BD1F-167A-7F16-B0D9776040CA}" dt="2019-06-14T13:47:13.732" v="392"/>
          <ac:spMkLst>
            <pc:docMk/>
            <pc:sldMk cId="2096823873" sldId="436"/>
            <ac:spMk id="27" creationId="{5AA2CD2B-4D7C-4631-95C7-7313B4969F72}"/>
          </ac:spMkLst>
        </pc:spChg>
        <pc:spChg chg="del">
          <ac:chgData name="Joe Smith" userId="S::joe.smith@crisis.org.uk::339c0dfa-b3e8-40d0-9156-d00e9ede1f4e" providerId="AD" clId="Web-{0C1F1D1E-BD1F-167A-7F16-B0D9776040CA}" dt="2019-06-14T13:47:13.732" v="391"/>
          <ac:spMkLst>
            <pc:docMk/>
            <pc:sldMk cId="2096823873" sldId="436"/>
            <ac:spMk id="28" creationId="{C54CD780-9E3C-4210-AFA8-DCE04B7A9DF1}"/>
          </ac:spMkLst>
        </pc:spChg>
        <pc:spChg chg="del">
          <ac:chgData name="Joe Smith" userId="S::joe.smith@crisis.org.uk::339c0dfa-b3e8-40d0-9156-d00e9ede1f4e" providerId="AD" clId="Web-{0C1F1D1E-BD1F-167A-7F16-B0D9776040CA}" dt="2019-06-14T13:47:13.732" v="390"/>
          <ac:spMkLst>
            <pc:docMk/>
            <pc:sldMk cId="2096823873" sldId="436"/>
            <ac:spMk id="29" creationId="{BBDE264F-CA9E-4A96-B539-E70241AAECDA}"/>
          </ac:spMkLst>
        </pc:spChg>
      </pc:sldChg>
      <pc:sldChg chg="delSp modSp">
        <pc:chgData name="Joe Smith" userId="S::joe.smith@crisis.org.uk::339c0dfa-b3e8-40d0-9156-d00e9ede1f4e" providerId="AD" clId="Web-{0C1F1D1E-BD1F-167A-7F16-B0D9776040CA}" dt="2019-06-14T13:49:15.905" v="429" actId="1076"/>
        <pc:sldMkLst>
          <pc:docMk/>
          <pc:sldMk cId="1236929780" sldId="437"/>
        </pc:sldMkLst>
        <pc:spChg chg="del">
          <ac:chgData name="Joe Smith" userId="S::joe.smith@crisis.org.uk::339c0dfa-b3e8-40d0-9156-d00e9ede1f4e" providerId="AD" clId="Web-{0C1F1D1E-BD1F-167A-7F16-B0D9776040CA}" dt="2019-06-14T13:47:21.889" v="396"/>
          <ac:spMkLst>
            <pc:docMk/>
            <pc:sldMk cId="1236929780" sldId="437"/>
            <ac:spMk id="10" creationId="{5FA89E9A-EE91-439E-9F43-24C787E9D9E3}"/>
          </ac:spMkLst>
        </pc:spChg>
        <pc:spChg chg="del">
          <ac:chgData name="Joe Smith" userId="S::joe.smith@crisis.org.uk::339c0dfa-b3e8-40d0-9156-d00e9ede1f4e" providerId="AD" clId="Web-{0C1F1D1E-BD1F-167A-7F16-B0D9776040CA}" dt="2019-06-14T13:47:21.889" v="397"/>
          <ac:spMkLst>
            <pc:docMk/>
            <pc:sldMk cId="1236929780" sldId="437"/>
            <ac:spMk id="11" creationId="{EFDFF9A1-9196-433C-9495-A365715A13E5}"/>
          </ac:spMkLst>
        </pc:spChg>
        <pc:spChg chg="del">
          <ac:chgData name="Joe Smith" userId="S::joe.smith@crisis.org.uk::339c0dfa-b3e8-40d0-9156-d00e9ede1f4e" providerId="AD" clId="Web-{0C1F1D1E-BD1F-167A-7F16-B0D9776040CA}" dt="2019-06-14T13:47:21.889" v="395"/>
          <ac:spMkLst>
            <pc:docMk/>
            <pc:sldMk cId="1236929780" sldId="437"/>
            <ac:spMk id="16" creationId="{29F759C7-C2C8-46F8-A826-274B16DDC35A}"/>
          </ac:spMkLst>
        </pc:spChg>
        <pc:spChg chg="del">
          <ac:chgData name="Joe Smith" userId="S::joe.smith@crisis.org.uk::339c0dfa-b3e8-40d0-9156-d00e9ede1f4e" providerId="AD" clId="Web-{0C1F1D1E-BD1F-167A-7F16-B0D9776040CA}" dt="2019-06-14T13:47:21.889" v="394"/>
          <ac:spMkLst>
            <pc:docMk/>
            <pc:sldMk cId="1236929780" sldId="437"/>
            <ac:spMk id="17" creationId="{94CA05AD-237C-4F60-84C5-57352669F32C}"/>
          </ac:spMkLst>
        </pc:spChg>
        <pc:spChg chg="del">
          <ac:chgData name="Joe Smith" userId="S::joe.smith@crisis.org.uk::339c0dfa-b3e8-40d0-9156-d00e9ede1f4e" providerId="AD" clId="Web-{0C1F1D1E-BD1F-167A-7F16-B0D9776040CA}" dt="2019-06-14T13:47:26.857" v="401"/>
          <ac:spMkLst>
            <pc:docMk/>
            <pc:sldMk cId="1236929780" sldId="437"/>
            <ac:spMk id="19" creationId="{5AC95B14-1923-4685-B6BD-CC3621993096}"/>
          </ac:spMkLst>
        </pc:spChg>
        <pc:spChg chg="del">
          <ac:chgData name="Joe Smith" userId="S::joe.smith@crisis.org.uk::339c0dfa-b3e8-40d0-9156-d00e9ede1f4e" providerId="AD" clId="Web-{0C1F1D1E-BD1F-167A-7F16-B0D9776040CA}" dt="2019-06-14T13:47:26.857" v="400"/>
          <ac:spMkLst>
            <pc:docMk/>
            <pc:sldMk cId="1236929780" sldId="437"/>
            <ac:spMk id="20" creationId="{840E57F4-484F-4785-AEBD-CE3C98E3D3DB}"/>
          </ac:spMkLst>
        </pc:spChg>
        <pc:spChg chg="del">
          <ac:chgData name="Joe Smith" userId="S::joe.smith@crisis.org.uk::339c0dfa-b3e8-40d0-9156-d00e9ede1f4e" providerId="AD" clId="Web-{0C1F1D1E-BD1F-167A-7F16-B0D9776040CA}" dt="2019-06-14T13:47:26.857" v="399"/>
          <ac:spMkLst>
            <pc:docMk/>
            <pc:sldMk cId="1236929780" sldId="437"/>
            <ac:spMk id="21" creationId="{9053B3E3-FAF6-4845-977F-353142E05AC1}"/>
          </ac:spMkLst>
        </pc:spChg>
        <pc:spChg chg="del">
          <ac:chgData name="Joe Smith" userId="S::joe.smith@crisis.org.uk::339c0dfa-b3e8-40d0-9156-d00e9ede1f4e" providerId="AD" clId="Web-{0C1F1D1E-BD1F-167A-7F16-B0D9776040CA}" dt="2019-06-14T13:47:26.857" v="398"/>
          <ac:spMkLst>
            <pc:docMk/>
            <pc:sldMk cId="1236929780" sldId="437"/>
            <ac:spMk id="22" creationId="{46E0D8AC-8331-4182-84E4-245DF1812C51}"/>
          </ac:spMkLst>
        </pc:spChg>
        <pc:spChg chg="mod">
          <ac:chgData name="Joe Smith" userId="S::joe.smith@crisis.org.uk::339c0dfa-b3e8-40d0-9156-d00e9ede1f4e" providerId="AD" clId="Web-{0C1F1D1E-BD1F-167A-7F16-B0D9776040CA}" dt="2019-06-14T13:49:08.405" v="428" actId="1076"/>
          <ac:spMkLst>
            <pc:docMk/>
            <pc:sldMk cId="1236929780" sldId="437"/>
            <ac:spMk id="23" creationId="{22A3F0BC-27CD-4068-BA6E-59397B63EB2A}"/>
          </ac:spMkLst>
        </pc:spChg>
        <pc:spChg chg="mod">
          <ac:chgData name="Joe Smith" userId="S::joe.smith@crisis.org.uk::339c0dfa-b3e8-40d0-9156-d00e9ede1f4e" providerId="AD" clId="Web-{0C1F1D1E-BD1F-167A-7F16-B0D9776040CA}" dt="2019-06-14T13:49:15.905" v="429" actId="1076"/>
          <ac:spMkLst>
            <pc:docMk/>
            <pc:sldMk cId="1236929780" sldId="437"/>
            <ac:spMk id="24" creationId="{B7ACC595-DFBC-409E-BD46-21622E578233}"/>
          </ac:spMkLst>
        </pc:spChg>
        <pc:spChg chg="del">
          <ac:chgData name="Joe Smith" userId="S::joe.smith@crisis.org.uk::339c0dfa-b3e8-40d0-9156-d00e9ede1f4e" providerId="AD" clId="Web-{0C1F1D1E-BD1F-167A-7F16-B0D9776040CA}" dt="2019-06-14T13:47:32.279" v="405"/>
          <ac:spMkLst>
            <pc:docMk/>
            <pc:sldMk cId="1236929780" sldId="437"/>
            <ac:spMk id="26" creationId="{83487202-75E0-494D-9A15-BD6722F6B9F4}"/>
          </ac:spMkLst>
        </pc:spChg>
        <pc:spChg chg="del">
          <ac:chgData name="Joe Smith" userId="S::joe.smith@crisis.org.uk::339c0dfa-b3e8-40d0-9156-d00e9ede1f4e" providerId="AD" clId="Web-{0C1F1D1E-BD1F-167A-7F16-B0D9776040CA}" dt="2019-06-14T13:47:32.279" v="404"/>
          <ac:spMkLst>
            <pc:docMk/>
            <pc:sldMk cId="1236929780" sldId="437"/>
            <ac:spMk id="27" creationId="{5AA2CD2B-4D7C-4631-95C7-7313B4969F72}"/>
          </ac:spMkLst>
        </pc:spChg>
        <pc:spChg chg="del">
          <ac:chgData name="Joe Smith" userId="S::joe.smith@crisis.org.uk::339c0dfa-b3e8-40d0-9156-d00e9ede1f4e" providerId="AD" clId="Web-{0C1F1D1E-BD1F-167A-7F16-B0D9776040CA}" dt="2019-06-14T13:47:32.279" v="403"/>
          <ac:spMkLst>
            <pc:docMk/>
            <pc:sldMk cId="1236929780" sldId="437"/>
            <ac:spMk id="28" creationId="{C54CD780-9E3C-4210-AFA8-DCE04B7A9DF1}"/>
          </ac:spMkLst>
        </pc:spChg>
        <pc:spChg chg="del">
          <ac:chgData name="Joe Smith" userId="S::joe.smith@crisis.org.uk::339c0dfa-b3e8-40d0-9156-d00e9ede1f4e" providerId="AD" clId="Web-{0C1F1D1E-BD1F-167A-7F16-B0D9776040CA}" dt="2019-06-14T13:47:32.279" v="402"/>
          <ac:spMkLst>
            <pc:docMk/>
            <pc:sldMk cId="1236929780" sldId="437"/>
            <ac:spMk id="29" creationId="{BBDE264F-CA9E-4A96-B539-E70241AAECDA}"/>
          </ac:spMkLst>
        </pc:spChg>
      </pc:sldChg>
      <pc:sldChg chg="delSp">
        <pc:chgData name="Joe Smith" userId="S::joe.smith@crisis.org.uk::339c0dfa-b3e8-40d0-9156-d00e9ede1f4e" providerId="AD" clId="Web-{0C1F1D1E-BD1F-167A-7F16-B0D9776040CA}" dt="2019-06-14T13:49:42.343" v="441"/>
        <pc:sldMkLst>
          <pc:docMk/>
          <pc:sldMk cId="1328526979" sldId="438"/>
        </pc:sldMkLst>
        <pc:spChg chg="del">
          <ac:chgData name="Joe Smith" userId="S::joe.smith@crisis.org.uk::339c0dfa-b3e8-40d0-9156-d00e9ede1f4e" providerId="AD" clId="Web-{0C1F1D1E-BD1F-167A-7F16-B0D9776040CA}" dt="2019-06-14T13:49:24.718" v="432"/>
          <ac:spMkLst>
            <pc:docMk/>
            <pc:sldMk cId="1328526979" sldId="438"/>
            <ac:spMk id="10" creationId="{5FA89E9A-EE91-439E-9F43-24C787E9D9E3}"/>
          </ac:spMkLst>
        </pc:spChg>
        <pc:spChg chg="del">
          <ac:chgData name="Joe Smith" userId="S::joe.smith@crisis.org.uk::339c0dfa-b3e8-40d0-9156-d00e9ede1f4e" providerId="AD" clId="Web-{0C1F1D1E-BD1F-167A-7F16-B0D9776040CA}" dt="2019-06-14T13:49:24.718" v="433"/>
          <ac:spMkLst>
            <pc:docMk/>
            <pc:sldMk cId="1328526979" sldId="438"/>
            <ac:spMk id="11" creationId="{EFDFF9A1-9196-433C-9495-A365715A13E5}"/>
          </ac:spMkLst>
        </pc:spChg>
        <pc:spChg chg="del">
          <ac:chgData name="Joe Smith" userId="S::joe.smith@crisis.org.uk::339c0dfa-b3e8-40d0-9156-d00e9ede1f4e" providerId="AD" clId="Web-{0C1F1D1E-BD1F-167A-7F16-B0D9776040CA}" dt="2019-06-14T13:49:24.718" v="431"/>
          <ac:spMkLst>
            <pc:docMk/>
            <pc:sldMk cId="1328526979" sldId="438"/>
            <ac:spMk id="16" creationId="{29F759C7-C2C8-46F8-A826-274B16DDC35A}"/>
          </ac:spMkLst>
        </pc:spChg>
        <pc:spChg chg="del">
          <ac:chgData name="Joe Smith" userId="S::joe.smith@crisis.org.uk::339c0dfa-b3e8-40d0-9156-d00e9ede1f4e" providerId="AD" clId="Web-{0C1F1D1E-BD1F-167A-7F16-B0D9776040CA}" dt="2019-06-14T13:49:24.718" v="430"/>
          <ac:spMkLst>
            <pc:docMk/>
            <pc:sldMk cId="1328526979" sldId="438"/>
            <ac:spMk id="17" creationId="{94CA05AD-237C-4F60-84C5-57352669F32C}"/>
          </ac:spMkLst>
        </pc:spChg>
        <pc:spChg chg="del">
          <ac:chgData name="Joe Smith" userId="S::joe.smith@crisis.org.uk::339c0dfa-b3e8-40d0-9156-d00e9ede1f4e" providerId="AD" clId="Web-{0C1F1D1E-BD1F-167A-7F16-B0D9776040CA}" dt="2019-06-14T13:49:29.468" v="437"/>
          <ac:spMkLst>
            <pc:docMk/>
            <pc:sldMk cId="1328526979" sldId="438"/>
            <ac:spMk id="19" creationId="{5AC95B14-1923-4685-B6BD-CC3621993096}"/>
          </ac:spMkLst>
        </pc:spChg>
        <pc:spChg chg="del">
          <ac:chgData name="Joe Smith" userId="S::joe.smith@crisis.org.uk::339c0dfa-b3e8-40d0-9156-d00e9ede1f4e" providerId="AD" clId="Web-{0C1F1D1E-BD1F-167A-7F16-B0D9776040CA}" dt="2019-06-14T13:49:29.468" v="436"/>
          <ac:spMkLst>
            <pc:docMk/>
            <pc:sldMk cId="1328526979" sldId="438"/>
            <ac:spMk id="20" creationId="{840E57F4-484F-4785-AEBD-CE3C98E3D3DB}"/>
          </ac:spMkLst>
        </pc:spChg>
        <pc:spChg chg="del">
          <ac:chgData name="Joe Smith" userId="S::joe.smith@crisis.org.uk::339c0dfa-b3e8-40d0-9156-d00e9ede1f4e" providerId="AD" clId="Web-{0C1F1D1E-BD1F-167A-7F16-B0D9776040CA}" dt="2019-06-14T13:49:29.468" v="435"/>
          <ac:spMkLst>
            <pc:docMk/>
            <pc:sldMk cId="1328526979" sldId="438"/>
            <ac:spMk id="21" creationId="{9053B3E3-FAF6-4845-977F-353142E05AC1}"/>
          </ac:spMkLst>
        </pc:spChg>
        <pc:spChg chg="del">
          <ac:chgData name="Joe Smith" userId="S::joe.smith@crisis.org.uk::339c0dfa-b3e8-40d0-9156-d00e9ede1f4e" providerId="AD" clId="Web-{0C1F1D1E-BD1F-167A-7F16-B0D9776040CA}" dt="2019-06-14T13:49:29.468" v="434"/>
          <ac:spMkLst>
            <pc:docMk/>
            <pc:sldMk cId="1328526979" sldId="438"/>
            <ac:spMk id="22" creationId="{46E0D8AC-8331-4182-84E4-245DF1812C51}"/>
          </ac:spMkLst>
        </pc:spChg>
        <pc:spChg chg="del">
          <ac:chgData name="Joe Smith" userId="S::joe.smith@crisis.org.uk::339c0dfa-b3e8-40d0-9156-d00e9ede1f4e" providerId="AD" clId="Web-{0C1F1D1E-BD1F-167A-7F16-B0D9776040CA}" dt="2019-06-14T13:49:42.343" v="441"/>
          <ac:spMkLst>
            <pc:docMk/>
            <pc:sldMk cId="1328526979" sldId="438"/>
            <ac:spMk id="26" creationId="{83487202-75E0-494D-9A15-BD6722F6B9F4}"/>
          </ac:spMkLst>
        </pc:spChg>
        <pc:spChg chg="del">
          <ac:chgData name="Joe Smith" userId="S::joe.smith@crisis.org.uk::339c0dfa-b3e8-40d0-9156-d00e9ede1f4e" providerId="AD" clId="Web-{0C1F1D1E-BD1F-167A-7F16-B0D9776040CA}" dt="2019-06-14T13:49:42.327" v="440"/>
          <ac:spMkLst>
            <pc:docMk/>
            <pc:sldMk cId="1328526979" sldId="438"/>
            <ac:spMk id="27" creationId="{5AA2CD2B-4D7C-4631-95C7-7313B4969F72}"/>
          </ac:spMkLst>
        </pc:spChg>
        <pc:spChg chg="del">
          <ac:chgData name="Joe Smith" userId="S::joe.smith@crisis.org.uk::339c0dfa-b3e8-40d0-9156-d00e9ede1f4e" providerId="AD" clId="Web-{0C1F1D1E-BD1F-167A-7F16-B0D9776040CA}" dt="2019-06-14T13:49:42.327" v="439"/>
          <ac:spMkLst>
            <pc:docMk/>
            <pc:sldMk cId="1328526979" sldId="438"/>
            <ac:spMk id="28" creationId="{C54CD780-9E3C-4210-AFA8-DCE04B7A9DF1}"/>
          </ac:spMkLst>
        </pc:spChg>
        <pc:spChg chg="del">
          <ac:chgData name="Joe Smith" userId="S::joe.smith@crisis.org.uk::339c0dfa-b3e8-40d0-9156-d00e9ede1f4e" providerId="AD" clId="Web-{0C1F1D1E-BD1F-167A-7F16-B0D9776040CA}" dt="2019-06-14T13:49:42.327" v="438"/>
          <ac:spMkLst>
            <pc:docMk/>
            <pc:sldMk cId="1328526979" sldId="438"/>
            <ac:spMk id="29" creationId="{BBDE264F-CA9E-4A96-B539-E70241AAECDA}"/>
          </ac:spMkLst>
        </pc:spChg>
      </pc:sldChg>
      <pc:sldChg chg="delSp modSp">
        <pc:chgData name="Joe Smith" userId="S::joe.smith@crisis.org.uk::339c0dfa-b3e8-40d0-9156-d00e9ede1f4e" providerId="AD" clId="Web-{0C1F1D1E-BD1F-167A-7F16-B0D9776040CA}" dt="2019-06-14T13:51:16.078" v="465" actId="1076"/>
        <pc:sldMkLst>
          <pc:docMk/>
          <pc:sldMk cId="1435822991" sldId="441"/>
        </pc:sldMkLst>
        <pc:spChg chg="del">
          <ac:chgData name="Joe Smith" userId="S::joe.smith@crisis.org.uk::339c0dfa-b3e8-40d0-9156-d00e9ede1f4e" providerId="AD" clId="Web-{0C1F1D1E-BD1F-167A-7F16-B0D9776040CA}" dt="2019-06-14T13:49:54.202" v="444"/>
          <ac:spMkLst>
            <pc:docMk/>
            <pc:sldMk cId="1435822991" sldId="441"/>
            <ac:spMk id="10" creationId="{5FA89E9A-EE91-439E-9F43-24C787E9D9E3}"/>
          </ac:spMkLst>
        </pc:spChg>
        <pc:spChg chg="del">
          <ac:chgData name="Joe Smith" userId="S::joe.smith@crisis.org.uk::339c0dfa-b3e8-40d0-9156-d00e9ede1f4e" providerId="AD" clId="Web-{0C1F1D1E-BD1F-167A-7F16-B0D9776040CA}" dt="2019-06-14T13:49:54.202" v="445"/>
          <ac:spMkLst>
            <pc:docMk/>
            <pc:sldMk cId="1435822991" sldId="441"/>
            <ac:spMk id="11" creationId="{EFDFF9A1-9196-433C-9495-A365715A13E5}"/>
          </ac:spMkLst>
        </pc:spChg>
        <pc:spChg chg="del">
          <ac:chgData name="Joe Smith" userId="S::joe.smith@crisis.org.uk::339c0dfa-b3e8-40d0-9156-d00e9ede1f4e" providerId="AD" clId="Web-{0C1F1D1E-BD1F-167A-7F16-B0D9776040CA}" dt="2019-06-14T13:49:54.202" v="443"/>
          <ac:spMkLst>
            <pc:docMk/>
            <pc:sldMk cId="1435822991" sldId="441"/>
            <ac:spMk id="16" creationId="{29F759C7-C2C8-46F8-A826-274B16DDC35A}"/>
          </ac:spMkLst>
        </pc:spChg>
        <pc:spChg chg="del">
          <ac:chgData name="Joe Smith" userId="S::joe.smith@crisis.org.uk::339c0dfa-b3e8-40d0-9156-d00e9ede1f4e" providerId="AD" clId="Web-{0C1F1D1E-BD1F-167A-7F16-B0D9776040CA}" dt="2019-06-14T13:49:54.187" v="442"/>
          <ac:spMkLst>
            <pc:docMk/>
            <pc:sldMk cId="1435822991" sldId="441"/>
            <ac:spMk id="17" creationId="{94CA05AD-237C-4F60-84C5-57352669F32C}"/>
          </ac:spMkLst>
        </pc:spChg>
        <pc:spChg chg="del">
          <ac:chgData name="Joe Smith" userId="S::joe.smith@crisis.org.uk::339c0dfa-b3e8-40d0-9156-d00e9ede1f4e" providerId="AD" clId="Web-{0C1F1D1E-BD1F-167A-7F16-B0D9776040CA}" dt="2019-06-14T13:49:59.515" v="449"/>
          <ac:spMkLst>
            <pc:docMk/>
            <pc:sldMk cId="1435822991" sldId="441"/>
            <ac:spMk id="19" creationId="{5AC95B14-1923-4685-B6BD-CC3621993096}"/>
          </ac:spMkLst>
        </pc:spChg>
        <pc:spChg chg="del">
          <ac:chgData name="Joe Smith" userId="S::joe.smith@crisis.org.uk::339c0dfa-b3e8-40d0-9156-d00e9ede1f4e" providerId="AD" clId="Web-{0C1F1D1E-BD1F-167A-7F16-B0D9776040CA}" dt="2019-06-14T13:49:59.515" v="448"/>
          <ac:spMkLst>
            <pc:docMk/>
            <pc:sldMk cId="1435822991" sldId="441"/>
            <ac:spMk id="20" creationId="{840E57F4-484F-4785-AEBD-CE3C98E3D3DB}"/>
          </ac:spMkLst>
        </pc:spChg>
        <pc:spChg chg="del">
          <ac:chgData name="Joe Smith" userId="S::joe.smith@crisis.org.uk::339c0dfa-b3e8-40d0-9156-d00e9ede1f4e" providerId="AD" clId="Web-{0C1F1D1E-BD1F-167A-7F16-B0D9776040CA}" dt="2019-06-14T13:49:59.515" v="447"/>
          <ac:spMkLst>
            <pc:docMk/>
            <pc:sldMk cId="1435822991" sldId="441"/>
            <ac:spMk id="21" creationId="{9053B3E3-FAF6-4845-977F-353142E05AC1}"/>
          </ac:spMkLst>
        </pc:spChg>
        <pc:spChg chg="del">
          <ac:chgData name="Joe Smith" userId="S::joe.smith@crisis.org.uk::339c0dfa-b3e8-40d0-9156-d00e9ede1f4e" providerId="AD" clId="Web-{0C1F1D1E-BD1F-167A-7F16-B0D9776040CA}" dt="2019-06-14T13:49:59.515" v="446"/>
          <ac:spMkLst>
            <pc:docMk/>
            <pc:sldMk cId="1435822991" sldId="441"/>
            <ac:spMk id="22" creationId="{46E0D8AC-8331-4182-84E4-245DF1812C51}"/>
          </ac:spMkLst>
        </pc:spChg>
        <pc:spChg chg="mod">
          <ac:chgData name="Joe Smith" userId="S::joe.smith@crisis.org.uk::339c0dfa-b3e8-40d0-9156-d00e9ede1f4e" providerId="AD" clId="Web-{0C1F1D1E-BD1F-167A-7F16-B0D9776040CA}" dt="2019-06-14T13:51:16.078" v="465" actId="1076"/>
          <ac:spMkLst>
            <pc:docMk/>
            <pc:sldMk cId="1435822991" sldId="441"/>
            <ac:spMk id="23" creationId="{22A3F0BC-27CD-4068-BA6E-59397B63EB2A}"/>
          </ac:spMkLst>
        </pc:spChg>
        <pc:spChg chg="del">
          <ac:chgData name="Joe Smith" userId="S::joe.smith@crisis.org.uk::339c0dfa-b3e8-40d0-9156-d00e9ede1f4e" providerId="AD" clId="Web-{0C1F1D1E-BD1F-167A-7F16-B0D9776040CA}" dt="2019-06-14T13:50:05.077" v="453"/>
          <ac:spMkLst>
            <pc:docMk/>
            <pc:sldMk cId="1435822991" sldId="441"/>
            <ac:spMk id="26" creationId="{83487202-75E0-494D-9A15-BD6722F6B9F4}"/>
          </ac:spMkLst>
        </pc:spChg>
        <pc:spChg chg="del">
          <ac:chgData name="Joe Smith" userId="S::joe.smith@crisis.org.uk::339c0dfa-b3e8-40d0-9156-d00e9ede1f4e" providerId="AD" clId="Web-{0C1F1D1E-BD1F-167A-7F16-B0D9776040CA}" dt="2019-06-14T13:50:05.077" v="452"/>
          <ac:spMkLst>
            <pc:docMk/>
            <pc:sldMk cId="1435822991" sldId="441"/>
            <ac:spMk id="27" creationId="{5AA2CD2B-4D7C-4631-95C7-7313B4969F72}"/>
          </ac:spMkLst>
        </pc:spChg>
        <pc:spChg chg="del">
          <ac:chgData name="Joe Smith" userId="S::joe.smith@crisis.org.uk::339c0dfa-b3e8-40d0-9156-d00e9ede1f4e" providerId="AD" clId="Web-{0C1F1D1E-BD1F-167A-7F16-B0D9776040CA}" dt="2019-06-14T13:50:05.077" v="451"/>
          <ac:spMkLst>
            <pc:docMk/>
            <pc:sldMk cId="1435822991" sldId="441"/>
            <ac:spMk id="28" creationId="{C54CD780-9E3C-4210-AFA8-DCE04B7A9DF1}"/>
          </ac:spMkLst>
        </pc:spChg>
        <pc:spChg chg="del">
          <ac:chgData name="Joe Smith" userId="S::joe.smith@crisis.org.uk::339c0dfa-b3e8-40d0-9156-d00e9ede1f4e" providerId="AD" clId="Web-{0C1F1D1E-BD1F-167A-7F16-B0D9776040CA}" dt="2019-06-14T13:50:05.062" v="450"/>
          <ac:spMkLst>
            <pc:docMk/>
            <pc:sldMk cId="1435822991" sldId="441"/>
            <ac:spMk id="29" creationId="{BBDE264F-CA9E-4A96-B539-E70241AAECDA}"/>
          </ac:spMkLst>
        </pc:spChg>
      </pc:sldChg>
      <pc:sldChg chg="delSp modSp">
        <pc:chgData name="Joe Smith" userId="S::joe.smith@crisis.org.uk::339c0dfa-b3e8-40d0-9156-d00e9ede1f4e" providerId="AD" clId="Web-{0C1F1D1E-BD1F-167A-7F16-B0D9776040CA}" dt="2019-06-14T13:53:17.063" v="508"/>
        <pc:sldMkLst>
          <pc:docMk/>
          <pc:sldMk cId="1366794914" sldId="442"/>
        </pc:sldMkLst>
        <pc:spChg chg="del">
          <ac:chgData name="Joe Smith" userId="S::joe.smith@crisis.org.uk::339c0dfa-b3e8-40d0-9156-d00e9ede1f4e" providerId="AD" clId="Web-{0C1F1D1E-BD1F-167A-7F16-B0D9776040CA}" dt="2019-06-14T13:51:21.562" v="468"/>
          <ac:spMkLst>
            <pc:docMk/>
            <pc:sldMk cId="1366794914" sldId="442"/>
            <ac:spMk id="10" creationId="{5FA89E9A-EE91-439E-9F43-24C787E9D9E3}"/>
          </ac:spMkLst>
        </pc:spChg>
        <pc:spChg chg="del">
          <ac:chgData name="Joe Smith" userId="S::joe.smith@crisis.org.uk::339c0dfa-b3e8-40d0-9156-d00e9ede1f4e" providerId="AD" clId="Web-{0C1F1D1E-BD1F-167A-7F16-B0D9776040CA}" dt="2019-06-14T13:51:21.562" v="469"/>
          <ac:spMkLst>
            <pc:docMk/>
            <pc:sldMk cId="1366794914" sldId="442"/>
            <ac:spMk id="11" creationId="{EFDFF9A1-9196-433C-9495-A365715A13E5}"/>
          </ac:spMkLst>
        </pc:spChg>
        <pc:spChg chg="del">
          <ac:chgData name="Joe Smith" userId="S::joe.smith@crisis.org.uk::339c0dfa-b3e8-40d0-9156-d00e9ede1f4e" providerId="AD" clId="Web-{0C1F1D1E-BD1F-167A-7F16-B0D9776040CA}" dt="2019-06-14T13:51:21.562" v="467"/>
          <ac:spMkLst>
            <pc:docMk/>
            <pc:sldMk cId="1366794914" sldId="442"/>
            <ac:spMk id="16" creationId="{29F759C7-C2C8-46F8-A826-274B16DDC35A}"/>
          </ac:spMkLst>
        </pc:spChg>
        <pc:spChg chg="del">
          <ac:chgData name="Joe Smith" userId="S::joe.smith@crisis.org.uk::339c0dfa-b3e8-40d0-9156-d00e9ede1f4e" providerId="AD" clId="Web-{0C1F1D1E-BD1F-167A-7F16-B0D9776040CA}" dt="2019-06-14T13:51:21.562" v="466"/>
          <ac:spMkLst>
            <pc:docMk/>
            <pc:sldMk cId="1366794914" sldId="442"/>
            <ac:spMk id="17" creationId="{94CA05AD-237C-4F60-84C5-57352669F32C}"/>
          </ac:spMkLst>
        </pc:spChg>
        <pc:spChg chg="del">
          <ac:chgData name="Joe Smith" userId="S::joe.smith@crisis.org.uk::339c0dfa-b3e8-40d0-9156-d00e9ede1f4e" providerId="AD" clId="Web-{0C1F1D1E-BD1F-167A-7F16-B0D9776040CA}" dt="2019-06-14T13:51:26.906" v="473"/>
          <ac:spMkLst>
            <pc:docMk/>
            <pc:sldMk cId="1366794914" sldId="442"/>
            <ac:spMk id="19" creationId="{5AC95B14-1923-4685-B6BD-CC3621993096}"/>
          </ac:spMkLst>
        </pc:spChg>
        <pc:spChg chg="del">
          <ac:chgData name="Joe Smith" userId="S::joe.smith@crisis.org.uk::339c0dfa-b3e8-40d0-9156-d00e9ede1f4e" providerId="AD" clId="Web-{0C1F1D1E-BD1F-167A-7F16-B0D9776040CA}" dt="2019-06-14T13:51:26.906" v="472"/>
          <ac:spMkLst>
            <pc:docMk/>
            <pc:sldMk cId="1366794914" sldId="442"/>
            <ac:spMk id="20" creationId="{840E57F4-484F-4785-AEBD-CE3C98E3D3DB}"/>
          </ac:spMkLst>
        </pc:spChg>
        <pc:spChg chg="del">
          <ac:chgData name="Joe Smith" userId="S::joe.smith@crisis.org.uk::339c0dfa-b3e8-40d0-9156-d00e9ede1f4e" providerId="AD" clId="Web-{0C1F1D1E-BD1F-167A-7F16-B0D9776040CA}" dt="2019-06-14T13:51:26.906" v="471"/>
          <ac:spMkLst>
            <pc:docMk/>
            <pc:sldMk cId="1366794914" sldId="442"/>
            <ac:spMk id="21" creationId="{9053B3E3-FAF6-4845-977F-353142E05AC1}"/>
          </ac:spMkLst>
        </pc:spChg>
        <pc:spChg chg="del">
          <ac:chgData name="Joe Smith" userId="S::joe.smith@crisis.org.uk::339c0dfa-b3e8-40d0-9156-d00e9ede1f4e" providerId="AD" clId="Web-{0C1F1D1E-BD1F-167A-7F16-B0D9776040CA}" dt="2019-06-14T13:51:26.906" v="470"/>
          <ac:spMkLst>
            <pc:docMk/>
            <pc:sldMk cId="1366794914" sldId="442"/>
            <ac:spMk id="22" creationId="{46E0D8AC-8331-4182-84E4-245DF1812C51}"/>
          </ac:spMkLst>
        </pc:spChg>
        <pc:spChg chg="mod">
          <ac:chgData name="Joe Smith" userId="S::joe.smith@crisis.org.uk::339c0dfa-b3e8-40d0-9156-d00e9ede1f4e" providerId="AD" clId="Web-{0C1F1D1E-BD1F-167A-7F16-B0D9776040CA}" dt="2019-06-14T13:53:17.063" v="508"/>
          <ac:spMkLst>
            <pc:docMk/>
            <pc:sldMk cId="1366794914" sldId="442"/>
            <ac:spMk id="23" creationId="{22A3F0BC-27CD-4068-BA6E-59397B63EB2A}"/>
          </ac:spMkLst>
        </pc:spChg>
        <pc:spChg chg="mod">
          <ac:chgData name="Joe Smith" userId="S::joe.smith@crisis.org.uk::339c0dfa-b3e8-40d0-9156-d00e9ede1f4e" providerId="AD" clId="Web-{0C1F1D1E-BD1F-167A-7F16-B0D9776040CA}" dt="2019-06-14T13:51:48.968" v="479" actId="1076"/>
          <ac:spMkLst>
            <pc:docMk/>
            <pc:sldMk cId="1366794914" sldId="442"/>
            <ac:spMk id="24" creationId="{B7ACC595-DFBC-409E-BD46-21622E578233}"/>
          </ac:spMkLst>
        </pc:spChg>
        <pc:spChg chg="del">
          <ac:chgData name="Joe Smith" userId="S::joe.smith@crisis.org.uk::339c0dfa-b3e8-40d0-9156-d00e9ede1f4e" providerId="AD" clId="Web-{0C1F1D1E-BD1F-167A-7F16-B0D9776040CA}" dt="2019-06-14T13:51:30.046" v="477"/>
          <ac:spMkLst>
            <pc:docMk/>
            <pc:sldMk cId="1366794914" sldId="442"/>
            <ac:spMk id="26" creationId="{83487202-75E0-494D-9A15-BD6722F6B9F4}"/>
          </ac:spMkLst>
        </pc:spChg>
        <pc:spChg chg="del">
          <ac:chgData name="Joe Smith" userId="S::joe.smith@crisis.org.uk::339c0dfa-b3e8-40d0-9156-d00e9ede1f4e" providerId="AD" clId="Web-{0C1F1D1E-BD1F-167A-7F16-B0D9776040CA}" dt="2019-06-14T13:51:30.046" v="476"/>
          <ac:spMkLst>
            <pc:docMk/>
            <pc:sldMk cId="1366794914" sldId="442"/>
            <ac:spMk id="27" creationId="{5AA2CD2B-4D7C-4631-95C7-7313B4969F72}"/>
          </ac:spMkLst>
        </pc:spChg>
        <pc:spChg chg="del">
          <ac:chgData name="Joe Smith" userId="S::joe.smith@crisis.org.uk::339c0dfa-b3e8-40d0-9156-d00e9ede1f4e" providerId="AD" clId="Web-{0C1F1D1E-BD1F-167A-7F16-B0D9776040CA}" dt="2019-06-14T13:51:30.046" v="475"/>
          <ac:spMkLst>
            <pc:docMk/>
            <pc:sldMk cId="1366794914" sldId="442"/>
            <ac:spMk id="28" creationId="{C54CD780-9E3C-4210-AFA8-DCE04B7A9DF1}"/>
          </ac:spMkLst>
        </pc:spChg>
        <pc:spChg chg="del">
          <ac:chgData name="Joe Smith" userId="S::joe.smith@crisis.org.uk::339c0dfa-b3e8-40d0-9156-d00e9ede1f4e" providerId="AD" clId="Web-{0C1F1D1E-BD1F-167A-7F16-B0D9776040CA}" dt="2019-06-14T13:51:30.046" v="474"/>
          <ac:spMkLst>
            <pc:docMk/>
            <pc:sldMk cId="1366794914" sldId="442"/>
            <ac:spMk id="29" creationId="{BBDE264F-CA9E-4A96-B539-E70241AAECDA}"/>
          </ac:spMkLst>
        </pc:spChg>
      </pc:sldChg>
      <pc:sldChg chg="addSp delSp">
        <pc:chgData name="Joe Smith" userId="S::joe.smith@crisis.org.uk::339c0dfa-b3e8-40d0-9156-d00e9ede1f4e" providerId="AD" clId="Web-{0C1F1D1E-BD1F-167A-7F16-B0D9776040CA}" dt="2019-06-14T13:53:57.735" v="523"/>
        <pc:sldMkLst>
          <pc:docMk/>
          <pc:sldMk cId="107435054" sldId="443"/>
        </pc:sldMkLst>
        <pc:spChg chg="add">
          <ac:chgData name="Joe Smith" userId="S::joe.smith@crisis.org.uk::339c0dfa-b3e8-40d0-9156-d00e9ede1f4e" providerId="AD" clId="Web-{0C1F1D1E-BD1F-167A-7F16-B0D9776040CA}" dt="2019-06-14T13:53:57.735" v="523"/>
          <ac:spMkLst>
            <pc:docMk/>
            <pc:sldMk cId="107435054" sldId="443"/>
            <ac:spMk id="2" creationId="{81EE6146-A94C-45DD-BAFB-6535520FE554}"/>
          </ac:spMkLst>
        </pc:spChg>
        <pc:spChg chg="del">
          <ac:chgData name="Joe Smith" userId="S::joe.smith@crisis.org.uk::339c0dfa-b3e8-40d0-9156-d00e9ede1f4e" providerId="AD" clId="Web-{0C1F1D1E-BD1F-167A-7F16-B0D9776040CA}" dt="2019-06-14T13:53:27.688" v="511"/>
          <ac:spMkLst>
            <pc:docMk/>
            <pc:sldMk cId="107435054" sldId="443"/>
            <ac:spMk id="10" creationId="{5FA89E9A-EE91-439E-9F43-24C787E9D9E3}"/>
          </ac:spMkLst>
        </pc:spChg>
        <pc:spChg chg="del">
          <ac:chgData name="Joe Smith" userId="S::joe.smith@crisis.org.uk::339c0dfa-b3e8-40d0-9156-d00e9ede1f4e" providerId="AD" clId="Web-{0C1F1D1E-BD1F-167A-7F16-B0D9776040CA}" dt="2019-06-14T13:53:27.688" v="512"/>
          <ac:spMkLst>
            <pc:docMk/>
            <pc:sldMk cId="107435054" sldId="443"/>
            <ac:spMk id="11" creationId="{EFDFF9A1-9196-433C-9495-A365715A13E5}"/>
          </ac:spMkLst>
        </pc:spChg>
        <pc:spChg chg="del">
          <ac:chgData name="Joe Smith" userId="S::joe.smith@crisis.org.uk::339c0dfa-b3e8-40d0-9156-d00e9ede1f4e" providerId="AD" clId="Web-{0C1F1D1E-BD1F-167A-7F16-B0D9776040CA}" dt="2019-06-14T13:53:27.672" v="510"/>
          <ac:spMkLst>
            <pc:docMk/>
            <pc:sldMk cId="107435054" sldId="443"/>
            <ac:spMk id="16" creationId="{29F759C7-C2C8-46F8-A826-274B16DDC35A}"/>
          </ac:spMkLst>
        </pc:spChg>
        <pc:spChg chg="del">
          <ac:chgData name="Joe Smith" userId="S::joe.smith@crisis.org.uk::339c0dfa-b3e8-40d0-9156-d00e9ede1f4e" providerId="AD" clId="Web-{0C1F1D1E-BD1F-167A-7F16-B0D9776040CA}" dt="2019-06-14T13:53:27.672" v="509"/>
          <ac:spMkLst>
            <pc:docMk/>
            <pc:sldMk cId="107435054" sldId="443"/>
            <ac:spMk id="17" creationId="{94CA05AD-237C-4F60-84C5-57352669F32C}"/>
          </ac:spMkLst>
        </pc:spChg>
        <pc:spChg chg="del">
          <ac:chgData name="Joe Smith" userId="S::joe.smith@crisis.org.uk::339c0dfa-b3e8-40d0-9156-d00e9ede1f4e" providerId="AD" clId="Web-{0C1F1D1E-BD1F-167A-7F16-B0D9776040CA}" dt="2019-06-14T13:53:31.500" v="516"/>
          <ac:spMkLst>
            <pc:docMk/>
            <pc:sldMk cId="107435054" sldId="443"/>
            <ac:spMk id="19" creationId="{5AC95B14-1923-4685-B6BD-CC3621993096}"/>
          </ac:spMkLst>
        </pc:spChg>
        <pc:spChg chg="del">
          <ac:chgData name="Joe Smith" userId="S::joe.smith@crisis.org.uk::339c0dfa-b3e8-40d0-9156-d00e9ede1f4e" providerId="AD" clId="Web-{0C1F1D1E-BD1F-167A-7F16-B0D9776040CA}" dt="2019-06-14T13:53:31.500" v="515"/>
          <ac:spMkLst>
            <pc:docMk/>
            <pc:sldMk cId="107435054" sldId="443"/>
            <ac:spMk id="20" creationId="{840E57F4-484F-4785-AEBD-CE3C98E3D3DB}"/>
          </ac:spMkLst>
        </pc:spChg>
        <pc:spChg chg="del">
          <ac:chgData name="Joe Smith" userId="S::joe.smith@crisis.org.uk::339c0dfa-b3e8-40d0-9156-d00e9ede1f4e" providerId="AD" clId="Web-{0C1F1D1E-BD1F-167A-7F16-B0D9776040CA}" dt="2019-06-14T13:53:31.500" v="514"/>
          <ac:spMkLst>
            <pc:docMk/>
            <pc:sldMk cId="107435054" sldId="443"/>
            <ac:spMk id="21" creationId="{9053B3E3-FAF6-4845-977F-353142E05AC1}"/>
          </ac:spMkLst>
        </pc:spChg>
        <pc:spChg chg="del">
          <ac:chgData name="Joe Smith" userId="S::joe.smith@crisis.org.uk::339c0dfa-b3e8-40d0-9156-d00e9ede1f4e" providerId="AD" clId="Web-{0C1F1D1E-BD1F-167A-7F16-B0D9776040CA}" dt="2019-06-14T13:53:31.500" v="513"/>
          <ac:spMkLst>
            <pc:docMk/>
            <pc:sldMk cId="107435054" sldId="443"/>
            <ac:spMk id="22" creationId="{46E0D8AC-8331-4182-84E4-245DF1812C51}"/>
          </ac:spMkLst>
        </pc:spChg>
        <pc:spChg chg="del">
          <ac:chgData name="Joe Smith" userId="S::joe.smith@crisis.org.uk::339c0dfa-b3e8-40d0-9156-d00e9ede1f4e" providerId="AD" clId="Web-{0C1F1D1E-BD1F-167A-7F16-B0D9776040CA}" dt="2019-06-14T13:53:40.641" v="522"/>
          <ac:spMkLst>
            <pc:docMk/>
            <pc:sldMk cId="107435054" sldId="443"/>
            <ac:spMk id="23" creationId="{22A3F0BC-27CD-4068-BA6E-59397B63EB2A}"/>
          </ac:spMkLst>
        </pc:spChg>
        <pc:spChg chg="del">
          <ac:chgData name="Joe Smith" userId="S::joe.smith@crisis.org.uk::339c0dfa-b3e8-40d0-9156-d00e9ede1f4e" providerId="AD" clId="Web-{0C1F1D1E-BD1F-167A-7F16-B0D9776040CA}" dt="2019-06-14T13:53:40.641" v="521"/>
          <ac:spMkLst>
            <pc:docMk/>
            <pc:sldMk cId="107435054" sldId="443"/>
            <ac:spMk id="24" creationId="{B7ACC595-DFBC-409E-BD46-21622E578233}"/>
          </ac:spMkLst>
        </pc:spChg>
        <pc:spChg chg="del">
          <ac:chgData name="Joe Smith" userId="S::joe.smith@crisis.org.uk::339c0dfa-b3e8-40d0-9156-d00e9ede1f4e" providerId="AD" clId="Web-{0C1F1D1E-BD1F-167A-7F16-B0D9776040CA}" dt="2019-06-14T13:53:36.110" v="520"/>
          <ac:spMkLst>
            <pc:docMk/>
            <pc:sldMk cId="107435054" sldId="443"/>
            <ac:spMk id="26" creationId="{83487202-75E0-494D-9A15-BD6722F6B9F4}"/>
          </ac:spMkLst>
        </pc:spChg>
        <pc:spChg chg="del">
          <ac:chgData name="Joe Smith" userId="S::joe.smith@crisis.org.uk::339c0dfa-b3e8-40d0-9156-d00e9ede1f4e" providerId="AD" clId="Web-{0C1F1D1E-BD1F-167A-7F16-B0D9776040CA}" dt="2019-06-14T13:53:36.110" v="519"/>
          <ac:spMkLst>
            <pc:docMk/>
            <pc:sldMk cId="107435054" sldId="443"/>
            <ac:spMk id="27" creationId="{5AA2CD2B-4D7C-4631-95C7-7313B4969F72}"/>
          </ac:spMkLst>
        </pc:spChg>
        <pc:spChg chg="del">
          <ac:chgData name="Joe Smith" userId="S::joe.smith@crisis.org.uk::339c0dfa-b3e8-40d0-9156-d00e9ede1f4e" providerId="AD" clId="Web-{0C1F1D1E-BD1F-167A-7F16-B0D9776040CA}" dt="2019-06-14T13:53:36.110" v="518"/>
          <ac:spMkLst>
            <pc:docMk/>
            <pc:sldMk cId="107435054" sldId="443"/>
            <ac:spMk id="28" creationId="{C54CD780-9E3C-4210-AFA8-DCE04B7A9DF1}"/>
          </ac:spMkLst>
        </pc:spChg>
        <pc:spChg chg="del">
          <ac:chgData name="Joe Smith" userId="S::joe.smith@crisis.org.uk::339c0dfa-b3e8-40d0-9156-d00e9ede1f4e" providerId="AD" clId="Web-{0C1F1D1E-BD1F-167A-7F16-B0D9776040CA}" dt="2019-06-14T13:53:36.110" v="517"/>
          <ac:spMkLst>
            <pc:docMk/>
            <pc:sldMk cId="107435054" sldId="443"/>
            <ac:spMk id="29" creationId="{BBDE264F-CA9E-4A96-B539-E70241AAECDA}"/>
          </ac:spMkLst>
        </pc:spChg>
      </pc:sldChg>
      <pc:sldChg chg="delSp">
        <pc:chgData name="Joe Smith" userId="S::joe.smith@crisis.org.uk::339c0dfa-b3e8-40d0-9156-d00e9ede1f4e" providerId="AD" clId="Web-{0C1F1D1E-BD1F-167A-7F16-B0D9776040CA}" dt="2019-06-14T13:54:38.204" v="535"/>
        <pc:sldMkLst>
          <pc:docMk/>
          <pc:sldMk cId="3241127416" sldId="444"/>
        </pc:sldMkLst>
        <pc:spChg chg="del">
          <ac:chgData name="Joe Smith" userId="S::joe.smith@crisis.org.uk::339c0dfa-b3e8-40d0-9156-d00e9ede1f4e" providerId="AD" clId="Web-{0C1F1D1E-BD1F-167A-7F16-B0D9776040CA}" dt="2019-06-14T13:54:29.954" v="526"/>
          <ac:spMkLst>
            <pc:docMk/>
            <pc:sldMk cId="3241127416" sldId="444"/>
            <ac:spMk id="10" creationId="{5FA89E9A-EE91-439E-9F43-24C787E9D9E3}"/>
          </ac:spMkLst>
        </pc:spChg>
        <pc:spChg chg="del">
          <ac:chgData name="Joe Smith" userId="S::joe.smith@crisis.org.uk::339c0dfa-b3e8-40d0-9156-d00e9ede1f4e" providerId="AD" clId="Web-{0C1F1D1E-BD1F-167A-7F16-B0D9776040CA}" dt="2019-06-14T13:54:29.954" v="527"/>
          <ac:spMkLst>
            <pc:docMk/>
            <pc:sldMk cId="3241127416" sldId="444"/>
            <ac:spMk id="11" creationId="{EFDFF9A1-9196-433C-9495-A365715A13E5}"/>
          </ac:spMkLst>
        </pc:spChg>
        <pc:spChg chg="del">
          <ac:chgData name="Joe Smith" userId="S::joe.smith@crisis.org.uk::339c0dfa-b3e8-40d0-9156-d00e9ede1f4e" providerId="AD" clId="Web-{0C1F1D1E-BD1F-167A-7F16-B0D9776040CA}" dt="2019-06-14T13:54:29.954" v="525"/>
          <ac:spMkLst>
            <pc:docMk/>
            <pc:sldMk cId="3241127416" sldId="444"/>
            <ac:spMk id="16" creationId="{29F759C7-C2C8-46F8-A826-274B16DDC35A}"/>
          </ac:spMkLst>
        </pc:spChg>
        <pc:spChg chg="del">
          <ac:chgData name="Joe Smith" userId="S::joe.smith@crisis.org.uk::339c0dfa-b3e8-40d0-9156-d00e9ede1f4e" providerId="AD" clId="Web-{0C1F1D1E-BD1F-167A-7F16-B0D9776040CA}" dt="2019-06-14T13:54:29.954" v="524"/>
          <ac:spMkLst>
            <pc:docMk/>
            <pc:sldMk cId="3241127416" sldId="444"/>
            <ac:spMk id="17" creationId="{94CA05AD-237C-4F60-84C5-57352669F32C}"/>
          </ac:spMkLst>
        </pc:spChg>
        <pc:spChg chg="del">
          <ac:chgData name="Joe Smith" userId="S::joe.smith@crisis.org.uk::339c0dfa-b3e8-40d0-9156-d00e9ede1f4e" providerId="AD" clId="Web-{0C1F1D1E-BD1F-167A-7F16-B0D9776040CA}" dt="2019-06-14T13:54:33.485" v="531"/>
          <ac:spMkLst>
            <pc:docMk/>
            <pc:sldMk cId="3241127416" sldId="444"/>
            <ac:spMk id="19" creationId="{5AC95B14-1923-4685-B6BD-CC3621993096}"/>
          </ac:spMkLst>
        </pc:spChg>
        <pc:spChg chg="del">
          <ac:chgData name="Joe Smith" userId="S::joe.smith@crisis.org.uk::339c0dfa-b3e8-40d0-9156-d00e9ede1f4e" providerId="AD" clId="Web-{0C1F1D1E-BD1F-167A-7F16-B0D9776040CA}" dt="2019-06-14T13:54:33.485" v="530"/>
          <ac:spMkLst>
            <pc:docMk/>
            <pc:sldMk cId="3241127416" sldId="444"/>
            <ac:spMk id="20" creationId="{840E57F4-484F-4785-AEBD-CE3C98E3D3DB}"/>
          </ac:spMkLst>
        </pc:spChg>
        <pc:spChg chg="del">
          <ac:chgData name="Joe Smith" userId="S::joe.smith@crisis.org.uk::339c0dfa-b3e8-40d0-9156-d00e9ede1f4e" providerId="AD" clId="Web-{0C1F1D1E-BD1F-167A-7F16-B0D9776040CA}" dt="2019-06-14T13:54:33.469" v="529"/>
          <ac:spMkLst>
            <pc:docMk/>
            <pc:sldMk cId="3241127416" sldId="444"/>
            <ac:spMk id="21" creationId="{9053B3E3-FAF6-4845-977F-353142E05AC1}"/>
          </ac:spMkLst>
        </pc:spChg>
        <pc:spChg chg="del">
          <ac:chgData name="Joe Smith" userId="S::joe.smith@crisis.org.uk::339c0dfa-b3e8-40d0-9156-d00e9ede1f4e" providerId="AD" clId="Web-{0C1F1D1E-BD1F-167A-7F16-B0D9776040CA}" dt="2019-06-14T13:54:33.469" v="528"/>
          <ac:spMkLst>
            <pc:docMk/>
            <pc:sldMk cId="3241127416" sldId="444"/>
            <ac:spMk id="22" creationId="{46E0D8AC-8331-4182-84E4-245DF1812C51}"/>
          </ac:spMkLst>
        </pc:spChg>
        <pc:spChg chg="del">
          <ac:chgData name="Joe Smith" userId="S::joe.smith@crisis.org.uk::339c0dfa-b3e8-40d0-9156-d00e9ede1f4e" providerId="AD" clId="Web-{0C1F1D1E-BD1F-167A-7F16-B0D9776040CA}" dt="2019-06-14T13:54:38.204" v="535"/>
          <ac:spMkLst>
            <pc:docMk/>
            <pc:sldMk cId="3241127416" sldId="444"/>
            <ac:spMk id="26" creationId="{83487202-75E0-494D-9A15-BD6722F6B9F4}"/>
          </ac:spMkLst>
        </pc:spChg>
        <pc:spChg chg="del">
          <ac:chgData name="Joe Smith" userId="S::joe.smith@crisis.org.uk::339c0dfa-b3e8-40d0-9156-d00e9ede1f4e" providerId="AD" clId="Web-{0C1F1D1E-BD1F-167A-7F16-B0D9776040CA}" dt="2019-06-14T13:54:38.204" v="534"/>
          <ac:spMkLst>
            <pc:docMk/>
            <pc:sldMk cId="3241127416" sldId="444"/>
            <ac:spMk id="27" creationId="{5AA2CD2B-4D7C-4631-95C7-7313B4969F72}"/>
          </ac:spMkLst>
        </pc:spChg>
        <pc:spChg chg="del">
          <ac:chgData name="Joe Smith" userId="S::joe.smith@crisis.org.uk::339c0dfa-b3e8-40d0-9156-d00e9ede1f4e" providerId="AD" clId="Web-{0C1F1D1E-BD1F-167A-7F16-B0D9776040CA}" dt="2019-06-14T13:54:38.204" v="533"/>
          <ac:spMkLst>
            <pc:docMk/>
            <pc:sldMk cId="3241127416" sldId="444"/>
            <ac:spMk id="28" creationId="{C54CD780-9E3C-4210-AFA8-DCE04B7A9DF1}"/>
          </ac:spMkLst>
        </pc:spChg>
        <pc:spChg chg="del">
          <ac:chgData name="Joe Smith" userId="S::joe.smith@crisis.org.uk::339c0dfa-b3e8-40d0-9156-d00e9ede1f4e" providerId="AD" clId="Web-{0C1F1D1E-BD1F-167A-7F16-B0D9776040CA}" dt="2019-06-14T13:54:38.204" v="532"/>
          <ac:spMkLst>
            <pc:docMk/>
            <pc:sldMk cId="3241127416" sldId="444"/>
            <ac:spMk id="29" creationId="{BBDE264F-CA9E-4A96-B539-E70241AAECDA}"/>
          </ac:spMkLst>
        </pc:spChg>
      </pc:sldChg>
      <pc:sldChg chg="delSp modSp">
        <pc:chgData name="Joe Smith" userId="S::joe.smith@crisis.org.uk::339c0dfa-b3e8-40d0-9156-d00e9ede1f4e" providerId="AD" clId="Web-{0C1F1D1E-BD1F-167A-7F16-B0D9776040CA}" dt="2019-06-14T13:56:33.298" v="586"/>
        <pc:sldMkLst>
          <pc:docMk/>
          <pc:sldMk cId="234870907" sldId="445"/>
        </pc:sldMkLst>
        <pc:spChg chg="del">
          <ac:chgData name="Joe Smith" userId="S::joe.smith@crisis.org.uk::339c0dfa-b3e8-40d0-9156-d00e9ede1f4e" providerId="AD" clId="Web-{0C1F1D1E-BD1F-167A-7F16-B0D9776040CA}" dt="2019-06-14T13:56:33.298" v="585"/>
          <ac:spMkLst>
            <pc:docMk/>
            <pc:sldMk cId="234870907" sldId="445"/>
            <ac:spMk id="10" creationId="{5FA89E9A-EE91-439E-9F43-24C787E9D9E3}"/>
          </ac:spMkLst>
        </pc:spChg>
        <pc:spChg chg="del">
          <ac:chgData name="Joe Smith" userId="S::joe.smith@crisis.org.uk::339c0dfa-b3e8-40d0-9156-d00e9ede1f4e" providerId="AD" clId="Web-{0C1F1D1E-BD1F-167A-7F16-B0D9776040CA}" dt="2019-06-14T13:56:33.298" v="586"/>
          <ac:spMkLst>
            <pc:docMk/>
            <pc:sldMk cId="234870907" sldId="445"/>
            <ac:spMk id="11" creationId="{EFDFF9A1-9196-433C-9495-A365715A13E5}"/>
          </ac:spMkLst>
        </pc:spChg>
        <pc:spChg chg="del">
          <ac:chgData name="Joe Smith" userId="S::joe.smith@crisis.org.uk::339c0dfa-b3e8-40d0-9156-d00e9ede1f4e" providerId="AD" clId="Web-{0C1F1D1E-BD1F-167A-7F16-B0D9776040CA}" dt="2019-06-14T13:56:33.298" v="584"/>
          <ac:spMkLst>
            <pc:docMk/>
            <pc:sldMk cId="234870907" sldId="445"/>
            <ac:spMk id="16" creationId="{29F759C7-C2C8-46F8-A826-274B16DDC35A}"/>
          </ac:spMkLst>
        </pc:spChg>
        <pc:spChg chg="del">
          <ac:chgData name="Joe Smith" userId="S::joe.smith@crisis.org.uk::339c0dfa-b3e8-40d0-9156-d00e9ede1f4e" providerId="AD" clId="Web-{0C1F1D1E-BD1F-167A-7F16-B0D9776040CA}" dt="2019-06-14T13:56:33.298" v="583"/>
          <ac:spMkLst>
            <pc:docMk/>
            <pc:sldMk cId="234870907" sldId="445"/>
            <ac:spMk id="17" creationId="{94CA05AD-237C-4F60-84C5-57352669F32C}"/>
          </ac:spMkLst>
        </pc:spChg>
        <pc:spChg chg="del">
          <ac:chgData name="Joe Smith" userId="S::joe.smith@crisis.org.uk::339c0dfa-b3e8-40d0-9156-d00e9ede1f4e" providerId="AD" clId="Web-{0C1F1D1E-BD1F-167A-7F16-B0D9776040CA}" dt="2019-06-14T13:56:28.970" v="582"/>
          <ac:spMkLst>
            <pc:docMk/>
            <pc:sldMk cId="234870907" sldId="445"/>
            <ac:spMk id="19" creationId="{5AC95B14-1923-4685-B6BD-CC3621993096}"/>
          </ac:spMkLst>
        </pc:spChg>
        <pc:spChg chg="del">
          <ac:chgData name="Joe Smith" userId="S::joe.smith@crisis.org.uk::339c0dfa-b3e8-40d0-9156-d00e9ede1f4e" providerId="AD" clId="Web-{0C1F1D1E-BD1F-167A-7F16-B0D9776040CA}" dt="2019-06-14T13:56:28.970" v="581"/>
          <ac:spMkLst>
            <pc:docMk/>
            <pc:sldMk cId="234870907" sldId="445"/>
            <ac:spMk id="20" creationId="{840E57F4-484F-4785-AEBD-CE3C98E3D3DB}"/>
          </ac:spMkLst>
        </pc:spChg>
        <pc:spChg chg="del">
          <ac:chgData name="Joe Smith" userId="S::joe.smith@crisis.org.uk::339c0dfa-b3e8-40d0-9156-d00e9ede1f4e" providerId="AD" clId="Web-{0C1F1D1E-BD1F-167A-7F16-B0D9776040CA}" dt="2019-06-14T13:56:28.955" v="580"/>
          <ac:spMkLst>
            <pc:docMk/>
            <pc:sldMk cId="234870907" sldId="445"/>
            <ac:spMk id="21" creationId="{9053B3E3-FAF6-4845-977F-353142E05AC1}"/>
          </ac:spMkLst>
        </pc:spChg>
        <pc:spChg chg="del">
          <ac:chgData name="Joe Smith" userId="S::joe.smith@crisis.org.uk::339c0dfa-b3e8-40d0-9156-d00e9ede1f4e" providerId="AD" clId="Web-{0C1F1D1E-BD1F-167A-7F16-B0D9776040CA}" dt="2019-06-14T13:56:28.955" v="579"/>
          <ac:spMkLst>
            <pc:docMk/>
            <pc:sldMk cId="234870907" sldId="445"/>
            <ac:spMk id="22" creationId="{46E0D8AC-8331-4182-84E4-245DF1812C51}"/>
          </ac:spMkLst>
        </pc:spChg>
        <pc:spChg chg="mod">
          <ac:chgData name="Joe Smith" userId="S::joe.smith@crisis.org.uk::339c0dfa-b3e8-40d0-9156-d00e9ede1f4e" providerId="AD" clId="Web-{0C1F1D1E-BD1F-167A-7F16-B0D9776040CA}" dt="2019-06-14T13:56:12.595" v="574"/>
          <ac:spMkLst>
            <pc:docMk/>
            <pc:sldMk cId="234870907" sldId="445"/>
            <ac:spMk id="23" creationId="{22A3F0BC-27CD-4068-BA6E-59397B63EB2A}"/>
          </ac:spMkLst>
        </pc:spChg>
        <pc:spChg chg="mod">
          <ac:chgData name="Joe Smith" userId="S::joe.smith@crisis.org.uk::339c0dfa-b3e8-40d0-9156-d00e9ede1f4e" providerId="AD" clId="Web-{0C1F1D1E-BD1F-167A-7F16-B0D9776040CA}" dt="2019-06-14T13:56:08.720" v="572" actId="1076"/>
          <ac:spMkLst>
            <pc:docMk/>
            <pc:sldMk cId="234870907" sldId="445"/>
            <ac:spMk id="24" creationId="{B7ACC595-DFBC-409E-BD46-21622E578233}"/>
          </ac:spMkLst>
        </pc:spChg>
        <pc:spChg chg="del">
          <ac:chgData name="Joe Smith" userId="S::joe.smith@crisis.org.uk::339c0dfa-b3e8-40d0-9156-d00e9ede1f4e" providerId="AD" clId="Web-{0C1F1D1E-BD1F-167A-7F16-B0D9776040CA}" dt="2019-06-14T13:56:24.517" v="578"/>
          <ac:spMkLst>
            <pc:docMk/>
            <pc:sldMk cId="234870907" sldId="445"/>
            <ac:spMk id="26" creationId="{83487202-75E0-494D-9A15-BD6722F6B9F4}"/>
          </ac:spMkLst>
        </pc:spChg>
        <pc:spChg chg="del">
          <ac:chgData name="Joe Smith" userId="S::joe.smith@crisis.org.uk::339c0dfa-b3e8-40d0-9156-d00e9ede1f4e" providerId="AD" clId="Web-{0C1F1D1E-BD1F-167A-7F16-B0D9776040CA}" dt="2019-06-14T13:56:24.517" v="577"/>
          <ac:spMkLst>
            <pc:docMk/>
            <pc:sldMk cId="234870907" sldId="445"/>
            <ac:spMk id="27" creationId="{5AA2CD2B-4D7C-4631-95C7-7313B4969F72}"/>
          </ac:spMkLst>
        </pc:spChg>
        <pc:spChg chg="del">
          <ac:chgData name="Joe Smith" userId="S::joe.smith@crisis.org.uk::339c0dfa-b3e8-40d0-9156-d00e9ede1f4e" providerId="AD" clId="Web-{0C1F1D1E-BD1F-167A-7F16-B0D9776040CA}" dt="2019-06-14T13:56:24.517" v="576"/>
          <ac:spMkLst>
            <pc:docMk/>
            <pc:sldMk cId="234870907" sldId="445"/>
            <ac:spMk id="28" creationId="{C54CD780-9E3C-4210-AFA8-DCE04B7A9DF1}"/>
          </ac:spMkLst>
        </pc:spChg>
        <pc:spChg chg="del">
          <ac:chgData name="Joe Smith" userId="S::joe.smith@crisis.org.uk::339c0dfa-b3e8-40d0-9156-d00e9ede1f4e" providerId="AD" clId="Web-{0C1F1D1E-BD1F-167A-7F16-B0D9776040CA}" dt="2019-06-14T13:56:24.517" v="575"/>
          <ac:spMkLst>
            <pc:docMk/>
            <pc:sldMk cId="234870907" sldId="445"/>
            <ac:spMk id="29" creationId="{BBDE264F-CA9E-4A96-B539-E70241AAECDA}"/>
          </ac:spMkLst>
        </pc:spChg>
      </pc:sldChg>
      <pc:sldChg chg="delSp">
        <pc:chgData name="Joe Smith" userId="S::joe.smith@crisis.org.uk::339c0dfa-b3e8-40d0-9156-d00e9ede1f4e" providerId="AD" clId="Web-{0C1F1D1E-BD1F-167A-7F16-B0D9776040CA}" dt="2019-06-14T13:56:55.720" v="598"/>
        <pc:sldMkLst>
          <pc:docMk/>
          <pc:sldMk cId="1556442320" sldId="446"/>
        </pc:sldMkLst>
        <pc:spChg chg="del">
          <ac:chgData name="Joe Smith" userId="S::joe.smith@crisis.org.uk::339c0dfa-b3e8-40d0-9156-d00e9ede1f4e" providerId="AD" clId="Web-{0C1F1D1E-BD1F-167A-7F16-B0D9776040CA}" dt="2019-06-14T13:56:42.845" v="589"/>
          <ac:spMkLst>
            <pc:docMk/>
            <pc:sldMk cId="1556442320" sldId="446"/>
            <ac:spMk id="10" creationId="{5FA89E9A-EE91-439E-9F43-24C787E9D9E3}"/>
          </ac:spMkLst>
        </pc:spChg>
        <pc:spChg chg="del">
          <ac:chgData name="Joe Smith" userId="S::joe.smith@crisis.org.uk::339c0dfa-b3e8-40d0-9156-d00e9ede1f4e" providerId="AD" clId="Web-{0C1F1D1E-BD1F-167A-7F16-B0D9776040CA}" dt="2019-06-14T13:56:42.845" v="590"/>
          <ac:spMkLst>
            <pc:docMk/>
            <pc:sldMk cId="1556442320" sldId="446"/>
            <ac:spMk id="11" creationId="{EFDFF9A1-9196-433C-9495-A365715A13E5}"/>
          </ac:spMkLst>
        </pc:spChg>
        <pc:spChg chg="del">
          <ac:chgData name="Joe Smith" userId="S::joe.smith@crisis.org.uk::339c0dfa-b3e8-40d0-9156-d00e9ede1f4e" providerId="AD" clId="Web-{0C1F1D1E-BD1F-167A-7F16-B0D9776040CA}" dt="2019-06-14T13:56:42.845" v="588"/>
          <ac:spMkLst>
            <pc:docMk/>
            <pc:sldMk cId="1556442320" sldId="446"/>
            <ac:spMk id="16" creationId="{29F759C7-C2C8-46F8-A826-274B16DDC35A}"/>
          </ac:spMkLst>
        </pc:spChg>
        <pc:spChg chg="del">
          <ac:chgData name="Joe Smith" userId="S::joe.smith@crisis.org.uk::339c0dfa-b3e8-40d0-9156-d00e9ede1f4e" providerId="AD" clId="Web-{0C1F1D1E-BD1F-167A-7F16-B0D9776040CA}" dt="2019-06-14T13:56:42.830" v="587"/>
          <ac:spMkLst>
            <pc:docMk/>
            <pc:sldMk cId="1556442320" sldId="446"/>
            <ac:spMk id="17" creationId="{94CA05AD-237C-4F60-84C5-57352669F32C}"/>
          </ac:spMkLst>
        </pc:spChg>
        <pc:spChg chg="del">
          <ac:chgData name="Joe Smith" userId="S::joe.smith@crisis.org.uk::339c0dfa-b3e8-40d0-9156-d00e9ede1f4e" providerId="AD" clId="Web-{0C1F1D1E-BD1F-167A-7F16-B0D9776040CA}" dt="2019-06-14T13:56:49.548" v="594"/>
          <ac:spMkLst>
            <pc:docMk/>
            <pc:sldMk cId="1556442320" sldId="446"/>
            <ac:spMk id="19" creationId="{5AC95B14-1923-4685-B6BD-CC3621993096}"/>
          </ac:spMkLst>
        </pc:spChg>
        <pc:spChg chg="del">
          <ac:chgData name="Joe Smith" userId="S::joe.smith@crisis.org.uk::339c0dfa-b3e8-40d0-9156-d00e9ede1f4e" providerId="AD" clId="Web-{0C1F1D1E-BD1F-167A-7F16-B0D9776040CA}" dt="2019-06-14T13:56:49.548" v="593"/>
          <ac:spMkLst>
            <pc:docMk/>
            <pc:sldMk cId="1556442320" sldId="446"/>
            <ac:spMk id="20" creationId="{840E57F4-484F-4785-AEBD-CE3C98E3D3DB}"/>
          </ac:spMkLst>
        </pc:spChg>
        <pc:spChg chg="del">
          <ac:chgData name="Joe Smith" userId="S::joe.smith@crisis.org.uk::339c0dfa-b3e8-40d0-9156-d00e9ede1f4e" providerId="AD" clId="Web-{0C1F1D1E-BD1F-167A-7F16-B0D9776040CA}" dt="2019-06-14T13:56:49.548" v="592"/>
          <ac:spMkLst>
            <pc:docMk/>
            <pc:sldMk cId="1556442320" sldId="446"/>
            <ac:spMk id="21" creationId="{9053B3E3-FAF6-4845-977F-353142E05AC1}"/>
          </ac:spMkLst>
        </pc:spChg>
        <pc:spChg chg="del">
          <ac:chgData name="Joe Smith" userId="S::joe.smith@crisis.org.uk::339c0dfa-b3e8-40d0-9156-d00e9ede1f4e" providerId="AD" clId="Web-{0C1F1D1E-BD1F-167A-7F16-B0D9776040CA}" dt="2019-06-14T13:56:49.548" v="591"/>
          <ac:spMkLst>
            <pc:docMk/>
            <pc:sldMk cId="1556442320" sldId="446"/>
            <ac:spMk id="22" creationId="{46E0D8AC-8331-4182-84E4-245DF1812C51}"/>
          </ac:spMkLst>
        </pc:spChg>
        <pc:spChg chg="del">
          <ac:chgData name="Joe Smith" userId="S::joe.smith@crisis.org.uk::339c0dfa-b3e8-40d0-9156-d00e9ede1f4e" providerId="AD" clId="Web-{0C1F1D1E-BD1F-167A-7F16-B0D9776040CA}" dt="2019-06-14T13:56:55.720" v="598"/>
          <ac:spMkLst>
            <pc:docMk/>
            <pc:sldMk cId="1556442320" sldId="446"/>
            <ac:spMk id="26" creationId="{83487202-75E0-494D-9A15-BD6722F6B9F4}"/>
          </ac:spMkLst>
        </pc:spChg>
        <pc:spChg chg="del">
          <ac:chgData name="Joe Smith" userId="S::joe.smith@crisis.org.uk::339c0dfa-b3e8-40d0-9156-d00e9ede1f4e" providerId="AD" clId="Web-{0C1F1D1E-BD1F-167A-7F16-B0D9776040CA}" dt="2019-06-14T13:56:55.720" v="597"/>
          <ac:spMkLst>
            <pc:docMk/>
            <pc:sldMk cId="1556442320" sldId="446"/>
            <ac:spMk id="27" creationId="{5AA2CD2B-4D7C-4631-95C7-7313B4969F72}"/>
          </ac:spMkLst>
        </pc:spChg>
        <pc:spChg chg="del">
          <ac:chgData name="Joe Smith" userId="S::joe.smith@crisis.org.uk::339c0dfa-b3e8-40d0-9156-d00e9ede1f4e" providerId="AD" clId="Web-{0C1F1D1E-BD1F-167A-7F16-B0D9776040CA}" dt="2019-06-14T13:56:55.720" v="596"/>
          <ac:spMkLst>
            <pc:docMk/>
            <pc:sldMk cId="1556442320" sldId="446"/>
            <ac:spMk id="28" creationId="{C54CD780-9E3C-4210-AFA8-DCE04B7A9DF1}"/>
          </ac:spMkLst>
        </pc:spChg>
        <pc:spChg chg="del">
          <ac:chgData name="Joe Smith" userId="S::joe.smith@crisis.org.uk::339c0dfa-b3e8-40d0-9156-d00e9ede1f4e" providerId="AD" clId="Web-{0C1F1D1E-BD1F-167A-7F16-B0D9776040CA}" dt="2019-06-14T13:56:55.720" v="595"/>
          <ac:spMkLst>
            <pc:docMk/>
            <pc:sldMk cId="1556442320" sldId="446"/>
            <ac:spMk id="29" creationId="{BBDE264F-CA9E-4A96-B539-E70241AAECDA}"/>
          </ac:spMkLst>
        </pc:spChg>
      </pc:sldChg>
      <pc:sldChg chg="delSp">
        <pc:chgData name="Joe Smith" userId="S::joe.smith@crisis.org.uk::339c0dfa-b3e8-40d0-9156-d00e9ede1f4e" providerId="AD" clId="Web-{0C1F1D1E-BD1F-167A-7F16-B0D9776040CA}" dt="2019-06-14T13:57:14.580" v="610"/>
        <pc:sldMkLst>
          <pc:docMk/>
          <pc:sldMk cId="1660173539" sldId="448"/>
        </pc:sldMkLst>
        <pc:spChg chg="del">
          <ac:chgData name="Joe Smith" userId="S::joe.smith@crisis.org.uk::339c0dfa-b3e8-40d0-9156-d00e9ede1f4e" providerId="AD" clId="Web-{0C1F1D1E-BD1F-167A-7F16-B0D9776040CA}" dt="2019-06-14T13:57:14.580" v="609"/>
          <ac:spMkLst>
            <pc:docMk/>
            <pc:sldMk cId="1660173539" sldId="448"/>
            <ac:spMk id="10" creationId="{5FA89E9A-EE91-439E-9F43-24C787E9D9E3}"/>
          </ac:spMkLst>
        </pc:spChg>
        <pc:spChg chg="del">
          <ac:chgData name="Joe Smith" userId="S::joe.smith@crisis.org.uk::339c0dfa-b3e8-40d0-9156-d00e9ede1f4e" providerId="AD" clId="Web-{0C1F1D1E-BD1F-167A-7F16-B0D9776040CA}" dt="2019-06-14T13:57:14.580" v="610"/>
          <ac:spMkLst>
            <pc:docMk/>
            <pc:sldMk cId="1660173539" sldId="448"/>
            <ac:spMk id="11" creationId="{EFDFF9A1-9196-433C-9495-A365715A13E5}"/>
          </ac:spMkLst>
        </pc:spChg>
        <pc:spChg chg="del">
          <ac:chgData name="Joe Smith" userId="S::joe.smith@crisis.org.uk::339c0dfa-b3e8-40d0-9156-d00e9ede1f4e" providerId="AD" clId="Web-{0C1F1D1E-BD1F-167A-7F16-B0D9776040CA}" dt="2019-06-14T13:57:14.580" v="608"/>
          <ac:spMkLst>
            <pc:docMk/>
            <pc:sldMk cId="1660173539" sldId="448"/>
            <ac:spMk id="16" creationId="{29F759C7-C2C8-46F8-A826-274B16DDC35A}"/>
          </ac:spMkLst>
        </pc:spChg>
        <pc:spChg chg="del">
          <ac:chgData name="Joe Smith" userId="S::joe.smith@crisis.org.uk::339c0dfa-b3e8-40d0-9156-d00e9ede1f4e" providerId="AD" clId="Web-{0C1F1D1E-BD1F-167A-7F16-B0D9776040CA}" dt="2019-06-14T13:57:14.580" v="607"/>
          <ac:spMkLst>
            <pc:docMk/>
            <pc:sldMk cId="1660173539" sldId="448"/>
            <ac:spMk id="17" creationId="{94CA05AD-237C-4F60-84C5-57352669F32C}"/>
          </ac:spMkLst>
        </pc:spChg>
        <pc:spChg chg="del">
          <ac:chgData name="Joe Smith" userId="S::joe.smith@crisis.org.uk::339c0dfa-b3e8-40d0-9156-d00e9ede1f4e" providerId="AD" clId="Web-{0C1F1D1E-BD1F-167A-7F16-B0D9776040CA}" dt="2019-06-14T13:57:10.877" v="606"/>
          <ac:spMkLst>
            <pc:docMk/>
            <pc:sldMk cId="1660173539" sldId="448"/>
            <ac:spMk id="19" creationId="{5AC95B14-1923-4685-B6BD-CC3621993096}"/>
          </ac:spMkLst>
        </pc:spChg>
        <pc:spChg chg="del">
          <ac:chgData name="Joe Smith" userId="S::joe.smith@crisis.org.uk::339c0dfa-b3e8-40d0-9156-d00e9ede1f4e" providerId="AD" clId="Web-{0C1F1D1E-BD1F-167A-7F16-B0D9776040CA}" dt="2019-06-14T13:57:10.861" v="605"/>
          <ac:spMkLst>
            <pc:docMk/>
            <pc:sldMk cId="1660173539" sldId="448"/>
            <ac:spMk id="20" creationId="{840E57F4-484F-4785-AEBD-CE3C98E3D3DB}"/>
          </ac:spMkLst>
        </pc:spChg>
        <pc:spChg chg="del">
          <ac:chgData name="Joe Smith" userId="S::joe.smith@crisis.org.uk::339c0dfa-b3e8-40d0-9156-d00e9ede1f4e" providerId="AD" clId="Web-{0C1F1D1E-BD1F-167A-7F16-B0D9776040CA}" dt="2019-06-14T13:57:10.861" v="604"/>
          <ac:spMkLst>
            <pc:docMk/>
            <pc:sldMk cId="1660173539" sldId="448"/>
            <ac:spMk id="21" creationId="{9053B3E3-FAF6-4845-977F-353142E05AC1}"/>
          </ac:spMkLst>
        </pc:spChg>
        <pc:spChg chg="del">
          <ac:chgData name="Joe Smith" userId="S::joe.smith@crisis.org.uk::339c0dfa-b3e8-40d0-9156-d00e9ede1f4e" providerId="AD" clId="Web-{0C1F1D1E-BD1F-167A-7F16-B0D9776040CA}" dt="2019-06-14T13:57:10.861" v="603"/>
          <ac:spMkLst>
            <pc:docMk/>
            <pc:sldMk cId="1660173539" sldId="448"/>
            <ac:spMk id="22" creationId="{46E0D8AC-8331-4182-84E4-245DF1812C51}"/>
          </ac:spMkLst>
        </pc:spChg>
        <pc:spChg chg="del">
          <ac:chgData name="Joe Smith" userId="S::joe.smith@crisis.org.uk::339c0dfa-b3e8-40d0-9156-d00e9ede1f4e" providerId="AD" clId="Web-{0C1F1D1E-BD1F-167A-7F16-B0D9776040CA}" dt="2019-06-14T13:57:05.595" v="602"/>
          <ac:spMkLst>
            <pc:docMk/>
            <pc:sldMk cId="1660173539" sldId="448"/>
            <ac:spMk id="26" creationId="{83487202-75E0-494D-9A15-BD6722F6B9F4}"/>
          </ac:spMkLst>
        </pc:spChg>
        <pc:spChg chg="del">
          <ac:chgData name="Joe Smith" userId="S::joe.smith@crisis.org.uk::339c0dfa-b3e8-40d0-9156-d00e9ede1f4e" providerId="AD" clId="Web-{0C1F1D1E-BD1F-167A-7F16-B0D9776040CA}" dt="2019-06-14T13:57:05.595" v="601"/>
          <ac:spMkLst>
            <pc:docMk/>
            <pc:sldMk cId="1660173539" sldId="448"/>
            <ac:spMk id="27" creationId="{5AA2CD2B-4D7C-4631-95C7-7313B4969F72}"/>
          </ac:spMkLst>
        </pc:spChg>
        <pc:spChg chg="del">
          <ac:chgData name="Joe Smith" userId="S::joe.smith@crisis.org.uk::339c0dfa-b3e8-40d0-9156-d00e9ede1f4e" providerId="AD" clId="Web-{0C1F1D1E-BD1F-167A-7F16-B0D9776040CA}" dt="2019-06-14T13:57:05.595" v="600"/>
          <ac:spMkLst>
            <pc:docMk/>
            <pc:sldMk cId="1660173539" sldId="448"/>
            <ac:spMk id="28" creationId="{C54CD780-9E3C-4210-AFA8-DCE04B7A9DF1}"/>
          </ac:spMkLst>
        </pc:spChg>
        <pc:spChg chg="del">
          <ac:chgData name="Joe Smith" userId="S::joe.smith@crisis.org.uk::339c0dfa-b3e8-40d0-9156-d00e9ede1f4e" providerId="AD" clId="Web-{0C1F1D1E-BD1F-167A-7F16-B0D9776040CA}" dt="2019-06-14T13:57:05.595" v="599"/>
          <ac:spMkLst>
            <pc:docMk/>
            <pc:sldMk cId="1660173539" sldId="448"/>
            <ac:spMk id="29" creationId="{BBDE264F-CA9E-4A96-B539-E70241AAECDA}"/>
          </ac:spMkLst>
        </pc:spChg>
      </pc:sldChg>
      <pc:sldChg chg="delSp">
        <pc:chgData name="Joe Smith" userId="S::joe.smith@crisis.org.uk::339c0dfa-b3e8-40d0-9156-d00e9ede1f4e" providerId="AD" clId="Web-{0C1F1D1E-BD1F-167A-7F16-B0D9776040CA}" dt="2019-06-14T13:57:51.377" v="622"/>
        <pc:sldMkLst>
          <pc:docMk/>
          <pc:sldMk cId="37250373" sldId="449"/>
        </pc:sldMkLst>
        <pc:spChg chg="del">
          <ac:chgData name="Joe Smith" userId="S::joe.smith@crisis.org.uk::339c0dfa-b3e8-40d0-9156-d00e9ede1f4e" providerId="AD" clId="Web-{0C1F1D1E-BD1F-167A-7F16-B0D9776040CA}" dt="2019-06-14T13:57:32.674" v="613"/>
          <ac:spMkLst>
            <pc:docMk/>
            <pc:sldMk cId="37250373" sldId="449"/>
            <ac:spMk id="10" creationId="{5FA89E9A-EE91-439E-9F43-24C787E9D9E3}"/>
          </ac:spMkLst>
        </pc:spChg>
        <pc:spChg chg="del">
          <ac:chgData name="Joe Smith" userId="S::joe.smith@crisis.org.uk::339c0dfa-b3e8-40d0-9156-d00e9ede1f4e" providerId="AD" clId="Web-{0C1F1D1E-BD1F-167A-7F16-B0D9776040CA}" dt="2019-06-14T13:57:32.674" v="614"/>
          <ac:spMkLst>
            <pc:docMk/>
            <pc:sldMk cId="37250373" sldId="449"/>
            <ac:spMk id="11" creationId="{EFDFF9A1-9196-433C-9495-A365715A13E5}"/>
          </ac:spMkLst>
        </pc:spChg>
        <pc:spChg chg="del">
          <ac:chgData name="Joe Smith" userId="S::joe.smith@crisis.org.uk::339c0dfa-b3e8-40d0-9156-d00e9ede1f4e" providerId="AD" clId="Web-{0C1F1D1E-BD1F-167A-7F16-B0D9776040CA}" dt="2019-06-14T13:57:32.674" v="612"/>
          <ac:spMkLst>
            <pc:docMk/>
            <pc:sldMk cId="37250373" sldId="449"/>
            <ac:spMk id="16" creationId="{29F759C7-C2C8-46F8-A826-274B16DDC35A}"/>
          </ac:spMkLst>
        </pc:spChg>
        <pc:spChg chg="del">
          <ac:chgData name="Joe Smith" userId="S::joe.smith@crisis.org.uk::339c0dfa-b3e8-40d0-9156-d00e9ede1f4e" providerId="AD" clId="Web-{0C1F1D1E-BD1F-167A-7F16-B0D9776040CA}" dt="2019-06-14T13:57:32.674" v="611"/>
          <ac:spMkLst>
            <pc:docMk/>
            <pc:sldMk cId="37250373" sldId="449"/>
            <ac:spMk id="17" creationId="{94CA05AD-237C-4F60-84C5-57352669F32C}"/>
          </ac:spMkLst>
        </pc:spChg>
        <pc:spChg chg="del">
          <ac:chgData name="Joe Smith" userId="S::joe.smith@crisis.org.uk::339c0dfa-b3e8-40d0-9156-d00e9ede1f4e" providerId="AD" clId="Web-{0C1F1D1E-BD1F-167A-7F16-B0D9776040CA}" dt="2019-06-14T13:57:46.361" v="618"/>
          <ac:spMkLst>
            <pc:docMk/>
            <pc:sldMk cId="37250373" sldId="449"/>
            <ac:spMk id="19" creationId="{5AC95B14-1923-4685-B6BD-CC3621993096}"/>
          </ac:spMkLst>
        </pc:spChg>
        <pc:spChg chg="del">
          <ac:chgData name="Joe Smith" userId="S::joe.smith@crisis.org.uk::339c0dfa-b3e8-40d0-9156-d00e9ede1f4e" providerId="AD" clId="Web-{0C1F1D1E-BD1F-167A-7F16-B0D9776040CA}" dt="2019-06-14T13:57:46.361" v="617"/>
          <ac:spMkLst>
            <pc:docMk/>
            <pc:sldMk cId="37250373" sldId="449"/>
            <ac:spMk id="20" creationId="{840E57F4-484F-4785-AEBD-CE3C98E3D3DB}"/>
          </ac:spMkLst>
        </pc:spChg>
        <pc:spChg chg="del">
          <ac:chgData name="Joe Smith" userId="S::joe.smith@crisis.org.uk::339c0dfa-b3e8-40d0-9156-d00e9ede1f4e" providerId="AD" clId="Web-{0C1F1D1E-BD1F-167A-7F16-B0D9776040CA}" dt="2019-06-14T13:57:46.361" v="616"/>
          <ac:spMkLst>
            <pc:docMk/>
            <pc:sldMk cId="37250373" sldId="449"/>
            <ac:spMk id="21" creationId="{9053B3E3-FAF6-4845-977F-353142E05AC1}"/>
          </ac:spMkLst>
        </pc:spChg>
        <pc:spChg chg="del">
          <ac:chgData name="Joe Smith" userId="S::joe.smith@crisis.org.uk::339c0dfa-b3e8-40d0-9156-d00e9ede1f4e" providerId="AD" clId="Web-{0C1F1D1E-BD1F-167A-7F16-B0D9776040CA}" dt="2019-06-14T13:57:46.361" v="615"/>
          <ac:spMkLst>
            <pc:docMk/>
            <pc:sldMk cId="37250373" sldId="449"/>
            <ac:spMk id="22" creationId="{46E0D8AC-8331-4182-84E4-245DF1812C51}"/>
          </ac:spMkLst>
        </pc:spChg>
        <pc:spChg chg="del">
          <ac:chgData name="Joe Smith" userId="S::joe.smith@crisis.org.uk::339c0dfa-b3e8-40d0-9156-d00e9ede1f4e" providerId="AD" clId="Web-{0C1F1D1E-BD1F-167A-7F16-B0D9776040CA}" dt="2019-06-14T13:57:51.377" v="622"/>
          <ac:spMkLst>
            <pc:docMk/>
            <pc:sldMk cId="37250373" sldId="449"/>
            <ac:spMk id="26" creationId="{83487202-75E0-494D-9A15-BD6722F6B9F4}"/>
          </ac:spMkLst>
        </pc:spChg>
        <pc:spChg chg="del">
          <ac:chgData name="Joe Smith" userId="S::joe.smith@crisis.org.uk::339c0dfa-b3e8-40d0-9156-d00e9ede1f4e" providerId="AD" clId="Web-{0C1F1D1E-BD1F-167A-7F16-B0D9776040CA}" dt="2019-06-14T13:57:51.377" v="621"/>
          <ac:spMkLst>
            <pc:docMk/>
            <pc:sldMk cId="37250373" sldId="449"/>
            <ac:spMk id="27" creationId="{5AA2CD2B-4D7C-4631-95C7-7313B4969F72}"/>
          </ac:spMkLst>
        </pc:spChg>
        <pc:spChg chg="del">
          <ac:chgData name="Joe Smith" userId="S::joe.smith@crisis.org.uk::339c0dfa-b3e8-40d0-9156-d00e9ede1f4e" providerId="AD" clId="Web-{0C1F1D1E-BD1F-167A-7F16-B0D9776040CA}" dt="2019-06-14T13:57:51.377" v="620"/>
          <ac:spMkLst>
            <pc:docMk/>
            <pc:sldMk cId="37250373" sldId="449"/>
            <ac:spMk id="28" creationId="{C54CD780-9E3C-4210-AFA8-DCE04B7A9DF1}"/>
          </ac:spMkLst>
        </pc:spChg>
        <pc:spChg chg="del">
          <ac:chgData name="Joe Smith" userId="S::joe.smith@crisis.org.uk::339c0dfa-b3e8-40d0-9156-d00e9ede1f4e" providerId="AD" clId="Web-{0C1F1D1E-BD1F-167A-7F16-B0D9776040CA}" dt="2019-06-14T13:57:51.377" v="619"/>
          <ac:spMkLst>
            <pc:docMk/>
            <pc:sldMk cId="37250373" sldId="449"/>
            <ac:spMk id="29" creationId="{BBDE264F-CA9E-4A96-B539-E70241AAECDA}"/>
          </ac:spMkLst>
        </pc:spChg>
      </pc:sldChg>
      <pc:sldChg chg="delSp">
        <pc:chgData name="Joe Smith" userId="S::joe.smith@crisis.org.uk::339c0dfa-b3e8-40d0-9156-d00e9ede1f4e" providerId="AD" clId="Web-{0C1F1D1E-BD1F-167A-7F16-B0D9776040CA}" dt="2019-06-14T13:58:58.534" v="634"/>
        <pc:sldMkLst>
          <pc:docMk/>
          <pc:sldMk cId="3230925933" sldId="450"/>
        </pc:sldMkLst>
        <pc:spChg chg="del">
          <ac:chgData name="Joe Smith" userId="S::joe.smith@crisis.org.uk::339c0dfa-b3e8-40d0-9156-d00e9ede1f4e" providerId="AD" clId="Web-{0C1F1D1E-BD1F-167A-7F16-B0D9776040CA}" dt="2019-06-14T13:58:58.377" v="625"/>
          <ac:spMkLst>
            <pc:docMk/>
            <pc:sldMk cId="3230925933" sldId="450"/>
            <ac:spMk id="10" creationId="{5FA89E9A-EE91-439E-9F43-24C787E9D9E3}"/>
          </ac:spMkLst>
        </pc:spChg>
        <pc:spChg chg="del">
          <ac:chgData name="Joe Smith" userId="S::joe.smith@crisis.org.uk::339c0dfa-b3e8-40d0-9156-d00e9ede1f4e" providerId="AD" clId="Web-{0C1F1D1E-BD1F-167A-7F16-B0D9776040CA}" dt="2019-06-14T13:58:58.377" v="626"/>
          <ac:spMkLst>
            <pc:docMk/>
            <pc:sldMk cId="3230925933" sldId="450"/>
            <ac:spMk id="11" creationId="{EFDFF9A1-9196-433C-9495-A365715A13E5}"/>
          </ac:spMkLst>
        </pc:spChg>
        <pc:spChg chg="del">
          <ac:chgData name="Joe Smith" userId="S::joe.smith@crisis.org.uk::339c0dfa-b3e8-40d0-9156-d00e9ede1f4e" providerId="AD" clId="Web-{0C1F1D1E-BD1F-167A-7F16-B0D9776040CA}" dt="2019-06-14T13:58:58.377" v="624"/>
          <ac:spMkLst>
            <pc:docMk/>
            <pc:sldMk cId="3230925933" sldId="450"/>
            <ac:spMk id="16" creationId="{29F759C7-C2C8-46F8-A826-274B16DDC35A}"/>
          </ac:spMkLst>
        </pc:spChg>
        <pc:spChg chg="del">
          <ac:chgData name="Joe Smith" userId="S::joe.smith@crisis.org.uk::339c0dfa-b3e8-40d0-9156-d00e9ede1f4e" providerId="AD" clId="Web-{0C1F1D1E-BD1F-167A-7F16-B0D9776040CA}" dt="2019-06-14T13:58:58.377" v="623"/>
          <ac:spMkLst>
            <pc:docMk/>
            <pc:sldMk cId="3230925933" sldId="450"/>
            <ac:spMk id="17" creationId="{94CA05AD-237C-4F60-84C5-57352669F32C}"/>
          </ac:spMkLst>
        </pc:spChg>
        <pc:spChg chg="del">
          <ac:chgData name="Joe Smith" userId="S::joe.smith@crisis.org.uk::339c0dfa-b3e8-40d0-9156-d00e9ede1f4e" providerId="AD" clId="Web-{0C1F1D1E-BD1F-167A-7F16-B0D9776040CA}" dt="2019-06-14T13:58:58.456" v="630"/>
          <ac:spMkLst>
            <pc:docMk/>
            <pc:sldMk cId="3230925933" sldId="450"/>
            <ac:spMk id="19" creationId="{5AC95B14-1923-4685-B6BD-CC3621993096}"/>
          </ac:spMkLst>
        </pc:spChg>
        <pc:spChg chg="del">
          <ac:chgData name="Joe Smith" userId="S::joe.smith@crisis.org.uk::339c0dfa-b3e8-40d0-9156-d00e9ede1f4e" providerId="AD" clId="Web-{0C1F1D1E-BD1F-167A-7F16-B0D9776040CA}" dt="2019-06-14T13:58:58.456" v="629"/>
          <ac:spMkLst>
            <pc:docMk/>
            <pc:sldMk cId="3230925933" sldId="450"/>
            <ac:spMk id="20" creationId="{840E57F4-484F-4785-AEBD-CE3C98E3D3DB}"/>
          </ac:spMkLst>
        </pc:spChg>
        <pc:spChg chg="del">
          <ac:chgData name="Joe Smith" userId="S::joe.smith@crisis.org.uk::339c0dfa-b3e8-40d0-9156-d00e9ede1f4e" providerId="AD" clId="Web-{0C1F1D1E-BD1F-167A-7F16-B0D9776040CA}" dt="2019-06-14T13:58:58.456" v="628"/>
          <ac:spMkLst>
            <pc:docMk/>
            <pc:sldMk cId="3230925933" sldId="450"/>
            <ac:spMk id="21" creationId="{9053B3E3-FAF6-4845-977F-353142E05AC1}"/>
          </ac:spMkLst>
        </pc:spChg>
        <pc:spChg chg="del">
          <ac:chgData name="Joe Smith" userId="S::joe.smith@crisis.org.uk::339c0dfa-b3e8-40d0-9156-d00e9ede1f4e" providerId="AD" clId="Web-{0C1F1D1E-BD1F-167A-7F16-B0D9776040CA}" dt="2019-06-14T13:58:58.456" v="627"/>
          <ac:spMkLst>
            <pc:docMk/>
            <pc:sldMk cId="3230925933" sldId="450"/>
            <ac:spMk id="22" creationId="{46E0D8AC-8331-4182-84E4-245DF1812C51}"/>
          </ac:spMkLst>
        </pc:spChg>
        <pc:spChg chg="del">
          <ac:chgData name="Joe Smith" userId="S::joe.smith@crisis.org.uk::339c0dfa-b3e8-40d0-9156-d00e9ede1f4e" providerId="AD" clId="Web-{0C1F1D1E-BD1F-167A-7F16-B0D9776040CA}" dt="2019-06-14T13:58:58.534" v="634"/>
          <ac:spMkLst>
            <pc:docMk/>
            <pc:sldMk cId="3230925933" sldId="450"/>
            <ac:spMk id="26" creationId="{83487202-75E0-494D-9A15-BD6722F6B9F4}"/>
          </ac:spMkLst>
        </pc:spChg>
        <pc:spChg chg="del">
          <ac:chgData name="Joe Smith" userId="S::joe.smith@crisis.org.uk::339c0dfa-b3e8-40d0-9156-d00e9ede1f4e" providerId="AD" clId="Web-{0C1F1D1E-BD1F-167A-7F16-B0D9776040CA}" dt="2019-06-14T13:58:58.534" v="633"/>
          <ac:spMkLst>
            <pc:docMk/>
            <pc:sldMk cId="3230925933" sldId="450"/>
            <ac:spMk id="27" creationId="{5AA2CD2B-4D7C-4631-95C7-7313B4969F72}"/>
          </ac:spMkLst>
        </pc:spChg>
        <pc:spChg chg="del">
          <ac:chgData name="Joe Smith" userId="S::joe.smith@crisis.org.uk::339c0dfa-b3e8-40d0-9156-d00e9ede1f4e" providerId="AD" clId="Web-{0C1F1D1E-BD1F-167A-7F16-B0D9776040CA}" dt="2019-06-14T13:58:58.534" v="632"/>
          <ac:spMkLst>
            <pc:docMk/>
            <pc:sldMk cId="3230925933" sldId="450"/>
            <ac:spMk id="28" creationId="{C54CD780-9E3C-4210-AFA8-DCE04B7A9DF1}"/>
          </ac:spMkLst>
        </pc:spChg>
        <pc:spChg chg="del">
          <ac:chgData name="Joe Smith" userId="S::joe.smith@crisis.org.uk::339c0dfa-b3e8-40d0-9156-d00e9ede1f4e" providerId="AD" clId="Web-{0C1F1D1E-BD1F-167A-7F16-B0D9776040CA}" dt="2019-06-14T13:58:58.534" v="631"/>
          <ac:spMkLst>
            <pc:docMk/>
            <pc:sldMk cId="3230925933" sldId="450"/>
            <ac:spMk id="29" creationId="{BBDE264F-CA9E-4A96-B539-E70241AAECDA}"/>
          </ac:spMkLst>
        </pc:spChg>
      </pc:sldChg>
      <pc:sldChg chg="delSp modSp">
        <pc:chgData name="Joe Smith" userId="S::joe.smith@crisis.org.uk::339c0dfa-b3e8-40d0-9156-d00e9ede1f4e" providerId="AD" clId="Web-{0C1F1D1E-BD1F-167A-7F16-B0D9776040CA}" dt="2019-06-14T14:01:37.800" v="679" actId="1076"/>
        <pc:sldMkLst>
          <pc:docMk/>
          <pc:sldMk cId="527536978" sldId="451"/>
        </pc:sldMkLst>
        <pc:spChg chg="del">
          <ac:chgData name="Joe Smith" userId="S::joe.smith@crisis.org.uk::339c0dfa-b3e8-40d0-9156-d00e9ede1f4e" providerId="AD" clId="Web-{0C1F1D1E-BD1F-167A-7F16-B0D9776040CA}" dt="2019-06-14T13:58:58.596" v="637"/>
          <ac:spMkLst>
            <pc:docMk/>
            <pc:sldMk cId="527536978" sldId="451"/>
            <ac:spMk id="10" creationId="{5FA89E9A-EE91-439E-9F43-24C787E9D9E3}"/>
          </ac:spMkLst>
        </pc:spChg>
        <pc:spChg chg="del">
          <ac:chgData name="Joe Smith" userId="S::joe.smith@crisis.org.uk::339c0dfa-b3e8-40d0-9156-d00e9ede1f4e" providerId="AD" clId="Web-{0C1F1D1E-BD1F-167A-7F16-B0D9776040CA}" dt="2019-06-14T13:58:58.596" v="638"/>
          <ac:spMkLst>
            <pc:docMk/>
            <pc:sldMk cId="527536978" sldId="451"/>
            <ac:spMk id="11" creationId="{EFDFF9A1-9196-433C-9495-A365715A13E5}"/>
          </ac:spMkLst>
        </pc:spChg>
        <pc:spChg chg="del">
          <ac:chgData name="Joe Smith" userId="S::joe.smith@crisis.org.uk::339c0dfa-b3e8-40d0-9156-d00e9ede1f4e" providerId="AD" clId="Web-{0C1F1D1E-BD1F-167A-7F16-B0D9776040CA}" dt="2019-06-14T13:58:58.596" v="636"/>
          <ac:spMkLst>
            <pc:docMk/>
            <pc:sldMk cId="527536978" sldId="451"/>
            <ac:spMk id="16" creationId="{29F759C7-C2C8-46F8-A826-274B16DDC35A}"/>
          </ac:spMkLst>
        </pc:spChg>
        <pc:spChg chg="del">
          <ac:chgData name="Joe Smith" userId="S::joe.smith@crisis.org.uk::339c0dfa-b3e8-40d0-9156-d00e9ede1f4e" providerId="AD" clId="Web-{0C1F1D1E-BD1F-167A-7F16-B0D9776040CA}" dt="2019-06-14T13:58:58.596" v="635"/>
          <ac:spMkLst>
            <pc:docMk/>
            <pc:sldMk cId="527536978" sldId="451"/>
            <ac:spMk id="17" creationId="{94CA05AD-237C-4F60-84C5-57352669F32C}"/>
          </ac:spMkLst>
        </pc:spChg>
        <pc:spChg chg="del">
          <ac:chgData name="Joe Smith" userId="S::joe.smith@crisis.org.uk::339c0dfa-b3e8-40d0-9156-d00e9ede1f4e" providerId="AD" clId="Web-{0C1F1D1E-BD1F-167A-7F16-B0D9776040CA}" dt="2019-06-14T13:58:58.799" v="642"/>
          <ac:spMkLst>
            <pc:docMk/>
            <pc:sldMk cId="527536978" sldId="451"/>
            <ac:spMk id="19" creationId="{5AC95B14-1923-4685-B6BD-CC3621993096}"/>
          </ac:spMkLst>
        </pc:spChg>
        <pc:spChg chg="del">
          <ac:chgData name="Joe Smith" userId="S::joe.smith@crisis.org.uk::339c0dfa-b3e8-40d0-9156-d00e9ede1f4e" providerId="AD" clId="Web-{0C1F1D1E-BD1F-167A-7F16-B0D9776040CA}" dt="2019-06-14T13:58:58.799" v="641"/>
          <ac:spMkLst>
            <pc:docMk/>
            <pc:sldMk cId="527536978" sldId="451"/>
            <ac:spMk id="20" creationId="{840E57F4-484F-4785-AEBD-CE3C98E3D3DB}"/>
          </ac:spMkLst>
        </pc:spChg>
        <pc:spChg chg="del">
          <ac:chgData name="Joe Smith" userId="S::joe.smith@crisis.org.uk::339c0dfa-b3e8-40d0-9156-d00e9ede1f4e" providerId="AD" clId="Web-{0C1F1D1E-BD1F-167A-7F16-B0D9776040CA}" dt="2019-06-14T13:58:58.799" v="640"/>
          <ac:spMkLst>
            <pc:docMk/>
            <pc:sldMk cId="527536978" sldId="451"/>
            <ac:spMk id="21" creationId="{9053B3E3-FAF6-4845-977F-353142E05AC1}"/>
          </ac:spMkLst>
        </pc:spChg>
        <pc:spChg chg="del">
          <ac:chgData name="Joe Smith" userId="S::joe.smith@crisis.org.uk::339c0dfa-b3e8-40d0-9156-d00e9ede1f4e" providerId="AD" clId="Web-{0C1F1D1E-BD1F-167A-7F16-B0D9776040CA}" dt="2019-06-14T13:58:58.799" v="639"/>
          <ac:spMkLst>
            <pc:docMk/>
            <pc:sldMk cId="527536978" sldId="451"/>
            <ac:spMk id="22" creationId="{46E0D8AC-8331-4182-84E4-245DF1812C51}"/>
          </ac:spMkLst>
        </pc:spChg>
        <pc:spChg chg="mod">
          <ac:chgData name="Joe Smith" userId="S::joe.smith@crisis.org.uk::339c0dfa-b3e8-40d0-9156-d00e9ede1f4e" providerId="AD" clId="Web-{0C1F1D1E-BD1F-167A-7F16-B0D9776040CA}" dt="2019-06-14T14:01:37.800" v="679" actId="1076"/>
          <ac:spMkLst>
            <pc:docMk/>
            <pc:sldMk cId="527536978" sldId="451"/>
            <ac:spMk id="23" creationId="{22A3F0BC-27CD-4068-BA6E-59397B63EB2A}"/>
          </ac:spMkLst>
        </pc:spChg>
        <pc:spChg chg="mod">
          <ac:chgData name="Joe Smith" userId="S::joe.smith@crisis.org.uk::339c0dfa-b3e8-40d0-9156-d00e9ede1f4e" providerId="AD" clId="Web-{0C1F1D1E-BD1F-167A-7F16-B0D9776040CA}" dt="2019-06-14T14:01:03.566" v="671"/>
          <ac:spMkLst>
            <pc:docMk/>
            <pc:sldMk cId="527536978" sldId="451"/>
            <ac:spMk id="24" creationId="{B7ACC595-DFBC-409E-BD46-21622E578233}"/>
          </ac:spMkLst>
        </pc:spChg>
        <pc:spChg chg="del">
          <ac:chgData name="Joe Smith" userId="S::joe.smith@crisis.org.uk::339c0dfa-b3e8-40d0-9156-d00e9ede1f4e" providerId="AD" clId="Web-{0C1F1D1E-BD1F-167A-7F16-B0D9776040CA}" dt="2019-06-14T13:58:58.862" v="646"/>
          <ac:spMkLst>
            <pc:docMk/>
            <pc:sldMk cId="527536978" sldId="451"/>
            <ac:spMk id="26" creationId="{83487202-75E0-494D-9A15-BD6722F6B9F4}"/>
          </ac:spMkLst>
        </pc:spChg>
        <pc:spChg chg="del">
          <ac:chgData name="Joe Smith" userId="S::joe.smith@crisis.org.uk::339c0dfa-b3e8-40d0-9156-d00e9ede1f4e" providerId="AD" clId="Web-{0C1F1D1E-BD1F-167A-7F16-B0D9776040CA}" dt="2019-06-14T13:58:58.862" v="645"/>
          <ac:spMkLst>
            <pc:docMk/>
            <pc:sldMk cId="527536978" sldId="451"/>
            <ac:spMk id="27" creationId="{5AA2CD2B-4D7C-4631-95C7-7313B4969F72}"/>
          </ac:spMkLst>
        </pc:spChg>
        <pc:spChg chg="del">
          <ac:chgData name="Joe Smith" userId="S::joe.smith@crisis.org.uk::339c0dfa-b3e8-40d0-9156-d00e9ede1f4e" providerId="AD" clId="Web-{0C1F1D1E-BD1F-167A-7F16-B0D9776040CA}" dt="2019-06-14T13:58:58.862" v="644"/>
          <ac:spMkLst>
            <pc:docMk/>
            <pc:sldMk cId="527536978" sldId="451"/>
            <ac:spMk id="28" creationId="{C54CD780-9E3C-4210-AFA8-DCE04B7A9DF1}"/>
          </ac:spMkLst>
        </pc:spChg>
        <pc:spChg chg="del">
          <ac:chgData name="Joe Smith" userId="S::joe.smith@crisis.org.uk::339c0dfa-b3e8-40d0-9156-d00e9ede1f4e" providerId="AD" clId="Web-{0C1F1D1E-BD1F-167A-7F16-B0D9776040CA}" dt="2019-06-14T13:58:58.862" v="643"/>
          <ac:spMkLst>
            <pc:docMk/>
            <pc:sldMk cId="527536978" sldId="451"/>
            <ac:spMk id="29" creationId="{BBDE264F-CA9E-4A96-B539-E70241AAECDA}"/>
          </ac:spMkLst>
        </pc:spChg>
      </pc:sldChg>
      <pc:sldChg chg="delSp">
        <pc:chgData name="Joe Smith" userId="S::joe.smith@crisis.org.uk::339c0dfa-b3e8-40d0-9156-d00e9ede1f4e" providerId="AD" clId="Web-{0C1F1D1E-BD1F-167A-7F16-B0D9776040CA}" dt="2019-06-14T13:59:17.206" v="658"/>
        <pc:sldMkLst>
          <pc:docMk/>
          <pc:sldMk cId="4219527762" sldId="452"/>
        </pc:sldMkLst>
        <pc:spChg chg="del">
          <ac:chgData name="Joe Smith" userId="S::joe.smith@crisis.org.uk::339c0dfa-b3e8-40d0-9156-d00e9ede1f4e" providerId="AD" clId="Web-{0C1F1D1E-BD1F-167A-7F16-B0D9776040CA}" dt="2019-06-14T13:59:00.440" v="649"/>
          <ac:spMkLst>
            <pc:docMk/>
            <pc:sldMk cId="4219527762" sldId="452"/>
            <ac:spMk id="10" creationId="{5FA89E9A-EE91-439E-9F43-24C787E9D9E3}"/>
          </ac:spMkLst>
        </pc:spChg>
        <pc:spChg chg="del">
          <ac:chgData name="Joe Smith" userId="S::joe.smith@crisis.org.uk::339c0dfa-b3e8-40d0-9156-d00e9ede1f4e" providerId="AD" clId="Web-{0C1F1D1E-BD1F-167A-7F16-B0D9776040CA}" dt="2019-06-14T13:59:00.440" v="650"/>
          <ac:spMkLst>
            <pc:docMk/>
            <pc:sldMk cId="4219527762" sldId="452"/>
            <ac:spMk id="11" creationId="{EFDFF9A1-9196-433C-9495-A365715A13E5}"/>
          </ac:spMkLst>
        </pc:spChg>
        <pc:spChg chg="del">
          <ac:chgData name="Joe Smith" userId="S::joe.smith@crisis.org.uk::339c0dfa-b3e8-40d0-9156-d00e9ede1f4e" providerId="AD" clId="Web-{0C1F1D1E-BD1F-167A-7F16-B0D9776040CA}" dt="2019-06-14T13:59:00.424" v="648"/>
          <ac:spMkLst>
            <pc:docMk/>
            <pc:sldMk cId="4219527762" sldId="452"/>
            <ac:spMk id="16" creationId="{29F759C7-C2C8-46F8-A826-274B16DDC35A}"/>
          </ac:spMkLst>
        </pc:spChg>
        <pc:spChg chg="del">
          <ac:chgData name="Joe Smith" userId="S::joe.smith@crisis.org.uk::339c0dfa-b3e8-40d0-9156-d00e9ede1f4e" providerId="AD" clId="Web-{0C1F1D1E-BD1F-167A-7F16-B0D9776040CA}" dt="2019-06-14T13:59:00.424" v="647"/>
          <ac:spMkLst>
            <pc:docMk/>
            <pc:sldMk cId="4219527762" sldId="452"/>
            <ac:spMk id="17" creationId="{94CA05AD-237C-4F60-84C5-57352669F32C}"/>
          </ac:spMkLst>
        </pc:spChg>
        <pc:spChg chg="del">
          <ac:chgData name="Joe Smith" userId="S::joe.smith@crisis.org.uk::339c0dfa-b3e8-40d0-9156-d00e9ede1f4e" providerId="AD" clId="Web-{0C1F1D1E-BD1F-167A-7F16-B0D9776040CA}" dt="2019-06-14T13:59:09.018" v="654"/>
          <ac:spMkLst>
            <pc:docMk/>
            <pc:sldMk cId="4219527762" sldId="452"/>
            <ac:spMk id="19" creationId="{5AC95B14-1923-4685-B6BD-CC3621993096}"/>
          </ac:spMkLst>
        </pc:spChg>
        <pc:spChg chg="del">
          <ac:chgData name="Joe Smith" userId="S::joe.smith@crisis.org.uk::339c0dfa-b3e8-40d0-9156-d00e9ede1f4e" providerId="AD" clId="Web-{0C1F1D1E-BD1F-167A-7F16-B0D9776040CA}" dt="2019-06-14T13:59:09.018" v="653"/>
          <ac:spMkLst>
            <pc:docMk/>
            <pc:sldMk cId="4219527762" sldId="452"/>
            <ac:spMk id="20" creationId="{840E57F4-484F-4785-AEBD-CE3C98E3D3DB}"/>
          </ac:spMkLst>
        </pc:spChg>
        <pc:spChg chg="del">
          <ac:chgData name="Joe Smith" userId="S::joe.smith@crisis.org.uk::339c0dfa-b3e8-40d0-9156-d00e9ede1f4e" providerId="AD" clId="Web-{0C1F1D1E-BD1F-167A-7F16-B0D9776040CA}" dt="2019-06-14T13:59:09.018" v="652"/>
          <ac:spMkLst>
            <pc:docMk/>
            <pc:sldMk cId="4219527762" sldId="452"/>
            <ac:spMk id="21" creationId="{9053B3E3-FAF6-4845-977F-353142E05AC1}"/>
          </ac:spMkLst>
        </pc:spChg>
        <pc:spChg chg="del">
          <ac:chgData name="Joe Smith" userId="S::joe.smith@crisis.org.uk::339c0dfa-b3e8-40d0-9156-d00e9ede1f4e" providerId="AD" clId="Web-{0C1F1D1E-BD1F-167A-7F16-B0D9776040CA}" dt="2019-06-14T13:59:09.018" v="651"/>
          <ac:spMkLst>
            <pc:docMk/>
            <pc:sldMk cId="4219527762" sldId="452"/>
            <ac:spMk id="22" creationId="{46E0D8AC-8331-4182-84E4-245DF1812C51}"/>
          </ac:spMkLst>
        </pc:spChg>
        <pc:spChg chg="del">
          <ac:chgData name="Joe Smith" userId="S::joe.smith@crisis.org.uk::339c0dfa-b3e8-40d0-9156-d00e9ede1f4e" providerId="AD" clId="Web-{0C1F1D1E-BD1F-167A-7F16-B0D9776040CA}" dt="2019-06-14T13:59:17.206" v="658"/>
          <ac:spMkLst>
            <pc:docMk/>
            <pc:sldMk cId="4219527762" sldId="452"/>
            <ac:spMk id="26" creationId="{83487202-75E0-494D-9A15-BD6722F6B9F4}"/>
          </ac:spMkLst>
        </pc:spChg>
        <pc:spChg chg="del">
          <ac:chgData name="Joe Smith" userId="S::joe.smith@crisis.org.uk::339c0dfa-b3e8-40d0-9156-d00e9ede1f4e" providerId="AD" clId="Web-{0C1F1D1E-BD1F-167A-7F16-B0D9776040CA}" dt="2019-06-14T13:59:17.206" v="657"/>
          <ac:spMkLst>
            <pc:docMk/>
            <pc:sldMk cId="4219527762" sldId="452"/>
            <ac:spMk id="27" creationId="{5AA2CD2B-4D7C-4631-95C7-7313B4969F72}"/>
          </ac:spMkLst>
        </pc:spChg>
        <pc:spChg chg="del">
          <ac:chgData name="Joe Smith" userId="S::joe.smith@crisis.org.uk::339c0dfa-b3e8-40d0-9156-d00e9ede1f4e" providerId="AD" clId="Web-{0C1F1D1E-BD1F-167A-7F16-B0D9776040CA}" dt="2019-06-14T13:59:17.206" v="656"/>
          <ac:spMkLst>
            <pc:docMk/>
            <pc:sldMk cId="4219527762" sldId="452"/>
            <ac:spMk id="28" creationId="{C54CD780-9E3C-4210-AFA8-DCE04B7A9DF1}"/>
          </ac:spMkLst>
        </pc:spChg>
        <pc:spChg chg="del">
          <ac:chgData name="Joe Smith" userId="S::joe.smith@crisis.org.uk::339c0dfa-b3e8-40d0-9156-d00e9ede1f4e" providerId="AD" clId="Web-{0C1F1D1E-BD1F-167A-7F16-B0D9776040CA}" dt="2019-06-14T13:59:17.206" v="655"/>
          <ac:spMkLst>
            <pc:docMk/>
            <pc:sldMk cId="4219527762" sldId="452"/>
            <ac:spMk id="29" creationId="{BBDE264F-CA9E-4A96-B539-E70241AAECDA}"/>
          </ac:spMkLst>
        </pc:spChg>
      </pc:sldChg>
    </pc:docChg>
  </pc:docChgLst>
  <pc:docChgLst>
    <pc:chgData name="Joe Smith" userId="S::joe.smith@crisis.org.uk::339c0dfa-b3e8-40d0-9156-d00e9ede1f4e" providerId="AD" clId="Web-{CB75930F-3ED1-99CB-FB28-6B4FEF32BEEF}"/>
    <pc:docChg chg="addSld delSld modSld sldOrd">
      <pc:chgData name="Joe Smith" userId="S::joe.smith@crisis.org.uk::339c0dfa-b3e8-40d0-9156-d00e9ede1f4e" providerId="AD" clId="Web-{CB75930F-3ED1-99CB-FB28-6B4FEF32BEEF}" dt="2019-09-18T06:47:18.039" v="820" actId="20577"/>
      <pc:docMkLst>
        <pc:docMk/>
      </pc:docMkLst>
      <pc:sldChg chg="del">
        <pc:chgData name="Joe Smith" userId="S::joe.smith@crisis.org.uk::339c0dfa-b3e8-40d0-9156-d00e9ede1f4e" providerId="AD" clId="Web-{CB75930F-3ED1-99CB-FB28-6B4FEF32BEEF}" dt="2019-09-18T06:06:21.498" v="254"/>
        <pc:sldMkLst>
          <pc:docMk/>
          <pc:sldMk cId="1155071474" sldId="358"/>
        </pc:sldMkLst>
      </pc:sldChg>
      <pc:sldChg chg="del">
        <pc:chgData name="Joe Smith" userId="S::joe.smith@crisis.org.uk::339c0dfa-b3e8-40d0-9156-d00e9ede1f4e" providerId="AD" clId="Web-{CB75930F-3ED1-99CB-FB28-6B4FEF32BEEF}" dt="2019-09-18T06:05:53.263" v="253"/>
        <pc:sldMkLst>
          <pc:docMk/>
          <pc:sldMk cId="314028483" sldId="371"/>
        </pc:sldMkLst>
      </pc:sldChg>
      <pc:sldChg chg="modSp">
        <pc:chgData name="Joe Smith" userId="S::joe.smith@crisis.org.uk::339c0dfa-b3e8-40d0-9156-d00e9ede1f4e" providerId="AD" clId="Web-{CB75930F-3ED1-99CB-FB28-6B4FEF32BEEF}" dt="2019-09-18T06:08:17.110" v="291" actId="20577"/>
        <pc:sldMkLst>
          <pc:docMk/>
          <pc:sldMk cId="489000661" sldId="384"/>
        </pc:sldMkLst>
        <pc:spChg chg="mod">
          <ac:chgData name="Joe Smith" userId="S::joe.smith@crisis.org.uk::339c0dfa-b3e8-40d0-9156-d00e9ede1f4e" providerId="AD" clId="Web-{CB75930F-3ED1-99CB-FB28-6B4FEF32BEEF}" dt="2019-09-18T06:08:17.110" v="291" actId="20577"/>
          <ac:spMkLst>
            <pc:docMk/>
            <pc:sldMk cId="489000661" sldId="384"/>
            <ac:spMk id="2" creationId="{D747B200-E689-41C9-8553-C9479419B21C}"/>
          </ac:spMkLst>
        </pc:spChg>
      </pc:sldChg>
      <pc:sldChg chg="delSp modSp ord">
        <pc:chgData name="Joe Smith" userId="S::joe.smith@crisis.org.uk::339c0dfa-b3e8-40d0-9156-d00e9ede1f4e" providerId="AD" clId="Web-{CB75930F-3ED1-99CB-FB28-6B4FEF32BEEF}" dt="2019-09-18T06:17:50.384" v="526" actId="20577"/>
        <pc:sldMkLst>
          <pc:docMk/>
          <pc:sldMk cId="2009141560" sldId="403"/>
        </pc:sldMkLst>
        <pc:spChg chg="mod">
          <ac:chgData name="Joe Smith" userId="S::joe.smith@crisis.org.uk::339c0dfa-b3e8-40d0-9156-d00e9ede1f4e" providerId="AD" clId="Web-{CB75930F-3ED1-99CB-FB28-6B4FEF32BEEF}" dt="2019-09-18T06:17:50.384" v="526" actId="20577"/>
          <ac:spMkLst>
            <pc:docMk/>
            <pc:sldMk cId="2009141560" sldId="403"/>
            <ac:spMk id="2" creationId="{A5B20D45-34DE-4284-AEF8-675D1F5415D2}"/>
          </ac:spMkLst>
        </pc:spChg>
        <pc:spChg chg="del">
          <ac:chgData name="Joe Smith" userId="S::joe.smith@crisis.org.uk::339c0dfa-b3e8-40d0-9156-d00e9ede1f4e" providerId="AD" clId="Web-{CB75930F-3ED1-99CB-FB28-6B4FEF32BEEF}" dt="2019-09-18T06:09:07.157" v="296"/>
          <ac:spMkLst>
            <pc:docMk/>
            <pc:sldMk cId="2009141560" sldId="403"/>
            <ac:spMk id="3" creationId="{FD13422C-6CA9-4C13-BF2D-32C9B00088F9}"/>
          </ac:spMkLst>
        </pc:spChg>
        <pc:spChg chg="mod">
          <ac:chgData name="Joe Smith" userId="S::joe.smith@crisis.org.uk::339c0dfa-b3e8-40d0-9156-d00e9ede1f4e" providerId="AD" clId="Web-{CB75930F-3ED1-99CB-FB28-6B4FEF32BEEF}" dt="2019-09-18T06:10:52.083" v="354" actId="20577"/>
          <ac:spMkLst>
            <pc:docMk/>
            <pc:sldMk cId="2009141560" sldId="403"/>
            <ac:spMk id="6" creationId="{09761FD2-D1A7-4F40-943B-28196B340E3F}"/>
          </ac:spMkLst>
        </pc:spChg>
      </pc:sldChg>
      <pc:sldChg chg="del">
        <pc:chgData name="Joe Smith" userId="S::joe.smith@crisis.org.uk::339c0dfa-b3e8-40d0-9156-d00e9ede1f4e" providerId="AD" clId="Web-{CB75930F-3ED1-99CB-FB28-6B4FEF32BEEF}" dt="2019-09-18T06:07:45.578" v="290"/>
        <pc:sldMkLst>
          <pc:docMk/>
          <pc:sldMk cId="438697007" sldId="406"/>
        </pc:sldMkLst>
      </pc:sldChg>
      <pc:sldChg chg="delSp modSp">
        <pc:chgData name="Joe Smith" userId="S::joe.smith@crisis.org.uk::339c0dfa-b3e8-40d0-9156-d00e9ede1f4e" providerId="AD" clId="Web-{CB75930F-3ED1-99CB-FB28-6B4FEF32BEEF}" dt="2019-09-18T05:58:10.137" v="81"/>
        <pc:sldMkLst>
          <pc:docMk/>
          <pc:sldMk cId="1956649196" sldId="412"/>
        </pc:sldMkLst>
        <pc:spChg chg="del">
          <ac:chgData name="Joe Smith" userId="S::joe.smith@crisis.org.uk::339c0dfa-b3e8-40d0-9156-d00e9ede1f4e" providerId="AD" clId="Web-{CB75930F-3ED1-99CB-FB28-6B4FEF32BEEF}" dt="2019-09-18T05:58:10.137" v="81"/>
          <ac:spMkLst>
            <pc:docMk/>
            <pc:sldMk cId="1956649196" sldId="412"/>
            <ac:spMk id="3" creationId="{E2467CA0-7F78-460C-9608-D945D4103923}"/>
          </ac:spMkLst>
        </pc:spChg>
        <pc:spChg chg="mod">
          <ac:chgData name="Joe Smith" userId="S::joe.smith@crisis.org.uk::339c0dfa-b3e8-40d0-9156-d00e9ede1f4e" providerId="AD" clId="Web-{CB75930F-3ED1-99CB-FB28-6B4FEF32BEEF}" dt="2019-09-18T05:56:55.277" v="80" actId="20577"/>
          <ac:spMkLst>
            <pc:docMk/>
            <pc:sldMk cId="1956649196" sldId="412"/>
            <ac:spMk id="102" creationId="{00000000-0000-0000-0000-000000000000}"/>
          </ac:spMkLst>
        </pc:spChg>
      </pc:sldChg>
      <pc:sldChg chg="delSp modSp">
        <pc:chgData name="Joe Smith" userId="S::joe.smith@crisis.org.uk::339c0dfa-b3e8-40d0-9156-d00e9ede1f4e" providerId="AD" clId="Web-{CB75930F-3ED1-99CB-FB28-6B4FEF32BEEF}" dt="2019-09-18T06:05:41.790" v="252" actId="20577"/>
        <pc:sldMkLst>
          <pc:docMk/>
          <pc:sldMk cId="953732273" sldId="413"/>
        </pc:sldMkLst>
        <pc:spChg chg="mod">
          <ac:chgData name="Joe Smith" userId="S::joe.smith@crisis.org.uk::339c0dfa-b3e8-40d0-9156-d00e9ede1f4e" providerId="AD" clId="Web-{CB75930F-3ED1-99CB-FB28-6B4FEF32BEEF}" dt="2019-09-18T06:03:20.863" v="104" actId="20577"/>
          <ac:spMkLst>
            <pc:docMk/>
            <pc:sldMk cId="953732273" sldId="413"/>
            <ac:spMk id="2" creationId="{4173778D-8E43-4FA9-8869-A189A93390B5}"/>
          </ac:spMkLst>
        </pc:spChg>
        <pc:spChg chg="del">
          <ac:chgData name="Joe Smith" userId="S::joe.smith@crisis.org.uk::339c0dfa-b3e8-40d0-9156-d00e9ede1f4e" providerId="AD" clId="Web-{CB75930F-3ED1-99CB-FB28-6B4FEF32BEEF}" dt="2019-09-18T06:03:24.800" v="107"/>
          <ac:spMkLst>
            <pc:docMk/>
            <pc:sldMk cId="953732273" sldId="413"/>
            <ac:spMk id="3" creationId="{C9814AF7-15AE-4BAB-B4E0-75D46D56E1DD}"/>
          </ac:spMkLst>
        </pc:spChg>
        <pc:spChg chg="mod">
          <ac:chgData name="Joe Smith" userId="S::joe.smith@crisis.org.uk::339c0dfa-b3e8-40d0-9156-d00e9ede1f4e" providerId="AD" clId="Web-{CB75930F-3ED1-99CB-FB28-6B4FEF32BEEF}" dt="2019-09-18T06:05:41.790" v="252" actId="20577"/>
          <ac:spMkLst>
            <pc:docMk/>
            <pc:sldMk cId="953732273" sldId="413"/>
            <ac:spMk id="102" creationId="{00000000-0000-0000-0000-000000000000}"/>
          </ac:spMkLst>
        </pc:spChg>
      </pc:sldChg>
      <pc:sldChg chg="del">
        <pc:chgData name="Joe Smith" userId="S::joe.smith@crisis.org.uk::339c0dfa-b3e8-40d0-9156-d00e9ede1f4e" providerId="AD" clId="Web-{CB75930F-3ED1-99CB-FB28-6B4FEF32BEEF}" dt="2019-09-18T06:39:42.752" v="815"/>
        <pc:sldMkLst>
          <pc:docMk/>
          <pc:sldMk cId="2184813427" sldId="418"/>
        </pc:sldMkLst>
      </pc:sldChg>
      <pc:sldChg chg="del">
        <pc:chgData name="Joe Smith" userId="S::joe.smith@crisis.org.uk::339c0dfa-b3e8-40d0-9156-d00e9ede1f4e" providerId="AD" clId="Web-{CB75930F-3ED1-99CB-FB28-6B4FEF32BEEF}" dt="2019-09-18T06:39:42.736" v="814"/>
        <pc:sldMkLst>
          <pc:docMk/>
          <pc:sldMk cId="2458201084" sldId="420"/>
        </pc:sldMkLst>
      </pc:sldChg>
      <pc:sldChg chg="del">
        <pc:chgData name="Joe Smith" userId="S::joe.smith@crisis.org.uk::339c0dfa-b3e8-40d0-9156-d00e9ede1f4e" providerId="AD" clId="Web-{CB75930F-3ED1-99CB-FB28-6B4FEF32BEEF}" dt="2019-09-18T06:39:42.736" v="813"/>
        <pc:sldMkLst>
          <pc:docMk/>
          <pc:sldMk cId="1291069022" sldId="424"/>
        </pc:sldMkLst>
      </pc:sldChg>
      <pc:sldChg chg="delSp modSp">
        <pc:chgData name="Joe Smith" userId="S::joe.smith@crisis.org.uk::339c0dfa-b3e8-40d0-9156-d00e9ede1f4e" providerId="AD" clId="Web-{CB75930F-3ED1-99CB-FB28-6B4FEF32BEEF}" dt="2019-09-18T06:07:38.625" v="289" actId="20577"/>
        <pc:sldMkLst>
          <pc:docMk/>
          <pc:sldMk cId="1332613171" sldId="425"/>
        </pc:sldMkLst>
        <pc:spChg chg="del">
          <ac:chgData name="Joe Smith" userId="S::joe.smith@crisis.org.uk::339c0dfa-b3e8-40d0-9156-d00e9ede1f4e" providerId="AD" clId="Web-{CB75930F-3ED1-99CB-FB28-6B4FEF32BEEF}" dt="2019-09-18T06:06:33.561" v="255"/>
          <ac:spMkLst>
            <pc:docMk/>
            <pc:sldMk cId="1332613171" sldId="425"/>
            <ac:spMk id="2" creationId="{F6316184-00D6-4FC0-80B0-74B1A51CD387}"/>
          </ac:spMkLst>
        </pc:spChg>
        <pc:spChg chg="mod">
          <ac:chgData name="Joe Smith" userId="S::joe.smith@crisis.org.uk::339c0dfa-b3e8-40d0-9156-d00e9ede1f4e" providerId="AD" clId="Web-{CB75930F-3ED1-99CB-FB28-6B4FEF32BEEF}" dt="2019-09-18T06:06:51.297" v="269" actId="20577"/>
          <ac:spMkLst>
            <pc:docMk/>
            <pc:sldMk cId="1332613171" sldId="425"/>
            <ac:spMk id="3" creationId="{D57B96FA-9CEF-4E89-8F9E-FE2CEC615E40}"/>
          </ac:spMkLst>
        </pc:spChg>
        <pc:spChg chg="mod">
          <ac:chgData name="Joe Smith" userId="S::joe.smith@crisis.org.uk::339c0dfa-b3e8-40d0-9156-d00e9ede1f4e" providerId="AD" clId="Web-{CB75930F-3ED1-99CB-FB28-6B4FEF32BEEF}" dt="2019-09-18T06:07:21.156" v="279" actId="20577"/>
          <ac:spMkLst>
            <pc:docMk/>
            <pc:sldMk cId="1332613171" sldId="425"/>
            <ac:spMk id="5" creationId="{3DEC9D44-C72F-4006-80EE-5D71383DC5CA}"/>
          </ac:spMkLst>
        </pc:spChg>
        <pc:spChg chg="mod">
          <ac:chgData name="Joe Smith" userId="S::joe.smith@crisis.org.uk::339c0dfa-b3e8-40d0-9156-d00e9ede1f4e" providerId="AD" clId="Web-{CB75930F-3ED1-99CB-FB28-6B4FEF32BEEF}" dt="2019-09-18T06:07:07.734" v="272" actId="20577"/>
          <ac:spMkLst>
            <pc:docMk/>
            <pc:sldMk cId="1332613171" sldId="425"/>
            <ac:spMk id="9" creationId="{E3231547-5CE4-4B0C-AB1D-B50CCCC4E80A}"/>
          </ac:spMkLst>
        </pc:spChg>
        <pc:spChg chg="mod">
          <ac:chgData name="Joe Smith" userId="S::joe.smith@crisis.org.uk::339c0dfa-b3e8-40d0-9156-d00e9ede1f4e" providerId="AD" clId="Web-{CB75930F-3ED1-99CB-FB28-6B4FEF32BEEF}" dt="2019-09-18T06:07:26.109" v="287" actId="20577"/>
          <ac:spMkLst>
            <pc:docMk/>
            <pc:sldMk cId="1332613171" sldId="425"/>
            <ac:spMk id="11" creationId="{EFDFF9A1-9196-433C-9495-A365715A13E5}"/>
          </ac:spMkLst>
        </pc:spChg>
        <pc:spChg chg="mod">
          <ac:chgData name="Joe Smith" userId="S::joe.smith@crisis.org.uk::339c0dfa-b3e8-40d0-9156-d00e9ede1f4e" providerId="AD" clId="Web-{CB75930F-3ED1-99CB-FB28-6B4FEF32BEEF}" dt="2019-09-18T06:07:34.860" v="288" actId="20577"/>
          <ac:spMkLst>
            <pc:docMk/>
            <pc:sldMk cId="1332613171" sldId="425"/>
            <ac:spMk id="13" creationId="{C07AF819-5CA0-48CF-9A0B-E67E921E1208}"/>
          </ac:spMkLst>
        </pc:spChg>
        <pc:spChg chg="mod">
          <ac:chgData name="Joe Smith" userId="S::joe.smith@crisis.org.uk::339c0dfa-b3e8-40d0-9156-d00e9ede1f4e" providerId="AD" clId="Web-{CB75930F-3ED1-99CB-FB28-6B4FEF32BEEF}" dt="2019-09-18T06:07:38.625" v="289" actId="20577"/>
          <ac:spMkLst>
            <pc:docMk/>
            <pc:sldMk cId="1332613171" sldId="425"/>
            <ac:spMk id="15" creationId="{A4E3BE73-9507-42D2-99BF-94D42FB208EB}"/>
          </ac:spMkLst>
        </pc:spChg>
      </pc:sldChg>
      <pc:sldChg chg="addSp delSp modSp add replId">
        <pc:chgData name="Joe Smith" userId="S::joe.smith@crisis.org.uk::339c0dfa-b3e8-40d0-9156-d00e9ede1f4e" providerId="AD" clId="Web-{CB75930F-3ED1-99CB-FB28-6B4FEF32BEEF}" dt="2019-09-18T06:02:05.190" v="91" actId="1076"/>
        <pc:sldMkLst>
          <pc:docMk/>
          <pc:sldMk cId="3958941414" sldId="427"/>
        </pc:sldMkLst>
        <pc:spChg chg="add del mod">
          <ac:chgData name="Joe Smith" userId="S::joe.smith@crisis.org.uk::339c0dfa-b3e8-40d0-9156-d00e9ede1f4e" providerId="AD" clId="Web-{CB75930F-3ED1-99CB-FB28-6B4FEF32BEEF}" dt="2019-09-18T05:59:19.079" v="87"/>
          <ac:spMkLst>
            <pc:docMk/>
            <pc:sldMk cId="3958941414" sldId="427"/>
            <ac:spMk id="5" creationId="{EB460149-1A70-4E58-9BC3-E5897497F1A8}"/>
          </ac:spMkLst>
        </pc:spChg>
        <pc:spChg chg="del">
          <ac:chgData name="Joe Smith" userId="S::joe.smith@crisis.org.uk::339c0dfa-b3e8-40d0-9156-d00e9ede1f4e" providerId="AD" clId="Web-{CB75930F-3ED1-99CB-FB28-6B4FEF32BEEF}" dt="2019-09-18T05:58:22.141" v="83"/>
          <ac:spMkLst>
            <pc:docMk/>
            <pc:sldMk cId="3958941414" sldId="427"/>
            <ac:spMk id="102" creationId="{00000000-0000-0000-0000-000000000000}"/>
          </ac:spMkLst>
        </pc:spChg>
        <pc:picChg chg="add mod">
          <ac:chgData name="Joe Smith" userId="S::joe.smith@crisis.org.uk::339c0dfa-b3e8-40d0-9156-d00e9ede1f4e" providerId="AD" clId="Web-{CB75930F-3ED1-99CB-FB28-6B4FEF32BEEF}" dt="2019-09-18T06:02:05.190" v="91" actId="1076"/>
          <ac:picMkLst>
            <pc:docMk/>
            <pc:sldMk cId="3958941414" sldId="427"/>
            <ac:picMk id="6" creationId="{846D5804-2724-4018-AC33-F8691A3AC640}"/>
          </ac:picMkLst>
        </pc:picChg>
      </pc:sldChg>
      <pc:sldChg chg="add ord">
        <pc:chgData name="Joe Smith" userId="S::joe.smith@crisis.org.uk::339c0dfa-b3e8-40d0-9156-d00e9ede1f4e" providerId="AD" clId="Web-{CB75930F-3ED1-99CB-FB28-6B4FEF32BEEF}" dt="2019-09-18T06:22:34.795" v="528"/>
        <pc:sldMkLst>
          <pc:docMk/>
          <pc:sldMk cId="1421051483" sldId="428"/>
        </pc:sldMkLst>
      </pc:sldChg>
      <pc:sldChg chg="add ord">
        <pc:chgData name="Joe Smith" userId="S::joe.smith@crisis.org.uk::339c0dfa-b3e8-40d0-9156-d00e9ede1f4e" providerId="AD" clId="Web-{CB75930F-3ED1-99CB-FB28-6B4FEF32BEEF}" dt="2019-09-18T06:23:10.951" v="530"/>
        <pc:sldMkLst>
          <pc:docMk/>
          <pc:sldMk cId="3536082398" sldId="429"/>
        </pc:sldMkLst>
      </pc:sldChg>
      <pc:sldChg chg="delSp modSp add replId modNotes">
        <pc:chgData name="Joe Smith" userId="S::joe.smith@crisis.org.uk::339c0dfa-b3e8-40d0-9156-d00e9ede1f4e" providerId="AD" clId="Web-{CB75930F-3ED1-99CB-FB28-6B4FEF32BEEF}" dt="2019-09-18T06:47:18.039" v="820" actId="20577"/>
        <pc:sldMkLst>
          <pc:docMk/>
          <pc:sldMk cId="477871312" sldId="430"/>
        </pc:sldMkLst>
        <pc:spChg chg="mod">
          <ac:chgData name="Joe Smith" userId="S::joe.smith@crisis.org.uk::339c0dfa-b3e8-40d0-9156-d00e9ede1f4e" providerId="AD" clId="Web-{CB75930F-3ED1-99CB-FB28-6B4FEF32BEEF}" dt="2019-09-18T06:47:18.039" v="820" actId="20577"/>
          <ac:spMkLst>
            <pc:docMk/>
            <pc:sldMk cId="477871312" sldId="430"/>
            <ac:spMk id="2" creationId="{5822A7A9-E385-4FCB-9AE0-8CD8A86FDC9E}"/>
          </ac:spMkLst>
        </pc:spChg>
        <pc:spChg chg="del">
          <ac:chgData name="Joe Smith" userId="S::joe.smith@crisis.org.uk::339c0dfa-b3e8-40d0-9156-d00e9ede1f4e" providerId="AD" clId="Web-{CB75930F-3ED1-99CB-FB28-6B4FEF32BEEF}" dt="2019-09-18T06:23:51.311" v="532"/>
          <ac:spMkLst>
            <pc:docMk/>
            <pc:sldMk cId="477871312" sldId="430"/>
            <ac:spMk id="4" creationId="{D47CD16C-D197-43BA-88A9-79E625AE58B7}"/>
          </ac:spMkLst>
        </pc:spChg>
        <pc:spChg chg="mod">
          <ac:chgData name="Joe Smith" userId="S::joe.smith@crisis.org.uk::339c0dfa-b3e8-40d0-9156-d00e9ede1f4e" providerId="AD" clId="Web-{CB75930F-3ED1-99CB-FB28-6B4FEF32BEEF}" dt="2019-09-18T06:24:02.639" v="550" actId="20577"/>
          <ac:spMkLst>
            <pc:docMk/>
            <pc:sldMk cId="477871312" sldId="430"/>
            <ac:spMk id="6" creationId="{09761FD2-D1A7-4F40-943B-28196B340E3F}"/>
          </ac:spMkLst>
        </pc:spChg>
        <pc:graphicFrameChg chg="del">
          <ac:chgData name="Joe Smith" userId="S::joe.smith@crisis.org.uk::339c0dfa-b3e8-40d0-9156-d00e9ede1f4e" providerId="AD" clId="Web-{CB75930F-3ED1-99CB-FB28-6B4FEF32BEEF}" dt="2019-09-18T06:24:40.640" v="573"/>
          <ac:graphicFrameMkLst>
            <pc:docMk/>
            <pc:sldMk cId="477871312" sldId="430"/>
            <ac:graphicFrameMk id="3" creationId="{0976DB15-B7DC-4642-A8A2-BE7D7CD8F339}"/>
          </ac:graphicFrameMkLst>
        </pc:graphicFrameChg>
      </pc:sldChg>
      <pc:sldMasterChg chg="addSldLayout">
        <pc:chgData name="Joe Smith" userId="S::joe.smith@crisis.org.uk::339c0dfa-b3e8-40d0-9156-d00e9ede1f4e" providerId="AD" clId="Web-{CB75930F-3ED1-99CB-FB28-6B4FEF32BEEF}" dt="2019-09-18T06:22:29.342" v="527"/>
        <pc:sldMasterMkLst>
          <pc:docMk/>
          <pc:sldMasterMk cId="2352207254" sldId="2147483648"/>
        </pc:sldMasterMkLst>
        <pc:sldLayoutChg chg="add">
          <pc:chgData name="Joe Smith" userId="S::joe.smith@crisis.org.uk::339c0dfa-b3e8-40d0-9156-d00e9ede1f4e" providerId="AD" clId="Web-{CB75930F-3ED1-99CB-FB28-6B4FEF32BEEF}" dt="2019-09-18T06:22:29.342" v="527"/>
          <pc:sldLayoutMkLst>
            <pc:docMk/>
            <pc:sldMasterMk cId="2352207254" sldId="2147483648"/>
            <pc:sldLayoutMk cId="3321902528" sldId="2147483687"/>
          </pc:sldLayoutMkLst>
        </pc:sldLayoutChg>
      </pc:sldMasterChg>
    </pc:docChg>
  </pc:docChgLst>
  <pc:docChgLst>
    <pc:chgData name="Joe Smith" userId="S::joe.smith@crisis.org.uk::339c0dfa-b3e8-40d0-9156-d00e9ede1f4e" providerId="AD" clId="Web-{0C97266F-2B67-111F-C317-607590F21FC7}"/>
    <pc:docChg chg="delSld modSld">
      <pc:chgData name="Joe Smith" userId="S::joe.smith@crisis.org.uk::339c0dfa-b3e8-40d0-9156-d00e9ede1f4e" providerId="AD" clId="Web-{0C97266F-2B67-111F-C317-607590F21FC7}" dt="2019-06-17T07:24:35.551" v="1110"/>
      <pc:docMkLst>
        <pc:docMk/>
      </pc:docMkLst>
      <pc:sldChg chg="addSp delSp modSp">
        <pc:chgData name="Joe Smith" userId="S::joe.smith@crisis.org.uk::339c0dfa-b3e8-40d0-9156-d00e9ede1f4e" providerId="AD" clId="Web-{0C97266F-2B67-111F-C317-607590F21FC7}" dt="2019-06-17T07:07:51.015" v="784" actId="14100"/>
        <pc:sldMkLst>
          <pc:docMk/>
          <pc:sldMk cId="2009141560" sldId="403"/>
        </pc:sldMkLst>
        <pc:spChg chg="add mod">
          <ac:chgData name="Joe Smith" userId="S::joe.smith@crisis.org.uk::339c0dfa-b3e8-40d0-9156-d00e9ede1f4e" providerId="AD" clId="Web-{0C97266F-2B67-111F-C317-607590F21FC7}" dt="2019-06-17T07:07:51.015" v="784" actId="14100"/>
          <ac:spMkLst>
            <pc:docMk/>
            <pc:sldMk cId="2009141560" sldId="403"/>
            <ac:spMk id="2" creationId="{A5B20D45-34DE-4284-AEF8-675D1F5415D2}"/>
          </ac:spMkLst>
        </pc:spChg>
        <pc:spChg chg="del">
          <ac:chgData name="Joe Smith" userId="S::joe.smith@crisis.org.uk::339c0dfa-b3e8-40d0-9156-d00e9ede1f4e" providerId="AD" clId="Web-{0C97266F-2B67-111F-C317-607590F21FC7}" dt="2019-06-17T07:01:21.379" v="394"/>
          <ac:spMkLst>
            <pc:docMk/>
            <pc:sldMk cId="2009141560" sldId="403"/>
            <ac:spMk id="3" creationId="{D57B96FA-9CEF-4E89-8F9E-FE2CEC615E40}"/>
          </ac:spMkLst>
        </pc:spChg>
        <pc:spChg chg="del">
          <ac:chgData name="Joe Smith" userId="S::joe.smith@crisis.org.uk::339c0dfa-b3e8-40d0-9156-d00e9ede1f4e" providerId="AD" clId="Web-{0C97266F-2B67-111F-C317-607590F21FC7}" dt="2019-06-17T07:01:21.379" v="393"/>
          <ac:spMkLst>
            <pc:docMk/>
            <pc:sldMk cId="2009141560" sldId="403"/>
            <ac:spMk id="5" creationId="{3DEC9D44-C72F-4006-80EE-5D71383DC5CA}"/>
          </ac:spMkLst>
        </pc:spChg>
        <pc:spChg chg="del">
          <ac:chgData name="Joe Smith" userId="S::joe.smith@crisis.org.uk::339c0dfa-b3e8-40d0-9156-d00e9ede1f4e" providerId="AD" clId="Web-{0C97266F-2B67-111F-C317-607590F21FC7}" dt="2019-06-17T07:01:21.379" v="392"/>
          <ac:spMkLst>
            <pc:docMk/>
            <pc:sldMk cId="2009141560" sldId="403"/>
            <ac:spMk id="9" creationId="{E3231547-5CE4-4B0C-AB1D-B50CCCC4E80A}"/>
          </ac:spMkLst>
        </pc:spChg>
        <pc:spChg chg="del">
          <ac:chgData name="Joe Smith" userId="S::joe.smith@crisis.org.uk::339c0dfa-b3e8-40d0-9156-d00e9ede1f4e" providerId="AD" clId="Web-{0C97266F-2B67-111F-C317-607590F21FC7}" dt="2019-06-17T07:01:21.379" v="391"/>
          <ac:spMkLst>
            <pc:docMk/>
            <pc:sldMk cId="2009141560" sldId="403"/>
            <ac:spMk id="11" creationId="{EFDFF9A1-9196-433C-9495-A365715A13E5}"/>
          </ac:spMkLst>
        </pc:spChg>
        <pc:spChg chg="del">
          <ac:chgData name="Joe Smith" userId="S::joe.smith@crisis.org.uk::339c0dfa-b3e8-40d0-9156-d00e9ede1f4e" providerId="AD" clId="Web-{0C97266F-2B67-111F-C317-607590F21FC7}" dt="2019-06-17T07:01:21.379" v="390"/>
          <ac:spMkLst>
            <pc:docMk/>
            <pc:sldMk cId="2009141560" sldId="403"/>
            <ac:spMk id="13" creationId="{C07AF819-5CA0-48CF-9A0B-E67E921E1208}"/>
          </ac:spMkLst>
        </pc:spChg>
        <pc:spChg chg="del">
          <ac:chgData name="Joe Smith" userId="S::joe.smith@crisis.org.uk::339c0dfa-b3e8-40d0-9156-d00e9ede1f4e" providerId="AD" clId="Web-{0C97266F-2B67-111F-C317-607590F21FC7}" dt="2019-06-17T07:01:21.379" v="389"/>
          <ac:spMkLst>
            <pc:docMk/>
            <pc:sldMk cId="2009141560" sldId="403"/>
            <ac:spMk id="15" creationId="{A4E3BE73-9507-42D2-99BF-94D42FB208EB}"/>
          </ac:spMkLst>
        </pc:spChg>
      </pc:sldChg>
      <pc:sldChg chg="modSp">
        <pc:chgData name="Joe Smith" userId="S::joe.smith@crisis.org.uk::339c0dfa-b3e8-40d0-9156-d00e9ede1f4e" providerId="AD" clId="Web-{0C97266F-2B67-111F-C317-607590F21FC7}" dt="2019-06-17T07:12:35.325" v="842" actId="20577"/>
        <pc:sldMkLst>
          <pc:docMk/>
          <pc:sldMk cId="953732273" sldId="413"/>
        </pc:sldMkLst>
        <pc:spChg chg="mod">
          <ac:chgData name="Joe Smith" userId="S::joe.smith@crisis.org.uk::339c0dfa-b3e8-40d0-9156-d00e9ede1f4e" providerId="AD" clId="Web-{0C97266F-2B67-111F-C317-607590F21FC7}" dt="2019-06-17T07:12:35.325" v="842" actId="20577"/>
          <ac:spMkLst>
            <pc:docMk/>
            <pc:sldMk cId="953732273" sldId="413"/>
            <ac:spMk id="2" creationId="{4173778D-8E43-4FA9-8869-A189A93390B5}"/>
          </ac:spMkLst>
        </pc:spChg>
      </pc:sldChg>
      <pc:sldChg chg="addSp delSp modSp">
        <pc:chgData name="Joe Smith" userId="S::joe.smith@crisis.org.uk::339c0dfa-b3e8-40d0-9156-d00e9ede1f4e" providerId="AD" clId="Web-{0C97266F-2B67-111F-C317-607590F21FC7}" dt="2019-06-17T07:15:28.276" v="864" actId="14100"/>
        <pc:sldMkLst>
          <pc:docMk/>
          <pc:sldMk cId="2184813427" sldId="418"/>
        </pc:sldMkLst>
        <pc:spChg chg="mod">
          <ac:chgData name="Joe Smith" userId="S::joe.smith@crisis.org.uk::339c0dfa-b3e8-40d0-9156-d00e9ede1f4e" providerId="AD" clId="Web-{0C97266F-2B67-111F-C317-607590F21FC7}" dt="2019-06-17T06:30:43.384" v="110" actId="1076"/>
          <ac:spMkLst>
            <pc:docMk/>
            <pc:sldMk cId="2184813427" sldId="418"/>
            <ac:spMk id="2" creationId="{7086C17F-D401-40F7-9A88-63FD0A72FD58}"/>
          </ac:spMkLst>
        </pc:spChg>
        <pc:spChg chg="mod">
          <ac:chgData name="Joe Smith" userId="S::joe.smith@crisis.org.uk::339c0dfa-b3e8-40d0-9156-d00e9ede1f4e" providerId="AD" clId="Web-{0C97266F-2B67-111F-C317-607590F21FC7}" dt="2019-06-17T07:15:22.182" v="858" actId="1076"/>
          <ac:spMkLst>
            <pc:docMk/>
            <pc:sldMk cId="2184813427" sldId="418"/>
            <ac:spMk id="4" creationId="{20B5E389-CD52-46A0-BE3A-FE29A2C35F29}"/>
          </ac:spMkLst>
        </pc:spChg>
        <pc:spChg chg="mod">
          <ac:chgData name="Joe Smith" userId="S::joe.smith@crisis.org.uk::339c0dfa-b3e8-40d0-9156-d00e9ede1f4e" providerId="AD" clId="Web-{0C97266F-2B67-111F-C317-607590F21FC7}" dt="2019-06-17T07:15:22.401" v="859" actId="1076"/>
          <ac:spMkLst>
            <pc:docMk/>
            <pc:sldMk cId="2184813427" sldId="418"/>
            <ac:spMk id="7" creationId="{D5ADB9A0-3D31-4E5E-B241-7FB88F7924D1}"/>
          </ac:spMkLst>
        </pc:spChg>
        <pc:spChg chg="del">
          <ac:chgData name="Joe Smith" userId="S::joe.smith@crisis.org.uk::339c0dfa-b3e8-40d0-9156-d00e9ede1f4e" providerId="AD" clId="Web-{0C97266F-2B67-111F-C317-607590F21FC7}" dt="2019-06-17T06:21:05.968" v="33"/>
          <ac:spMkLst>
            <pc:docMk/>
            <pc:sldMk cId="2184813427" sldId="418"/>
            <ac:spMk id="8" creationId="{6EE9B05B-79E7-4AFD-B68C-63ED7FDA79E1}"/>
          </ac:spMkLst>
        </pc:spChg>
        <pc:spChg chg="add mod">
          <ac:chgData name="Joe Smith" userId="S::joe.smith@crisis.org.uk::339c0dfa-b3e8-40d0-9156-d00e9ede1f4e" providerId="AD" clId="Web-{0C97266F-2B67-111F-C317-607590F21FC7}" dt="2019-06-17T07:15:22.463" v="860" actId="1076"/>
          <ac:spMkLst>
            <pc:docMk/>
            <pc:sldMk cId="2184813427" sldId="418"/>
            <ac:spMk id="12" creationId="{71D530EC-8B9E-4EED-B4E8-23A259257191}"/>
          </ac:spMkLst>
        </pc:spChg>
        <pc:spChg chg="add mod">
          <ac:chgData name="Joe Smith" userId="S::joe.smith@crisis.org.uk::339c0dfa-b3e8-40d0-9156-d00e9ede1f4e" providerId="AD" clId="Web-{0C97266F-2B67-111F-C317-607590F21FC7}" dt="2019-06-17T07:15:22.542" v="861" actId="1076"/>
          <ac:spMkLst>
            <pc:docMk/>
            <pc:sldMk cId="2184813427" sldId="418"/>
            <ac:spMk id="13" creationId="{4D16E420-C265-4F6D-87A9-6BD73136301E}"/>
          </ac:spMkLst>
        </pc:spChg>
        <pc:spChg chg="add mod">
          <ac:chgData name="Joe Smith" userId="S::joe.smith@crisis.org.uk::339c0dfa-b3e8-40d0-9156-d00e9ede1f4e" providerId="AD" clId="Web-{0C97266F-2B67-111F-C317-607590F21FC7}" dt="2019-06-17T07:14:43.590" v="853" actId="14100"/>
          <ac:spMkLst>
            <pc:docMk/>
            <pc:sldMk cId="2184813427" sldId="418"/>
            <ac:spMk id="14" creationId="{7D15D44D-2A22-4C8E-91C4-31D690EB348D}"/>
          </ac:spMkLst>
        </pc:spChg>
        <pc:spChg chg="add mod">
          <ac:chgData name="Joe Smith" userId="S::joe.smith@crisis.org.uk::339c0dfa-b3e8-40d0-9156-d00e9ede1f4e" providerId="AD" clId="Web-{0C97266F-2B67-111F-C317-607590F21FC7}" dt="2019-06-17T06:30:43.462" v="114" actId="1076"/>
          <ac:spMkLst>
            <pc:docMk/>
            <pc:sldMk cId="2184813427" sldId="418"/>
            <ac:spMk id="15" creationId="{783DA090-EE53-4B95-B034-CDB4051EE22E}"/>
          </ac:spMkLst>
        </pc:spChg>
        <pc:spChg chg="add mod">
          <ac:chgData name="Joe Smith" userId="S::joe.smith@crisis.org.uk::339c0dfa-b3e8-40d0-9156-d00e9ede1f4e" providerId="AD" clId="Web-{0C97266F-2B67-111F-C317-607590F21FC7}" dt="2019-06-17T06:30:43.399" v="111" actId="1076"/>
          <ac:spMkLst>
            <pc:docMk/>
            <pc:sldMk cId="2184813427" sldId="418"/>
            <ac:spMk id="16" creationId="{CD128BEC-D3E0-44F8-899E-C03CDC1E9074}"/>
          </ac:spMkLst>
        </pc:spChg>
        <pc:spChg chg="add mod">
          <ac:chgData name="Joe Smith" userId="S::joe.smith@crisis.org.uk::339c0dfa-b3e8-40d0-9156-d00e9ede1f4e" providerId="AD" clId="Web-{0C97266F-2B67-111F-C317-607590F21FC7}" dt="2019-06-17T06:30:43.430" v="112" actId="1076"/>
          <ac:spMkLst>
            <pc:docMk/>
            <pc:sldMk cId="2184813427" sldId="418"/>
            <ac:spMk id="17" creationId="{73BE0558-259D-4FC1-AD5C-411F666510D3}"/>
          </ac:spMkLst>
        </pc:spChg>
        <pc:spChg chg="mod">
          <ac:chgData name="Joe Smith" userId="S::joe.smith@crisis.org.uk::339c0dfa-b3e8-40d0-9156-d00e9ede1f4e" providerId="AD" clId="Web-{0C97266F-2B67-111F-C317-607590F21FC7}" dt="2019-06-17T07:15:22.120" v="857" actId="1076"/>
          <ac:spMkLst>
            <pc:docMk/>
            <pc:sldMk cId="2184813427" sldId="418"/>
            <ac:spMk id="18" creationId="{D9843FCA-2393-49CD-A098-0D34CDAE229F}"/>
          </ac:spMkLst>
        </pc:spChg>
        <pc:spChg chg="mod">
          <ac:chgData name="Joe Smith" userId="S::joe.smith@crisis.org.uk::339c0dfa-b3e8-40d0-9156-d00e9ede1f4e" providerId="AD" clId="Web-{0C97266F-2B67-111F-C317-607590F21FC7}" dt="2019-06-17T07:15:28.213" v="863" actId="1076"/>
          <ac:spMkLst>
            <pc:docMk/>
            <pc:sldMk cId="2184813427" sldId="418"/>
            <ac:spMk id="19" creationId="{41A6E1BD-7566-4F99-B991-D7D5DDD0908A}"/>
          </ac:spMkLst>
        </pc:spChg>
        <pc:spChg chg="mod">
          <ac:chgData name="Joe Smith" userId="S::joe.smith@crisis.org.uk::339c0dfa-b3e8-40d0-9156-d00e9ede1f4e" providerId="AD" clId="Web-{0C97266F-2B67-111F-C317-607590F21FC7}" dt="2019-06-17T07:15:22.604" v="862" actId="1076"/>
          <ac:spMkLst>
            <pc:docMk/>
            <pc:sldMk cId="2184813427" sldId="418"/>
            <ac:spMk id="20" creationId="{00940F7F-2B26-486C-BE6A-4E8D42B9B17A}"/>
          </ac:spMkLst>
        </pc:spChg>
        <pc:spChg chg="mod">
          <ac:chgData name="Joe Smith" userId="S::joe.smith@crisis.org.uk::339c0dfa-b3e8-40d0-9156-d00e9ede1f4e" providerId="AD" clId="Web-{0C97266F-2B67-111F-C317-607590F21FC7}" dt="2019-06-17T07:15:13.542" v="854" actId="1076"/>
          <ac:spMkLst>
            <pc:docMk/>
            <pc:sldMk cId="2184813427" sldId="418"/>
            <ac:spMk id="21" creationId="{82D5B74A-828B-4E4A-A706-D92B7358EC70}"/>
          </ac:spMkLst>
        </pc:spChg>
        <pc:spChg chg="mod">
          <ac:chgData name="Joe Smith" userId="S::joe.smith@crisis.org.uk::339c0dfa-b3e8-40d0-9156-d00e9ede1f4e" providerId="AD" clId="Web-{0C97266F-2B67-111F-C317-607590F21FC7}" dt="2019-06-17T06:25:23.340" v="96" actId="1076"/>
          <ac:spMkLst>
            <pc:docMk/>
            <pc:sldMk cId="2184813427" sldId="418"/>
            <ac:spMk id="22" creationId="{EA45B81C-F036-47EB-B3BA-80F543D4EC9C}"/>
          </ac:spMkLst>
        </pc:spChg>
        <pc:spChg chg="add mod">
          <ac:chgData name="Joe Smith" userId="S::joe.smith@crisis.org.uk::339c0dfa-b3e8-40d0-9156-d00e9ede1f4e" providerId="AD" clId="Web-{0C97266F-2B67-111F-C317-607590F21FC7}" dt="2019-06-17T07:15:28.276" v="864" actId="14100"/>
          <ac:spMkLst>
            <pc:docMk/>
            <pc:sldMk cId="2184813427" sldId="418"/>
            <ac:spMk id="23" creationId="{2F941BC8-4DC0-4FB0-89ED-FB37DEEC4087}"/>
          </ac:spMkLst>
        </pc:spChg>
        <pc:spChg chg="add mod">
          <ac:chgData name="Joe Smith" userId="S::joe.smith@crisis.org.uk::339c0dfa-b3e8-40d0-9156-d00e9ede1f4e" providerId="AD" clId="Web-{0C97266F-2B67-111F-C317-607590F21FC7}" dt="2019-06-17T06:31:22.008" v="123" actId="20577"/>
          <ac:spMkLst>
            <pc:docMk/>
            <pc:sldMk cId="2184813427" sldId="418"/>
            <ac:spMk id="24" creationId="{9653AF32-F454-4D47-B0AD-53AD9E345C26}"/>
          </ac:spMkLst>
        </pc:spChg>
        <pc:spChg chg="add mod">
          <ac:chgData name="Joe Smith" userId="S::joe.smith@crisis.org.uk::339c0dfa-b3e8-40d0-9156-d00e9ede1f4e" providerId="AD" clId="Web-{0C97266F-2B67-111F-C317-607590F21FC7}" dt="2019-06-17T07:14:19.808" v="848" actId="20577"/>
          <ac:spMkLst>
            <pc:docMk/>
            <pc:sldMk cId="2184813427" sldId="418"/>
            <ac:spMk id="25" creationId="{5D7D6425-4C94-4473-A37B-09C5AD20D35C}"/>
          </ac:spMkLst>
        </pc:spChg>
      </pc:sldChg>
      <pc:sldChg chg="addSp delSp modSp">
        <pc:chgData name="Joe Smith" userId="S::joe.smith@crisis.org.uk::339c0dfa-b3e8-40d0-9156-d00e9ede1f4e" providerId="AD" clId="Web-{0C97266F-2B67-111F-C317-607590F21FC7}" dt="2019-06-17T06:37:59.176" v="174" actId="1076"/>
        <pc:sldMkLst>
          <pc:docMk/>
          <pc:sldMk cId="1273424360" sldId="419"/>
        </pc:sldMkLst>
        <pc:spChg chg="add mod">
          <ac:chgData name="Joe Smith" userId="S::joe.smith@crisis.org.uk::339c0dfa-b3e8-40d0-9156-d00e9ede1f4e" providerId="AD" clId="Web-{0C97266F-2B67-111F-C317-607590F21FC7}" dt="2019-06-17T06:34:24.678" v="138" actId="1076"/>
          <ac:spMkLst>
            <pc:docMk/>
            <pc:sldMk cId="1273424360" sldId="419"/>
            <ac:spMk id="2" creationId="{172320E6-0EA3-4960-A782-45B39F458D0D}"/>
          </ac:spMkLst>
        </pc:spChg>
        <pc:spChg chg="del">
          <ac:chgData name="Joe Smith" userId="S::joe.smith@crisis.org.uk::339c0dfa-b3e8-40d0-9156-d00e9ede1f4e" providerId="AD" clId="Web-{0C97266F-2B67-111F-C317-607590F21FC7}" dt="2019-06-17T06:32:00.320" v="135"/>
          <ac:spMkLst>
            <pc:docMk/>
            <pc:sldMk cId="1273424360" sldId="419"/>
            <ac:spMk id="3" creationId="{D57B96FA-9CEF-4E89-8F9E-FE2CEC615E40}"/>
          </ac:spMkLst>
        </pc:spChg>
        <pc:spChg chg="add mod">
          <ac:chgData name="Joe Smith" userId="S::joe.smith@crisis.org.uk::339c0dfa-b3e8-40d0-9156-d00e9ede1f4e" providerId="AD" clId="Web-{0C97266F-2B67-111F-C317-607590F21FC7}" dt="2019-06-17T06:34:32.615" v="141" actId="14100"/>
          <ac:spMkLst>
            <pc:docMk/>
            <pc:sldMk cId="1273424360" sldId="419"/>
            <ac:spMk id="4" creationId="{BA20ACB0-09D4-4663-8770-F7745CD02B1F}"/>
          </ac:spMkLst>
        </pc:spChg>
        <pc:spChg chg="del">
          <ac:chgData name="Joe Smith" userId="S::joe.smith@crisis.org.uk::339c0dfa-b3e8-40d0-9156-d00e9ede1f4e" providerId="AD" clId="Web-{0C97266F-2B67-111F-C317-607590F21FC7}" dt="2019-06-17T06:32:00.320" v="134"/>
          <ac:spMkLst>
            <pc:docMk/>
            <pc:sldMk cId="1273424360" sldId="419"/>
            <ac:spMk id="5" creationId="{3DEC9D44-C72F-4006-80EE-5D71383DC5CA}"/>
          </ac:spMkLst>
        </pc:spChg>
        <pc:spChg chg="add mod">
          <ac:chgData name="Joe Smith" userId="S::joe.smith@crisis.org.uk::339c0dfa-b3e8-40d0-9156-d00e9ede1f4e" providerId="AD" clId="Web-{0C97266F-2B67-111F-C317-607590F21FC7}" dt="2019-06-17T06:37:59.098" v="169" actId="1076"/>
          <ac:spMkLst>
            <pc:docMk/>
            <pc:sldMk cId="1273424360" sldId="419"/>
            <ac:spMk id="7" creationId="{64C3A24A-0DE4-4391-87F2-C0E4EEB7E4BF}"/>
          </ac:spMkLst>
        </pc:spChg>
        <pc:spChg chg="add mod">
          <ac:chgData name="Joe Smith" userId="S::joe.smith@crisis.org.uk::339c0dfa-b3e8-40d0-9156-d00e9ede1f4e" providerId="AD" clId="Web-{0C97266F-2B67-111F-C317-607590F21FC7}" dt="2019-06-17T06:37:59.113" v="170" actId="1076"/>
          <ac:spMkLst>
            <pc:docMk/>
            <pc:sldMk cId="1273424360" sldId="419"/>
            <ac:spMk id="8" creationId="{52042F40-F380-4864-BB4F-9A5368F7300E}"/>
          </ac:spMkLst>
        </pc:spChg>
        <pc:spChg chg="del">
          <ac:chgData name="Joe Smith" userId="S::joe.smith@crisis.org.uk::339c0dfa-b3e8-40d0-9156-d00e9ede1f4e" providerId="AD" clId="Web-{0C97266F-2B67-111F-C317-607590F21FC7}" dt="2019-06-17T06:32:00.320" v="133"/>
          <ac:spMkLst>
            <pc:docMk/>
            <pc:sldMk cId="1273424360" sldId="419"/>
            <ac:spMk id="9" creationId="{E3231547-5CE4-4B0C-AB1D-B50CCCC4E80A}"/>
          </ac:spMkLst>
        </pc:spChg>
        <pc:spChg chg="del">
          <ac:chgData name="Joe Smith" userId="S::joe.smith@crisis.org.uk::339c0dfa-b3e8-40d0-9156-d00e9ede1f4e" providerId="AD" clId="Web-{0C97266F-2B67-111F-C317-607590F21FC7}" dt="2019-06-17T06:32:00.320" v="132"/>
          <ac:spMkLst>
            <pc:docMk/>
            <pc:sldMk cId="1273424360" sldId="419"/>
            <ac:spMk id="11" creationId="{EFDFF9A1-9196-433C-9495-A365715A13E5}"/>
          </ac:spMkLst>
        </pc:spChg>
        <pc:spChg chg="del">
          <ac:chgData name="Joe Smith" userId="S::joe.smith@crisis.org.uk::339c0dfa-b3e8-40d0-9156-d00e9ede1f4e" providerId="AD" clId="Web-{0C97266F-2B67-111F-C317-607590F21FC7}" dt="2019-06-17T06:32:00.320" v="131"/>
          <ac:spMkLst>
            <pc:docMk/>
            <pc:sldMk cId="1273424360" sldId="419"/>
            <ac:spMk id="13" creationId="{C07AF819-5CA0-48CF-9A0B-E67E921E1208}"/>
          </ac:spMkLst>
        </pc:spChg>
        <pc:spChg chg="del">
          <ac:chgData name="Joe Smith" userId="S::joe.smith@crisis.org.uk::339c0dfa-b3e8-40d0-9156-d00e9ede1f4e" providerId="AD" clId="Web-{0C97266F-2B67-111F-C317-607590F21FC7}" dt="2019-06-17T06:32:00.320" v="130"/>
          <ac:spMkLst>
            <pc:docMk/>
            <pc:sldMk cId="1273424360" sldId="419"/>
            <ac:spMk id="15" creationId="{A4E3BE73-9507-42D2-99BF-94D42FB208EB}"/>
          </ac:spMkLst>
        </pc:spChg>
        <pc:spChg chg="add mod">
          <ac:chgData name="Joe Smith" userId="S::joe.smith@crisis.org.uk::339c0dfa-b3e8-40d0-9156-d00e9ede1f4e" providerId="AD" clId="Web-{0C97266F-2B67-111F-C317-607590F21FC7}" dt="2019-06-17T06:37:59.129" v="171" actId="1076"/>
          <ac:spMkLst>
            <pc:docMk/>
            <pc:sldMk cId="1273424360" sldId="419"/>
            <ac:spMk id="18" creationId="{D7CC16BA-3615-4C89-8461-10866729F659}"/>
          </ac:spMkLst>
        </pc:spChg>
        <pc:spChg chg="add mod">
          <ac:chgData name="Joe Smith" userId="S::joe.smith@crisis.org.uk::339c0dfa-b3e8-40d0-9156-d00e9ede1f4e" providerId="AD" clId="Web-{0C97266F-2B67-111F-C317-607590F21FC7}" dt="2019-06-17T06:37:59.144" v="172" actId="1076"/>
          <ac:spMkLst>
            <pc:docMk/>
            <pc:sldMk cId="1273424360" sldId="419"/>
            <ac:spMk id="20" creationId="{DFCF0EED-28E4-4DE8-9AA8-B206EDB0BC98}"/>
          </ac:spMkLst>
        </pc:spChg>
        <pc:spChg chg="add mod">
          <ac:chgData name="Joe Smith" userId="S::joe.smith@crisis.org.uk::339c0dfa-b3e8-40d0-9156-d00e9ede1f4e" providerId="AD" clId="Web-{0C97266F-2B67-111F-C317-607590F21FC7}" dt="2019-06-17T06:37:59.160" v="173" actId="1076"/>
          <ac:spMkLst>
            <pc:docMk/>
            <pc:sldMk cId="1273424360" sldId="419"/>
            <ac:spMk id="22" creationId="{E87CC02D-7AE7-413D-932A-10E575DF4647}"/>
          </ac:spMkLst>
        </pc:spChg>
        <pc:spChg chg="add mod">
          <ac:chgData name="Joe Smith" userId="S::joe.smith@crisis.org.uk::339c0dfa-b3e8-40d0-9156-d00e9ede1f4e" providerId="AD" clId="Web-{0C97266F-2B67-111F-C317-607590F21FC7}" dt="2019-06-17T06:37:59.176" v="174" actId="1076"/>
          <ac:spMkLst>
            <pc:docMk/>
            <pc:sldMk cId="1273424360" sldId="419"/>
            <ac:spMk id="24" creationId="{6DDA4E2D-88ED-4D27-A0C4-0A4CF6E86700}"/>
          </ac:spMkLst>
        </pc:spChg>
      </pc:sldChg>
      <pc:sldChg chg="addSp delSp modSp">
        <pc:chgData name="Joe Smith" userId="S::joe.smith@crisis.org.uk::339c0dfa-b3e8-40d0-9156-d00e9ede1f4e" providerId="AD" clId="Web-{0C97266F-2B67-111F-C317-607590F21FC7}" dt="2019-06-17T06:42:30.329" v="238"/>
        <pc:sldMkLst>
          <pc:docMk/>
          <pc:sldMk cId="2458201084" sldId="420"/>
        </pc:sldMkLst>
        <pc:spChg chg="mod">
          <ac:chgData name="Joe Smith" userId="S::joe.smith@crisis.org.uk::339c0dfa-b3e8-40d0-9156-d00e9ede1f4e" providerId="AD" clId="Web-{0C97266F-2B67-111F-C317-607590F21FC7}" dt="2019-06-17T06:40:38.143" v="225"/>
          <ac:spMkLst>
            <pc:docMk/>
            <pc:sldMk cId="2458201084" sldId="420"/>
            <ac:spMk id="3" creationId="{D57B96FA-9CEF-4E89-8F9E-FE2CEC615E40}"/>
          </ac:spMkLst>
        </pc:spChg>
        <pc:spChg chg="del">
          <ac:chgData name="Joe Smith" userId="S::joe.smith@crisis.org.uk::339c0dfa-b3e8-40d0-9156-d00e9ede1f4e" providerId="AD" clId="Web-{0C97266F-2B67-111F-C317-607590F21FC7}" dt="2019-06-17T06:38:27.394" v="183"/>
          <ac:spMkLst>
            <pc:docMk/>
            <pc:sldMk cId="2458201084" sldId="420"/>
            <ac:spMk id="5" creationId="{3DEC9D44-C72F-4006-80EE-5D71383DC5CA}"/>
          </ac:spMkLst>
        </pc:spChg>
        <pc:spChg chg="del">
          <ac:chgData name="Joe Smith" userId="S::joe.smith@crisis.org.uk::339c0dfa-b3e8-40d0-9156-d00e9ede1f4e" providerId="AD" clId="Web-{0C97266F-2B67-111F-C317-607590F21FC7}" dt="2019-06-17T06:38:27.394" v="182"/>
          <ac:spMkLst>
            <pc:docMk/>
            <pc:sldMk cId="2458201084" sldId="420"/>
            <ac:spMk id="9" creationId="{E3231547-5CE4-4B0C-AB1D-B50CCCC4E80A}"/>
          </ac:spMkLst>
        </pc:spChg>
        <pc:spChg chg="add mod">
          <ac:chgData name="Joe Smith" userId="S::joe.smith@crisis.org.uk::339c0dfa-b3e8-40d0-9156-d00e9ede1f4e" providerId="AD" clId="Web-{0C97266F-2B67-111F-C317-607590F21FC7}" dt="2019-06-17T06:41:24.673" v="231"/>
          <ac:spMkLst>
            <pc:docMk/>
            <pc:sldMk cId="2458201084" sldId="420"/>
            <ac:spMk id="10" creationId="{3613B171-03C5-48C6-BD93-0136FA63790C}"/>
          </ac:spMkLst>
        </pc:spChg>
        <pc:spChg chg="mod">
          <ac:chgData name="Joe Smith" userId="S::joe.smith@crisis.org.uk::339c0dfa-b3e8-40d0-9156-d00e9ede1f4e" providerId="AD" clId="Web-{0C97266F-2B67-111F-C317-607590F21FC7}" dt="2019-06-17T06:39:39.659" v="212" actId="20577"/>
          <ac:spMkLst>
            <pc:docMk/>
            <pc:sldMk cId="2458201084" sldId="420"/>
            <ac:spMk id="11" creationId="{EFDFF9A1-9196-433C-9495-A365715A13E5}"/>
          </ac:spMkLst>
        </pc:spChg>
        <pc:spChg chg="add mod">
          <ac:chgData name="Joe Smith" userId="S::joe.smith@crisis.org.uk::339c0dfa-b3e8-40d0-9156-d00e9ede1f4e" providerId="AD" clId="Web-{0C97266F-2B67-111F-C317-607590F21FC7}" dt="2019-06-17T06:39:49.409" v="217" actId="20577"/>
          <ac:spMkLst>
            <pc:docMk/>
            <pc:sldMk cId="2458201084" sldId="420"/>
            <ac:spMk id="12" creationId="{4E7B863C-5121-4DAD-A0BD-DEE2471DF628}"/>
          </ac:spMkLst>
        </pc:spChg>
        <pc:spChg chg="del mod">
          <ac:chgData name="Joe Smith" userId="S::joe.smith@crisis.org.uk::339c0dfa-b3e8-40d0-9156-d00e9ede1f4e" providerId="AD" clId="Web-{0C97266F-2B67-111F-C317-607590F21FC7}" dt="2019-06-17T06:38:27.394" v="181"/>
          <ac:spMkLst>
            <pc:docMk/>
            <pc:sldMk cId="2458201084" sldId="420"/>
            <ac:spMk id="13" creationId="{C07AF819-5CA0-48CF-9A0B-E67E921E1208}"/>
          </ac:spMkLst>
        </pc:spChg>
        <pc:spChg chg="add mod">
          <ac:chgData name="Joe Smith" userId="S::joe.smith@crisis.org.uk::339c0dfa-b3e8-40d0-9156-d00e9ede1f4e" providerId="AD" clId="Web-{0C97266F-2B67-111F-C317-607590F21FC7}" dt="2019-06-17T06:42:01.329" v="235"/>
          <ac:spMkLst>
            <pc:docMk/>
            <pc:sldMk cId="2458201084" sldId="420"/>
            <ac:spMk id="14" creationId="{F64B71CC-7132-42C1-9B06-1571700300FF}"/>
          </ac:spMkLst>
        </pc:spChg>
        <pc:spChg chg="del">
          <ac:chgData name="Joe Smith" userId="S::joe.smith@crisis.org.uk::339c0dfa-b3e8-40d0-9156-d00e9ede1f4e" providerId="AD" clId="Web-{0C97266F-2B67-111F-C317-607590F21FC7}" dt="2019-06-17T06:38:27.394" v="180"/>
          <ac:spMkLst>
            <pc:docMk/>
            <pc:sldMk cId="2458201084" sldId="420"/>
            <ac:spMk id="15" creationId="{A4E3BE73-9507-42D2-99BF-94D42FB208EB}"/>
          </ac:spMkLst>
        </pc:spChg>
        <pc:spChg chg="add mod">
          <ac:chgData name="Joe Smith" userId="S::joe.smith@crisis.org.uk::339c0dfa-b3e8-40d0-9156-d00e9ede1f4e" providerId="AD" clId="Web-{0C97266F-2B67-111F-C317-607590F21FC7}" dt="2019-06-17T06:39:54.221" v="220" actId="20577"/>
          <ac:spMkLst>
            <pc:docMk/>
            <pc:sldMk cId="2458201084" sldId="420"/>
            <ac:spMk id="16" creationId="{92F386CD-CF5F-4D3C-8BF2-016D413DE10E}"/>
          </ac:spMkLst>
        </pc:spChg>
        <pc:spChg chg="add mod">
          <ac:chgData name="Joe Smith" userId="S::joe.smith@crisis.org.uk::339c0dfa-b3e8-40d0-9156-d00e9ede1f4e" providerId="AD" clId="Web-{0C97266F-2B67-111F-C317-607590F21FC7}" dt="2019-06-17T06:42:30.329" v="238"/>
          <ac:spMkLst>
            <pc:docMk/>
            <pc:sldMk cId="2458201084" sldId="420"/>
            <ac:spMk id="17" creationId="{E5059384-E4BF-4A55-A411-0A1FF97D7242}"/>
          </ac:spMkLst>
        </pc:spChg>
        <pc:spChg chg="add mod">
          <ac:chgData name="Joe Smith" userId="S::joe.smith@crisis.org.uk::339c0dfa-b3e8-40d0-9156-d00e9ede1f4e" providerId="AD" clId="Web-{0C97266F-2B67-111F-C317-607590F21FC7}" dt="2019-06-17T06:40:00.377" v="222" actId="20577"/>
          <ac:spMkLst>
            <pc:docMk/>
            <pc:sldMk cId="2458201084" sldId="420"/>
            <ac:spMk id="18" creationId="{B23CFF89-7702-451B-A3B2-E23A38AC7ABA}"/>
          </ac:spMkLst>
        </pc:spChg>
      </pc:sldChg>
      <pc:sldChg chg="del">
        <pc:chgData name="Joe Smith" userId="S::joe.smith@crisis.org.uk::339c0dfa-b3e8-40d0-9156-d00e9ede1f4e" providerId="AD" clId="Web-{0C97266F-2B67-111F-C317-607590F21FC7}" dt="2019-06-17T06:42:51.876" v="239"/>
        <pc:sldMkLst>
          <pc:docMk/>
          <pc:sldMk cId="3188096949" sldId="421"/>
        </pc:sldMkLst>
      </pc:sldChg>
      <pc:sldChg chg="addSp delSp modSp modNotes">
        <pc:chgData name="Joe Smith" userId="S::joe.smith@crisis.org.uk::339c0dfa-b3e8-40d0-9156-d00e9ede1f4e" providerId="AD" clId="Web-{0C97266F-2B67-111F-C317-607590F21FC7}" dt="2019-06-17T07:00:38.317" v="387"/>
        <pc:sldMkLst>
          <pc:docMk/>
          <pc:sldMk cId="4271337845" sldId="422"/>
        </pc:sldMkLst>
        <pc:spChg chg="add del">
          <ac:chgData name="Joe Smith" userId="S::joe.smith@crisis.org.uk::339c0dfa-b3e8-40d0-9156-d00e9ede1f4e" providerId="AD" clId="Web-{0C97266F-2B67-111F-C317-607590F21FC7}" dt="2019-06-17T06:45:28.905" v="304"/>
          <ac:spMkLst>
            <pc:docMk/>
            <pc:sldMk cId="4271337845" sldId="422"/>
            <ac:spMk id="2" creationId="{C0D76E98-8A6B-4139-B25F-E307DA469ACA}"/>
          </ac:spMkLst>
        </pc:spChg>
        <pc:spChg chg="del">
          <ac:chgData name="Joe Smith" userId="S::joe.smith@crisis.org.uk::339c0dfa-b3e8-40d0-9156-d00e9ede1f4e" providerId="AD" clId="Web-{0C97266F-2B67-111F-C317-607590F21FC7}" dt="2019-06-17T06:42:56.829" v="245"/>
          <ac:spMkLst>
            <pc:docMk/>
            <pc:sldMk cId="4271337845" sldId="422"/>
            <ac:spMk id="3" creationId="{D57B96FA-9CEF-4E89-8F9E-FE2CEC615E40}"/>
          </ac:spMkLst>
        </pc:spChg>
        <pc:spChg chg="add mod">
          <ac:chgData name="Joe Smith" userId="S::joe.smith@crisis.org.uk::339c0dfa-b3e8-40d0-9156-d00e9ede1f4e" providerId="AD" clId="Web-{0C97266F-2B67-111F-C317-607590F21FC7}" dt="2019-06-17T06:46:13.014" v="319" actId="1076"/>
          <ac:spMkLst>
            <pc:docMk/>
            <pc:sldMk cId="4271337845" sldId="422"/>
            <ac:spMk id="4" creationId="{9F1CD6BE-E4B3-4A3E-B6FC-17CA20DC0CE1}"/>
          </ac:spMkLst>
        </pc:spChg>
        <pc:spChg chg="del">
          <ac:chgData name="Joe Smith" userId="S::joe.smith@crisis.org.uk::339c0dfa-b3e8-40d0-9156-d00e9ede1f4e" providerId="AD" clId="Web-{0C97266F-2B67-111F-C317-607590F21FC7}" dt="2019-06-17T06:42:56.829" v="244"/>
          <ac:spMkLst>
            <pc:docMk/>
            <pc:sldMk cId="4271337845" sldId="422"/>
            <ac:spMk id="5" creationId="{3DEC9D44-C72F-4006-80EE-5D71383DC5CA}"/>
          </ac:spMkLst>
        </pc:spChg>
        <pc:spChg chg="add mod">
          <ac:chgData name="Joe Smith" userId="S::joe.smith@crisis.org.uk::339c0dfa-b3e8-40d0-9156-d00e9ede1f4e" providerId="AD" clId="Web-{0C97266F-2B67-111F-C317-607590F21FC7}" dt="2019-06-17T06:46:12.936" v="312" actId="1076"/>
          <ac:spMkLst>
            <pc:docMk/>
            <pc:sldMk cId="4271337845" sldId="422"/>
            <ac:spMk id="7" creationId="{D23BF648-D9A6-4898-A3FD-17D6E975AC23}"/>
          </ac:spMkLst>
        </pc:spChg>
        <pc:spChg chg="add mod">
          <ac:chgData name="Joe Smith" userId="S::joe.smith@crisis.org.uk::339c0dfa-b3e8-40d0-9156-d00e9ede1f4e" providerId="AD" clId="Web-{0C97266F-2B67-111F-C317-607590F21FC7}" dt="2019-06-17T06:57:22.819" v="379"/>
          <ac:spMkLst>
            <pc:docMk/>
            <pc:sldMk cId="4271337845" sldId="422"/>
            <ac:spMk id="8" creationId="{E7535E80-22F2-42DB-8DCC-2D3C5FA5B7C3}"/>
          </ac:spMkLst>
        </pc:spChg>
        <pc:spChg chg="del">
          <ac:chgData name="Joe Smith" userId="S::joe.smith@crisis.org.uk::339c0dfa-b3e8-40d0-9156-d00e9ede1f4e" providerId="AD" clId="Web-{0C97266F-2B67-111F-C317-607590F21FC7}" dt="2019-06-17T06:42:56.829" v="243"/>
          <ac:spMkLst>
            <pc:docMk/>
            <pc:sldMk cId="4271337845" sldId="422"/>
            <ac:spMk id="9" creationId="{E3231547-5CE4-4B0C-AB1D-B50CCCC4E80A}"/>
          </ac:spMkLst>
        </pc:spChg>
        <pc:spChg chg="del">
          <ac:chgData name="Joe Smith" userId="S::joe.smith@crisis.org.uk::339c0dfa-b3e8-40d0-9156-d00e9ede1f4e" providerId="AD" clId="Web-{0C97266F-2B67-111F-C317-607590F21FC7}" dt="2019-06-17T06:42:56.829" v="242"/>
          <ac:spMkLst>
            <pc:docMk/>
            <pc:sldMk cId="4271337845" sldId="422"/>
            <ac:spMk id="11" creationId="{EFDFF9A1-9196-433C-9495-A365715A13E5}"/>
          </ac:spMkLst>
        </pc:spChg>
        <pc:spChg chg="del">
          <ac:chgData name="Joe Smith" userId="S::joe.smith@crisis.org.uk::339c0dfa-b3e8-40d0-9156-d00e9ede1f4e" providerId="AD" clId="Web-{0C97266F-2B67-111F-C317-607590F21FC7}" dt="2019-06-17T06:42:56.829" v="241"/>
          <ac:spMkLst>
            <pc:docMk/>
            <pc:sldMk cId="4271337845" sldId="422"/>
            <ac:spMk id="13" creationId="{C07AF819-5CA0-48CF-9A0B-E67E921E1208}"/>
          </ac:spMkLst>
        </pc:spChg>
        <pc:spChg chg="del">
          <ac:chgData name="Joe Smith" userId="S::joe.smith@crisis.org.uk::339c0dfa-b3e8-40d0-9156-d00e9ede1f4e" providerId="AD" clId="Web-{0C97266F-2B67-111F-C317-607590F21FC7}" dt="2019-06-17T06:42:56.813" v="240"/>
          <ac:spMkLst>
            <pc:docMk/>
            <pc:sldMk cId="4271337845" sldId="422"/>
            <ac:spMk id="15" creationId="{A4E3BE73-9507-42D2-99BF-94D42FB208EB}"/>
          </ac:spMkLst>
        </pc:spChg>
        <pc:spChg chg="add del">
          <ac:chgData name="Joe Smith" userId="S::joe.smith@crisis.org.uk::339c0dfa-b3e8-40d0-9156-d00e9ede1f4e" providerId="AD" clId="Web-{0C97266F-2B67-111F-C317-607590F21FC7}" dt="2019-06-17T06:45:23.718" v="299"/>
          <ac:spMkLst>
            <pc:docMk/>
            <pc:sldMk cId="4271337845" sldId="422"/>
            <ac:spMk id="18" creationId="{13C7D8AF-888D-461E-9020-4AEA978F9E90}"/>
          </ac:spMkLst>
        </pc:spChg>
        <pc:spChg chg="add del">
          <ac:chgData name="Joe Smith" userId="S::joe.smith@crisis.org.uk::339c0dfa-b3e8-40d0-9156-d00e9ede1f4e" providerId="AD" clId="Web-{0C97266F-2B67-111F-C317-607590F21FC7}" dt="2019-06-17T06:45:23.718" v="298"/>
          <ac:spMkLst>
            <pc:docMk/>
            <pc:sldMk cId="4271337845" sldId="422"/>
            <ac:spMk id="20" creationId="{91E7AD4C-9128-4CC7-8DEE-73FBC58FE34B}"/>
          </ac:spMkLst>
        </pc:spChg>
        <pc:spChg chg="add del">
          <ac:chgData name="Joe Smith" userId="S::joe.smith@crisis.org.uk::339c0dfa-b3e8-40d0-9156-d00e9ede1f4e" providerId="AD" clId="Web-{0C97266F-2B67-111F-C317-607590F21FC7}" dt="2019-06-17T06:45:23.718" v="297"/>
          <ac:spMkLst>
            <pc:docMk/>
            <pc:sldMk cId="4271337845" sldId="422"/>
            <ac:spMk id="22" creationId="{1E8812F9-96D9-424C-9BE0-A7DB46BD07BF}"/>
          </ac:spMkLst>
        </pc:spChg>
        <pc:spChg chg="add del">
          <ac:chgData name="Joe Smith" userId="S::joe.smith@crisis.org.uk::339c0dfa-b3e8-40d0-9156-d00e9ede1f4e" providerId="AD" clId="Web-{0C97266F-2B67-111F-C317-607590F21FC7}" dt="2019-06-17T06:45:23.702" v="296"/>
          <ac:spMkLst>
            <pc:docMk/>
            <pc:sldMk cId="4271337845" sldId="422"/>
            <ac:spMk id="24" creationId="{C9B8ED37-0115-4A50-8C41-96EB98FFDF74}"/>
          </ac:spMkLst>
        </pc:spChg>
        <pc:spChg chg="add mod">
          <ac:chgData name="Joe Smith" userId="S::joe.smith@crisis.org.uk::339c0dfa-b3e8-40d0-9156-d00e9ede1f4e" providerId="AD" clId="Web-{0C97266F-2B67-111F-C317-607590F21FC7}" dt="2019-06-17T06:46:12.936" v="313" actId="1076"/>
          <ac:spMkLst>
            <pc:docMk/>
            <pc:sldMk cId="4271337845" sldId="422"/>
            <ac:spMk id="26" creationId="{ACA49F9F-DC01-4D30-A2F8-C97A105559DE}"/>
          </ac:spMkLst>
        </pc:spChg>
        <pc:spChg chg="add mod">
          <ac:chgData name="Joe Smith" userId="S::joe.smith@crisis.org.uk::339c0dfa-b3e8-40d0-9156-d00e9ede1f4e" providerId="AD" clId="Web-{0C97266F-2B67-111F-C317-607590F21FC7}" dt="2019-06-17T06:46:12.951" v="314" actId="1076"/>
          <ac:spMkLst>
            <pc:docMk/>
            <pc:sldMk cId="4271337845" sldId="422"/>
            <ac:spMk id="28" creationId="{7E02E34F-2FD7-4A45-9A03-CCCCD83EC52A}"/>
          </ac:spMkLst>
        </pc:spChg>
        <pc:spChg chg="add mod">
          <ac:chgData name="Joe Smith" userId="S::joe.smith@crisis.org.uk::339c0dfa-b3e8-40d0-9156-d00e9ede1f4e" providerId="AD" clId="Web-{0C97266F-2B67-111F-C317-607590F21FC7}" dt="2019-06-17T06:46:12.967" v="315" actId="1076"/>
          <ac:spMkLst>
            <pc:docMk/>
            <pc:sldMk cId="4271337845" sldId="422"/>
            <ac:spMk id="30" creationId="{2F499E0E-6BB0-4036-8909-AE2FF17454B2}"/>
          </ac:spMkLst>
        </pc:spChg>
        <pc:spChg chg="add del">
          <ac:chgData name="Joe Smith" userId="S::joe.smith@crisis.org.uk::339c0dfa-b3e8-40d0-9156-d00e9ede1f4e" providerId="AD" clId="Web-{0C97266F-2B67-111F-C317-607590F21FC7}" dt="2019-06-17T06:45:28.905" v="303"/>
          <ac:spMkLst>
            <pc:docMk/>
            <pc:sldMk cId="4271337845" sldId="422"/>
            <ac:spMk id="32" creationId="{F98E442B-00B8-46A9-971D-7A12459B13E5}"/>
          </ac:spMkLst>
        </pc:spChg>
        <pc:spChg chg="add del">
          <ac:chgData name="Joe Smith" userId="S::joe.smith@crisis.org.uk::339c0dfa-b3e8-40d0-9156-d00e9ede1f4e" providerId="AD" clId="Web-{0C97266F-2B67-111F-C317-607590F21FC7}" dt="2019-06-17T06:45:28.905" v="302"/>
          <ac:spMkLst>
            <pc:docMk/>
            <pc:sldMk cId="4271337845" sldId="422"/>
            <ac:spMk id="34" creationId="{9991CD13-1A45-4D0B-8696-2557AF459C22}"/>
          </ac:spMkLst>
        </pc:spChg>
        <pc:spChg chg="add del">
          <ac:chgData name="Joe Smith" userId="S::joe.smith@crisis.org.uk::339c0dfa-b3e8-40d0-9156-d00e9ede1f4e" providerId="AD" clId="Web-{0C97266F-2B67-111F-C317-607590F21FC7}" dt="2019-06-17T06:45:28.905" v="301"/>
          <ac:spMkLst>
            <pc:docMk/>
            <pc:sldMk cId="4271337845" sldId="422"/>
            <ac:spMk id="36" creationId="{6113F390-EF0D-4160-AEA2-BBCAB7B30855}"/>
          </ac:spMkLst>
        </pc:spChg>
        <pc:spChg chg="add del">
          <ac:chgData name="Joe Smith" userId="S::joe.smith@crisis.org.uk::339c0dfa-b3e8-40d0-9156-d00e9ede1f4e" providerId="AD" clId="Web-{0C97266F-2B67-111F-C317-607590F21FC7}" dt="2019-06-17T06:45:28.905" v="300"/>
          <ac:spMkLst>
            <pc:docMk/>
            <pc:sldMk cId="4271337845" sldId="422"/>
            <ac:spMk id="38" creationId="{BDA48400-7FD5-4BA7-A7CC-0F75C93EB35A}"/>
          </ac:spMkLst>
        </pc:spChg>
        <pc:spChg chg="add mod">
          <ac:chgData name="Joe Smith" userId="S::joe.smith@crisis.org.uk::339c0dfa-b3e8-40d0-9156-d00e9ede1f4e" providerId="AD" clId="Web-{0C97266F-2B67-111F-C317-607590F21FC7}" dt="2019-06-17T06:46:12.983" v="316" actId="1076"/>
          <ac:spMkLst>
            <pc:docMk/>
            <pc:sldMk cId="4271337845" sldId="422"/>
            <ac:spMk id="40" creationId="{66429840-6E30-4E66-AEF7-F40D86834C8A}"/>
          </ac:spMkLst>
        </pc:spChg>
        <pc:spChg chg="add mod">
          <ac:chgData name="Joe Smith" userId="S::joe.smith@crisis.org.uk::339c0dfa-b3e8-40d0-9156-d00e9ede1f4e" providerId="AD" clId="Web-{0C97266F-2B67-111F-C317-607590F21FC7}" dt="2019-06-17T06:46:41.732" v="333" actId="20577"/>
          <ac:spMkLst>
            <pc:docMk/>
            <pc:sldMk cId="4271337845" sldId="422"/>
            <ac:spMk id="42" creationId="{36101720-7970-4D23-8C02-51F0969B75A8}"/>
          </ac:spMkLst>
        </pc:spChg>
        <pc:spChg chg="add mod">
          <ac:chgData name="Joe Smith" userId="S::joe.smith@crisis.org.uk::339c0dfa-b3e8-40d0-9156-d00e9ede1f4e" providerId="AD" clId="Web-{0C97266F-2B67-111F-C317-607590F21FC7}" dt="2019-06-17T06:53:29.181" v="353" actId="20577"/>
          <ac:spMkLst>
            <pc:docMk/>
            <pc:sldMk cId="4271337845" sldId="422"/>
            <ac:spMk id="43" creationId="{B94D50E3-2540-4A3F-8097-ADFDB18FB0F6}"/>
          </ac:spMkLst>
        </pc:spChg>
        <pc:spChg chg="add mod">
          <ac:chgData name="Joe Smith" userId="S::joe.smith@crisis.org.uk::339c0dfa-b3e8-40d0-9156-d00e9ede1f4e" providerId="AD" clId="Web-{0C97266F-2B67-111F-C317-607590F21FC7}" dt="2019-06-17T06:47:06.670" v="345" actId="20577"/>
          <ac:spMkLst>
            <pc:docMk/>
            <pc:sldMk cId="4271337845" sldId="422"/>
            <ac:spMk id="44" creationId="{FA3A5A41-A063-4561-A2FA-4849280138FE}"/>
          </ac:spMkLst>
        </pc:spChg>
        <pc:spChg chg="add mod">
          <ac:chgData name="Joe Smith" userId="S::joe.smith@crisis.org.uk::339c0dfa-b3e8-40d0-9156-d00e9ede1f4e" providerId="AD" clId="Web-{0C97266F-2B67-111F-C317-607590F21FC7}" dt="2019-06-17T06:57:08.288" v="368" actId="20577"/>
          <ac:spMkLst>
            <pc:docMk/>
            <pc:sldMk cId="4271337845" sldId="422"/>
            <ac:spMk id="45" creationId="{5FD8BF8E-4957-4D8E-9FC4-4C44515B6527}"/>
          </ac:spMkLst>
        </pc:spChg>
        <pc:spChg chg="add mod">
          <ac:chgData name="Joe Smith" userId="S::joe.smith@crisis.org.uk::339c0dfa-b3e8-40d0-9156-d00e9ede1f4e" providerId="AD" clId="Web-{0C97266F-2B67-111F-C317-607590F21FC7}" dt="2019-06-17T06:47:12.591" v="347" actId="20577"/>
          <ac:spMkLst>
            <pc:docMk/>
            <pc:sldMk cId="4271337845" sldId="422"/>
            <ac:spMk id="46" creationId="{47807F0D-8541-494F-B083-98D807D77726}"/>
          </ac:spMkLst>
        </pc:spChg>
        <pc:spChg chg="add mod">
          <ac:chgData name="Joe Smith" userId="S::joe.smith@crisis.org.uk::339c0dfa-b3e8-40d0-9156-d00e9ede1f4e" providerId="AD" clId="Web-{0C97266F-2B67-111F-C317-607590F21FC7}" dt="2019-06-17T06:47:20.482" v="351" actId="20577"/>
          <ac:spMkLst>
            <pc:docMk/>
            <pc:sldMk cId="4271337845" sldId="422"/>
            <ac:spMk id="47" creationId="{625BB060-07A6-485B-8840-F9915807EB83}"/>
          </ac:spMkLst>
        </pc:spChg>
        <pc:spChg chg="add mod">
          <ac:chgData name="Joe Smith" userId="S::joe.smith@crisis.org.uk::339c0dfa-b3e8-40d0-9156-d00e9ede1f4e" providerId="AD" clId="Web-{0C97266F-2B67-111F-C317-607590F21FC7}" dt="2019-06-17T07:00:38.317" v="387"/>
          <ac:spMkLst>
            <pc:docMk/>
            <pc:sldMk cId="4271337845" sldId="422"/>
            <ac:spMk id="48" creationId="{8A03775E-59A9-491E-9087-A85D7A689F49}"/>
          </ac:spMkLst>
        </pc:spChg>
      </pc:sldChg>
      <pc:sldChg chg="del">
        <pc:chgData name="Joe Smith" userId="S::joe.smith@crisis.org.uk::339c0dfa-b3e8-40d0-9156-d00e9ede1f4e" providerId="AD" clId="Web-{0C97266F-2B67-111F-C317-607590F21FC7}" dt="2019-06-17T07:01:02.254" v="388"/>
        <pc:sldMkLst>
          <pc:docMk/>
          <pc:sldMk cId="3778755423" sldId="423"/>
        </pc:sldMkLst>
      </pc:sldChg>
      <pc:sldChg chg="addSp delSp modSp modNotes">
        <pc:chgData name="Joe Smith" userId="S::joe.smith@crisis.org.uk::339c0dfa-b3e8-40d0-9156-d00e9ede1f4e" providerId="AD" clId="Web-{0C97266F-2B67-111F-C317-607590F21FC7}" dt="2019-06-17T07:24:35.551" v="1110"/>
        <pc:sldMkLst>
          <pc:docMk/>
          <pc:sldMk cId="1291069022" sldId="424"/>
        </pc:sldMkLst>
        <pc:spChg chg="add mod">
          <ac:chgData name="Joe Smith" userId="S::joe.smith@crisis.org.uk::339c0dfa-b3e8-40d0-9156-d00e9ede1f4e" providerId="AD" clId="Web-{0C97266F-2B67-111F-C317-607590F21FC7}" dt="2019-06-17T07:23:43.974" v="1099" actId="20577"/>
          <ac:spMkLst>
            <pc:docMk/>
            <pc:sldMk cId="1291069022" sldId="424"/>
            <ac:spMk id="2" creationId="{5822A7A9-E385-4FCB-9AE0-8CD8A86FDC9E}"/>
          </ac:spMkLst>
        </pc:spChg>
        <pc:spChg chg="del">
          <ac:chgData name="Joe Smith" userId="S::joe.smith@crisis.org.uk::339c0dfa-b3e8-40d0-9156-d00e9ede1f4e" providerId="AD" clId="Web-{0C97266F-2B67-111F-C317-607590F21FC7}" dt="2019-06-17T07:08:31.046" v="786"/>
          <ac:spMkLst>
            <pc:docMk/>
            <pc:sldMk cId="1291069022" sldId="424"/>
            <ac:spMk id="5" creationId="{3DEC9D44-C72F-4006-80EE-5D71383DC5CA}"/>
          </ac:spMkLst>
        </pc:spChg>
        <pc:spChg chg="del">
          <ac:chgData name="Joe Smith" userId="S::joe.smith@crisis.org.uk::339c0dfa-b3e8-40d0-9156-d00e9ede1f4e" providerId="AD" clId="Web-{0C97266F-2B67-111F-C317-607590F21FC7}" dt="2019-06-17T07:08:34.327" v="787"/>
          <ac:spMkLst>
            <pc:docMk/>
            <pc:sldMk cId="1291069022" sldId="424"/>
            <ac:spMk id="10" creationId="{05D7BF23-A881-4C98-8023-3E8546FD8AE7}"/>
          </ac:spMkLst>
        </pc:spChg>
        <pc:spChg chg="del">
          <ac:chgData name="Joe Smith" userId="S::joe.smith@crisis.org.uk::339c0dfa-b3e8-40d0-9156-d00e9ede1f4e" providerId="AD" clId="Web-{0C97266F-2B67-111F-C317-607590F21FC7}" dt="2019-06-17T07:08:34.327" v="789"/>
          <ac:spMkLst>
            <pc:docMk/>
            <pc:sldMk cId="1291069022" sldId="424"/>
            <ac:spMk id="11" creationId="{EFDFF9A1-9196-433C-9495-A365715A13E5}"/>
          </ac:spMkLst>
        </pc:spChg>
        <pc:spChg chg="del">
          <ac:chgData name="Joe Smith" userId="S::joe.smith@crisis.org.uk::339c0dfa-b3e8-40d0-9156-d00e9ede1f4e" providerId="AD" clId="Web-{0C97266F-2B67-111F-C317-607590F21FC7}" dt="2019-06-17T07:08:34.327" v="788"/>
          <ac:spMkLst>
            <pc:docMk/>
            <pc:sldMk cId="1291069022" sldId="424"/>
            <ac:spMk id="13" creationId="{C07AF819-5CA0-48CF-9A0B-E67E921E1208}"/>
          </ac:spMkLst>
        </pc:spChg>
        <pc:spChg chg="del">
          <ac:chgData name="Joe Smith" userId="S::joe.smith@crisis.org.uk::339c0dfa-b3e8-40d0-9156-d00e9ede1f4e" providerId="AD" clId="Web-{0C97266F-2B67-111F-C317-607590F21FC7}" dt="2019-06-17T07:08:31.046" v="785"/>
          <ac:spMkLst>
            <pc:docMk/>
            <pc:sldMk cId="1291069022" sldId="424"/>
            <ac:spMk id="15" creationId="{A4E3BE73-9507-42D2-99BF-94D42FB208EB}"/>
          </ac:spMkLst>
        </pc:spChg>
        <pc:graphicFrameChg chg="add mod modGraphic">
          <ac:chgData name="Joe Smith" userId="S::joe.smith@crisis.org.uk::339c0dfa-b3e8-40d0-9156-d00e9ede1f4e" providerId="AD" clId="Web-{0C97266F-2B67-111F-C317-607590F21FC7}" dt="2019-06-17T07:24:35.551" v="1110"/>
          <ac:graphicFrameMkLst>
            <pc:docMk/>
            <pc:sldMk cId="1291069022" sldId="424"/>
            <ac:graphicFrameMk id="3" creationId="{0976DB15-B7DC-4642-A8A2-BE7D7CD8F339}"/>
          </ac:graphicFrameMkLst>
        </pc:graphicFrameChg>
      </pc:sldChg>
      <pc:sldChg chg="delSp modSp">
        <pc:chgData name="Joe Smith" userId="S::joe.smith@crisis.org.uk::339c0dfa-b3e8-40d0-9156-d00e9ede1f4e" providerId="AD" clId="Web-{0C97266F-2B67-111F-C317-607590F21FC7}" dt="2019-06-17T07:16:37.416" v="865" actId="20577"/>
        <pc:sldMkLst>
          <pc:docMk/>
          <pc:sldMk cId="1332613171" sldId="425"/>
        </pc:sldMkLst>
        <pc:spChg chg="mod">
          <ac:chgData name="Joe Smith" userId="S::joe.smith@crisis.org.uk::339c0dfa-b3e8-40d0-9156-d00e9ede1f4e" providerId="AD" clId="Web-{0C97266F-2B67-111F-C317-607590F21FC7}" dt="2019-06-17T07:10:21.045" v="834" actId="1076"/>
          <ac:spMkLst>
            <pc:docMk/>
            <pc:sldMk cId="1332613171" sldId="425"/>
            <ac:spMk id="3" creationId="{D57B96FA-9CEF-4E89-8F9E-FE2CEC615E40}"/>
          </ac:spMkLst>
        </pc:spChg>
        <pc:spChg chg="mod">
          <ac:chgData name="Joe Smith" userId="S::joe.smith@crisis.org.uk::339c0dfa-b3e8-40d0-9156-d00e9ede1f4e" providerId="AD" clId="Web-{0C97266F-2B67-111F-C317-607590F21FC7}" dt="2019-06-17T07:10:21.076" v="837" actId="1076"/>
          <ac:spMkLst>
            <pc:docMk/>
            <pc:sldMk cId="1332613171" sldId="425"/>
            <ac:spMk id="5" creationId="{3DEC9D44-C72F-4006-80EE-5D71383DC5CA}"/>
          </ac:spMkLst>
        </pc:spChg>
        <pc:spChg chg="mod">
          <ac:chgData name="Joe Smith" userId="S::joe.smith@crisis.org.uk::339c0dfa-b3e8-40d0-9156-d00e9ede1f4e" providerId="AD" clId="Web-{0C97266F-2B67-111F-C317-607590F21FC7}" dt="2019-06-17T07:10:21.060" v="835" actId="1076"/>
          <ac:spMkLst>
            <pc:docMk/>
            <pc:sldMk cId="1332613171" sldId="425"/>
            <ac:spMk id="9" creationId="{E3231547-5CE4-4B0C-AB1D-B50CCCC4E80A}"/>
          </ac:spMkLst>
        </pc:spChg>
        <pc:spChg chg="del">
          <ac:chgData name="Joe Smith" userId="S::joe.smith@crisis.org.uk::339c0dfa-b3e8-40d0-9156-d00e9ede1f4e" providerId="AD" clId="Web-{0C97266F-2B67-111F-C317-607590F21FC7}" dt="2019-06-17T07:09:44.483" v="825"/>
          <ac:spMkLst>
            <pc:docMk/>
            <pc:sldMk cId="1332613171" sldId="425"/>
            <ac:spMk id="10" creationId="{ACC84A54-7908-41F3-BCAA-52D61A3FC2B2}"/>
          </ac:spMkLst>
        </pc:spChg>
        <pc:spChg chg="mod">
          <ac:chgData name="Joe Smith" userId="S::joe.smith@crisis.org.uk::339c0dfa-b3e8-40d0-9156-d00e9ede1f4e" providerId="AD" clId="Web-{0C97266F-2B67-111F-C317-607590F21FC7}" dt="2019-06-17T07:10:21.092" v="838" actId="1076"/>
          <ac:spMkLst>
            <pc:docMk/>
            <pc:sldMk cId="1332613171" sldId="425"/>
            <ac:spMk id="11" creationId="{EFDFF9A1-9196-433C-9495-A365715A13E5}"/>
          </ac:spMkLst>
        </pc:spChg>
        <pc:spChg chg="mod">
          <ac:chgData name="Joe Smith" userId="S::joe.smith@crisis.org.uk::339c0dfa-b3e8-40d0-9156-d00e9ede1f4e" providerId="AD" clId="Web-{0C97266F-2B67-111F-C317-607590F21FC7}" dt="2019-06-17T07:16:37.416" v="865" actId="20577"/>
          <ac:spMkLst>
            <pc:docMk/>
            <pc:sldMk cId="1332613171" sldId="425"/>
            <ac:spMk id="13" creationId="{C07AF819-5CA0-48CF-9A0B-E67E921E1208}"/>
          </ac:spMkLst>
        </pc:spChg>
        <pc:spChg chg="mod">
          <ac:chgData name="Joe Smith" userId="S::joe.smith@crisis.org.uk::339c0dfa-b3e8-40d0-9156-d00e9ede1f4e" providerId="AD" clId="Web-{0C97266F-2B67-111F-C317-607590F21FC7}" dt="2019-06-17T07:10:21.060" v="836" actId="1076"/>
          <ac:spMkLst>
            <pc:docMk/>
            <pc:sldMk cId="1332613171" sldId="425"/>
            <ac:spMk id="15" creationId="{A4E3BE73-9507-42D2-99BF-94D42FB208EB}"/>
          </ac:spMkLst>
        </pc:spChg>
      </pc:sldChg>
    </pc:docChg>
  </pc:docChgLst>
  <pc:docChgLst>
    <pc:chgData name="Joe Smith" userId="S::joe.smith@crisis.org.uk::339c0dfa-b3e8-40d0-9156-d00e9ede1f4e" providerId="AD" clId="Web-{991CDCA1-1414-8A20-2D5C-9B694D34E6E0}"/>
    <pc:docChg chg="addSld delSld modSld sldOrd">
      <pc:chgData name="Joe Smith" userId="S::joe.smith@crisis.org.uk::339c0dfa-b3e8-40d0-9156-d00e9ede1f4e" providerId="AD" clId="Web-{991CDCA1-1414-8A20-2D5C-9B694D34E6E0}" dt="2019-03-19T12:02:00.820" v="798" actId="20577"/>
      <pc:docMkLst>
        <pc:docMk/>
      </pc:docMkLst>
      <pc:sldChg chg="modNotes">
        <pc:chgData name="Joe Smith" userId="S::joe.smith@crisis.org.uk::339c0dfa-b3e8-40d0-9156-d00e9ede1f4e" providerId="AD" clId="Web-{991CDCA1-1414-8A20-2D5C-9B694D34E6E0}" dt="2019-03-19T11:26:11.482" v="223"/>
        <pc:sldMkLst>
          <pc:docMk/>
          <pc:sldMk cId="1482923499" sldId="260"/>
        </pc:sldMkLst>
      </pc:sldChg>
      <pc:sldChg chg="modSp">
        <pc:chgData name="Joe Smith" userId="S::joe.smith@crisis.org.uk::339c0dfa-b3e8-40d0-9156-d00e9ede1f4e" providerId="AD" clId="Web-{991CDCA1-1414-8A20-2D5C-9B694D34E6E0}" dt="2019-03-19T10:06:25.625" v="33"/>
        <pc:sldMkLst>
          <pc:docMk/>
          <pc:sldMk cId="2797324617" sldId="370"/>
        </pc:sldMkLst>
        <pc:graphicFrameChg chg="mod modGraphic">
          <ac:chgData name="Joe Smith" userId="S::joe.smith@crisis.org.uk::339c0dfa-b3e8-40d0-9156-d00e9ede1f4e" providerId="AD" clId="Web-{991CDCA1-1414-8A20-2D5C-9B694D34E6E0}" dt="2019-03-19T10:06:25.625" v="33"/>
          <ac:graphicFrameMkLst>
            <pc:docMk/>
            <pc:sldMk cId="2797324617" sldId="370"/>
            <ac:graphicFrameMk id="4" creationId="{34D0C575-ABDD-4698-A2D2-66D36E1AC4F3}"/>
          </ac:graphicFrameMkLst>
        </pc:graphicFrameChg>
      </pc:sldChg>
      <pc:sldChg chg="del">
        <pc:chgData name="Joe Smith" userId="S::joe.smith@crisis.org.uk::339c0dfa-b3e8-40d0-9156-d00e9ede1f4e" providerId="AD" clId="Web-{991CDCA1-1414-8A20-2D5C-9B694D34E6E0}" dt="2019-03-19T11:26:38.810" v="224"/>
        <pc:sldMkLst>
          <pc:docMk/>
          <pc:sldMk cId="3387054761" sldId="402"/>
        </pc:sldMkLst>
      </pc:sldChg>
      <pc:sldChg chg="delSp modSp">
        <pc:chgData name="Joe Smith" userId="S::joe.smith@crisis.org.uk::339c0dfa-b3e8-40d0-9156-d00e9ede1f4e" providerId="AD" clId="Web-{991CDCA1-1414-8A20-2D5C-9B694D34E6E0}" dt="2019-03-19T11:33:33.321" v="368" actId="14100"/>
        <pc:sldMkLst>
          <pc:docMk/>
          <pc:sldMk cId="2009141560" sldId="403"/>
        </pc:sldMkLst>
        <pc:spChg chg="mod">
          <ac:chgData name="Joe Smith" userId="S::joe.smith@crisis.org.uk::339c0dfa-b3e8-40d0-9156-d00e9ede1f4e" providerId="AD" clId="Web-{991CDCA1-1414-8A20-2D5C-9B694D34E6E0}" dt="2019-03-19T11:33:33.290" v="366" actId="14100"/>
          <ac:spMkLst>
            <pc:docMk/>
            <pc:sldMk cId="2009141560" sldId="403"/>
            <ac:spMk id="3" creationId="{D57B96FA-9CEF-4E89-8F9E-FE2CEC615E40}"/>
          </ac:spMkLst>
        </pc:spChg>
        <pc:spChg chg="mod">
          <ac:chgData name="Joe Smith" userId="S::joe.smith@crisis.org.uk::339c0dfa-b3e8-40d0-9156-d00e9ede1f4e" providerId="AD" clId="Web-{991CDCA1-1414-8A20-2D5C-9B694D34E6E0}" dt="2019-03-19T11:33:33.306" v="367" actId="14100"/>
          <ac:spMkLst>
            <pc:docMk/>
            <pc:sldMk cId="2009141560" sldId="403"/>
            <ac:spMk id="5" creationId="{3DEC9D44-C72F-4006-80EE-5D71383DC5CA}"/>
          </ac:spMkLst>
        </pc:spChg>
        <pc:spChg chg="del">
          <ac:chgData name="Joe Smith" userId="S::joe.smith@crisis.org.uk::339c0dfa-b3e8-40d0-9156-d00e9ede1f4e" providerId="AD" clId="Web-{991CDCA1-1414-8A20-2D5C-9B694D34E6E0}" dt="2019-03-19T11:33:01.337" v="356"/>
          <ac:spMkLst>
            <pc:docMk/>
            <pc:sldMk cId="2009141560" sldId="403"/>
            <ac:spMk id="7" creationId="{F83842F8-01E5-45C0-808E-1A01C3519B66}"/>
          </ac:spMkLst>
        </pc:spChg>
        <pc:spChg chg="mod">
          <ac:chgData name="Joe Smith" userId="S::joe.smith@crisis.org.uk::339c0dfa-b3e8-40d0-9156-d00e9ede1f4e" providerId="AD" clId="Web-{991CDCA1-1414-8A20-2D5C-9B694D34E6E0}" dt="2019-03-19T11:33:33.321" v="368" actId="14100"/>
          <ac:spMkLst>
            <pc:docMk/>
            <pc:sldMk cId="2009141560" sldId="403"/>
            <ac:spMk id="9" creationId="{E3231547-5CE4-4B0C-AB1D-B50CCCC4E80A}"/>
          </ac:spMkLst>
        </pc:spChg>
        <pc:spChg chg="mod">
          <ac:chgData name="Joe Smith" userId="S::joe.smith@crisis.org.uk::339c0dfa-b3e8-40d0-9156-d00e9ede1f4e" providerId="AD" clId="Web-{991CDCA1-1414-8A20-2D5C-9B694D34E6E0}" dt="2019-03-19T11:33:27.353" v="363" actId="1076"/>
          <ac:spMkLst>
            <pc:docMk/>
            <pc:sldMk cId="2009141560" sldId="403"/>
            <ac:spMk id="11" creationId="{EFDFF9A1-9196-433C-9495-A365715A13E5}"/>
          </ac:spMkLst>
        </pc:spChg>
        <pc:spChg chg="mod">
          <ac:chgData name="Joe Smith" userId="S::joe.smith@crisis.org.uk::339c0dfa-b3e8-40d0-9156-d00e9ede1f4e" providerId="AD" clId="Web-{991CDCA1-1414-8A20-2D5C-9B694D34E6E0}" dt="2019-03-19T11:33:27.368" v="364" actId="1076"/>
          <ac:spMkLst>
            <pc:docMk/>
            <pc:sldMk cId="2009141560" sldId="403"/>
            <ac:spMk id="13" creationId="{C07AF819-5CA0-48CF-9A0B-E67E921E1208}"/>
          </ac:spMkLst>
        </pc:spChg>
        <pc:spChg chg="mod">
          <ac:chgData name="Joe Smith" userId="S::joe.smith@crisis.org.uk::339c0dfa-b3e8-40d0-9156-d00e9ede1f4e" providerId="AD" clId="Web-{991CDCA1-1414-8A20-2D5C-9B694D34E6E0}" dt="2019-03-19T11:33:27.384" v="365" actId="1076"/>
          <ac:spMkLst>
            <pc:docMk/>
            <pc:sldMk cId="2009141560" sldId="403"/>
            <ac:spMk id="15" creationId="{A4E3BE73-9507-42D2-99BF-94D42FB208EB}"/>
          </ac:spMkLst>
        </pc:spChg>
        <pc:spChg chg="del">
          <ac:chgData name="Joe Smith" userId="S::joe.smith@crisis.org.uk::339c0dfa-b3e8-40d0-9156-d00e9ede1f4e" providerId="AD" clId="Web-{991CDCA1-1414-8A20-2D5C-9B694D34E6E0}" dt="2019-03-19T11:32:39.478" v="346"/>
          <ac:spMkLst>
            <pc:docMk/>
            <pc:sldMk cId="2009141560" sldId="403"/>
            <ac:spMk id="16" creationId="{0F26B3E9-935B-4EF8-AADA-30B8D64BA150}"/>
          </ac:spMkLst>
        </pc:spChg>
        <pc:spChg chg="del">
          <ac:chgData name="Joe Smith" userId="S::joe.smith@crisis.org.uk::339c0dfa-b3e8-40d0-9156-d00e9ede1f4e" providerId="AD" clId="Web-{991CDCA1-1414-8A20-2D5C-9B694D34E6E0}" dt="2019-03-19T11:32:39.478" v="345"/>
          <ac:spMkLst>
            <pc:docMk/>
            <pc:sldMk cId="2009141560" sldId="403"/>
            <ac:spMk id="17" creationId="{32B51CC8-2967-4874-9E87-6E12030345F6}"/>
          </ac:spMkLst>
        </pc:spChg>
      </pc:sldChg>
      <pc:sldChg chg="del">
        <pc:chgData name="Joe Smith" userId="S::joe.smith@crisis.org.uk::339c0dfa-b3e8-40d0-9156-d00e9ede1f4e" providerId="AD" clId="Web-{991CDCA1-1414-8A20-2D5C-9B694D34E6E0}" dt="2019-03-19T11:33:51.149" v="370"/>
        <pc:sldMkLst>
          <pc:docMk/>
          <pc:sldMk cId="306369781" sldId="410"/>
        </pc:sldMkLst>
      </pc:sldChg>
      <pc:sldChg chg="addSp delSp modSp">
        <pc:chgData name="Joe Smith" userId="S::joe.smith@crisis.org.uk::339c0dfa-b3e8-40d0-9156-d00e9ede1f4e" providerId="AD" clId="Web-{991CDCA1-1414-8A20-2D5C-9B694D34E6E0}" dt="2019-03-19T11:46:17.955" v="618"/>
        <pc:sldMkLst>
          <pc:docMk/>
          <pc:sldMk cId="4188868122" sldId="411"/>
        </pc:sldMkLst>
        <pc:spChg chg="del">
          <ac:chgData name="Joe Smith" userId="S::joe.smith@crisis.org.uk::339c0dfa-b3e8-40d0-9156-d00e9ede1f4e" providerId="AD" clId="Web-{991CDCA1-1414-8A20-2D5C-9B694D34E6E0}" dt="2019-03-19T11:46:17.955" v="618"/>
          <ac:spMkLst>
            <pc:docMk/>
            <pc:sldMk cId="4188868122" sldId="411"/>
            <ac:spMk id="2" creationId="{8BAEAD1B-9704-4F8D-9249-4F5AA4205718}"/>
          </ac:spMkLst>
        </pc:spChg>
        <pc:spChg chg="del mod">
          <ac:chgData name="Joe Smith" userId="S::joe.smith@crisis.org.uk::339c0dfa-b3e8-40d0-9156-d00e9ede1f4e" providerId="AD" clId="Web-{991CDCA1-1414-8A20-2D5C-9B694D34E6E0}" dt="2019-03-19T11:36:52.632" v="428"/>
          <ac:spMkLst>
            <pc:docMk/>
            <pc:sldMk cId="4188868122" sldId="411"/>
            <ac:spMk id="3" creationId="{D57B96FA-9CEF-4E89-8F9E-FE2CEC615E40}"/>
          </ac:spMkLst>
        </pc:spChg>
        <pc:spChg chg="mod">
          <ac:chgData name="Joe Smith" userId="S::joe.smith@crisis.org.uk::339c0dfa-b3e8-40d0-9156-d00e9ede1f4e" providerId="AD" clId="Web-{991CDCA1-1414-8A20-2D5C-9B694D34E6E0}" dt="2019-03-19T11:43:56.144" v="596" actId="20577"/>
          <ac:spMkLst>
            <pc:docMk/>
            <pc:sldMk cId="4188868122" sldId="411"/>
            <ac:spMk id="5" creationId="{3DEC9D44-C72F-4006-80EE-5D71383DC5CA}"/>
          </ac:spMkLst>
        </pc:spChg>
        <pc:spChg chg="mod">
          <ac:chgData name="Joe Smith" userId="S::joe.smith@crisis.org.uk::339c0dfa-b3e8-40d0-9156-d00e9ede1f4e" providerId="AD" clId="Web-{991CDCA1-1414-8A20-2D5C-9B694D34E6E0}" dt="2019-03-19T11:35:33.258" v="412" actId="20577"/>
          <ac:spMkLst>
            <pc:docMk/>
            <pc:sldMk cId="4188868122" sldId="411"/>
            <ac:spMk id="6" creationId="{09761FD2-D1A7-4F40-943B-28196B340E3F}"/>
          </ac:spMkLst>
        </pc:spChg>
        <pc:spChg chg="del mod">
          <ac:chgData name="Joe Smith" userId="S::joe.smith@crisis.org.uk::339c0dfa-b3e8-40d0-9156-d00e9ede1f4e" providerId="AD" clId="Web-{991CDCA1-1414-8A20-2D5C-9B694D34E6E0}" dt="2019-03-19T11:37:05.898" v="436"/>
          <ac:spMkLst>
            <pc:docMk/>
            <pc:sldMk cId="4188868122" sldId="411"/>
            <ac:spMk id="9" creationId="{E3231547-5CE4-4B0C-AB1D-B50CCCC4E80A}"/>
          </ac:spMkLst>
        </pc:spChg>
        <pc:spChg chg="del">
          <ac:chgData name="Joe Smith" userId="S::joe.smith@crisis.org.uk::339c0dfa-b3e8-40d0-9156-d00e9ede1f4e" providerId="AD" clId="Web-{991CDCA1-1414-8A20-2D5C-9B694D34E6E0}" dt="2019-03-19T11:36:52.632" v="427"/>
          <ac:spMkLst>
            <pc:docMk/>
            <pc:sldMk cId="4188868122" sldId="411"/>
            <ac:spMk id="11" creationId="{EFDFF9A1-9196-433C-9495-A365715A13E5}"/>
          </ac:spMkLst>
        </pc:spChg>
        <pc:spChg chg="del mod">
          <ac:chgData name="Joe Smith" userId="S::joe.smith@crisis.org.uk::339c0dfa-b3e8-40d0-9156-d00e9ede1f4e" providerId="AD" clId="Web-{991CDCA1-1414-8A20-2D5C-9B694D34E6E0}" dt="2019-03-19T11:37:05.898" v="435"/>
          <ac:spMkLst>
            <pc:docMk/>
            <pc:sldMk cId="4188868122" sldId="411"/>
            <ac:spMk id="13" creationId="{C07AF819-5CA0-48CF-9A0B-E67E921E1208}"/>
          </ac:spMkLst>
        </pc:spChg>
        <pc:spChg chg="del">
          <ac:chgData name="Joe Smith" userId="S::joe.smith@crisis.org.uk::339c0dfa-b3e8-40d0-9156-d00e9ede1f4e" providerId="AD" clId="Web-{991CDCA1-1414-8A20-2D5C-9B694D34E6E0}" dt="2019-03-19T11:35:38.680" v="417"/>
          <ac:spMkLst>
            <pc:docMk/>
            <pc:sldMk cId="4188868122" sldId="411"/>
            <ac:spMk id="14" creationId="{96716AA5-72B5-4A32-B3EA-C78F173726F2}"/>
          </ac:spMkLst>
        </pc:spChg>
        <pc:spChg chg="mod">
          <ac:chgData name="Joe Smith" userId="S::joe.smith@crisis.org.uk::339c0dfa-b3e8-40d0-9156-d00e9ede1f4e" providerId="AD" clId="Web-{991CDCA1-1414-8A20-2D5C-9B694D34E6E0}" dt="2019-03-19T11:44:06.878" v="600" actId="20577"/>
          <ac:spMkLst>
            <pc:docMk/>
            <pc:sldMk cId="4188868122" sldId="411"/>
            <ac:spMk id="15" creationId="{A4E3BE73-9507-42D2-99BF-94D42FB208EB}"/>
          </ac:spMkLst>
        </pc:spChg>
        <pc:spChg chg="del">
          <ac:chgData name="Joe Smith" userId="S::joe.smith@crisis.org.uk::339c0dfa-b3e8-40d0-9156-d00e9ede1f4e" providerId="AD" clId="Web-{991CDCA1-1414-8A20-2D5C-9B694D34E6E0}" dt="2019-03-19T11:35:38.680" v="418"/>
          <ac:spMkLst>
            <pc:docMk/>
            <pc:sldMk cId="4188868122" sldId="411"/>
            <ac:spMk id="16" creationId="{0F26B3E9-935B-4EF8-AADA-30B8D64BA150}"/>
          </ac:spMkLst>
        </pc:spChg>
        <pc:spChg chg="add del mod">
          <ac:chgData name="Joe Smith" userId="S::joe.smith@crisis.org.uk::339c0dfa-b3e8-40d0-9156-d00e9ede1f4e" providerId="AD" clId="Web-{991CDCA1-1414-8A20-2D5C-9B694D34E6E0}" dt="2019-03-19T11:37:05.898" v="434"/>
          <ac:spMkLst>
            <pc:docMk/>
            <pc:sldMk cId="4188868122" sldId="411"/>
            <ac:spMk id="17" creationId="{EBCFAAB2-89D7-4BFF-B349-B830919FFFF4}"/>
          </ac:spMkLst>
        </pc:spChg>
        <pc:spChg chg="del">
          <ac:chgData name="Joe Smith" userId="S::joe.smith@crisis.org.uk::339c0dfa-b3e8-40d0-9156-d00e9ede1f4e" providerId="AD" clId="Web-{991CDCA1-1414-8A20-2D5C-9B694D34E6E0}" dt="2019-03-19T11:35:38.680" v="416"/>
          <ac:spMkLst>
            <pc:docMk/>
            <pc:sldMk cId="4188868122" sldId="411"/>
            <ac:spMk id="18" creationId="{C1B77B96-87C4-41AF-B0A3-897B5F368100}"/>
          </ac:spMkLst>
        </pc:spChg>
        <pc:spChg chg="add del mod">
          <ac:chgData name="Joe Smith" userId="S::joe.smith@crisis.org.uk::339c0dfa-b3e8-40d0-9156-d00e9ede1f4e" providerId="AD" clId="Web-{991CDCA1-1414-8A20-2D5C-9B694D34E6E0}" dt="2019-03-19T11:37:05.898" v="433"/>
          <ac:spMkLst>
            <pc:docMk/>
            <pc:sldMk cId="4188868122" sldId="411"/>
            <ac:spMk id="19" creationId="{81F3BBE0-69AE-4271-8FF9-3BCE950D4982}"/>
          </ac:spMkLst>
        </pc:spChg>
        <pc:spChg chg="add mod">
          <ac:chgData name="Joe Smith" userId="S::joe.smith@crisis.org.uk::339c0dfa-b3e8-40d0-9156-d00e9ede1f4e" providerId="AD" clId="Web-{991CDCA1-1414-8A20-2D5C-9B694D34E6E0}" dt="2019-03-19T11:44:03.269" v="598" actId="20577"/>
          <ac:spMkLst>
            <pc:docMk/>
            <pc:sldMk cId="4188868122" sldId="411"/>
            <ac:spMk id="20" creationId="{D960D974-80E7-4418-AB80-0BB5C4F8C157}"/>
          </ac:spMkLst>
        </pc:spChg>
        <pc:spChg chg="add mod">
          <ac:chgData name="Joe Smith" userId="S::joe.smith@crisis.org.uk::339c0dfa-b3e8-40d0-9156-d00e9ede1f4e" providerId="AD" clId="Web-{991CDCA1-1414-8A20-2D5C-9B694D34E6E0}" dt="2019-03-19T11:43:41.925" v="583" actId="20577"/>
          <ac:spMkLst>
            <pc:docMk/>
            <pc:sldMk cId="4188868122" sldId="411"/>
            <ac:spMk id="21" creationId="{19D5EE09-2772-48F6-B7FE-A9E68108374C}"/>
          </ac:spMkLst>
        </pc:spChg>
        <pc:spChg chg="add mod">
          <ac:chgData name="Joe Smith" userId="S::joe.smith@crisis.org.uk::339c0dfa-b3e8-40d0-9156-d00e9ede1f4e" providerId="AD" clId="Web-{991CDCA1-1414-8A20-2D5C-9B694D34E6E0}" dt="2019-03-19T11:43:06.316" v="560" actId="20577"/>
          <ac:spMkLst>
            <pc:docMk/>
            <pc:sldMk cId="4188868122" sldId="411"/>
            <ac:spMk id="22" creationId="{34AA2BD8-10D7-43BF-86D9-D789708C846F}"/>
          </ac:spMkLst>
        </pc:spChg>
        <pc:spChg chg="add mod">
          <ac:chgData name="Joe Smith" userId="S::joe.smith@crisis.org.uk::339c0dfa-b3e8-40d0-9156-d00e9ede1f4e" providerId="AD" clId="Web-{991CDCA1-1414-8A20-2D5C-9B694D34E6E0}" dt="2019-03-19T11:42:54.066" v="554" actId="20577"/>
          <ac:spMkLst>
            <pc:docMk/>
            <pc:sldMk cId="4188868122" sldId="411"/>
            <ac:spMk id="23" creationId="{D01F9D01-6718-4DCB-87CC-CB3EF3F8C2E9}"/>
          </ac:spMkLst>
        </pc:spChg>
        <pc:spChg chg="add mod">
          <ac:chgData name="Joe Smith" userId="S::joe.smith@crisis.org.uk::339c0dfa-b3e8-40d0-9156-d00e9ede1f4e" providerId="AD" clId="Web-{991CDCA1-1414-8A20-2D5C-9B694D34E6E0}" dt="2019-03-19T11:43:11.238" v="562" actId="20577"/>
          <ac:spMkLst>
            <pc:docMk/>
            <pc:sldMk cId="4188868122" sldId="411"/>
            <ac:spMk id="24" creationId="{36008237-2B12-448B-89CC-F2A1E13F2B7D}"/>
          </ac:spMkLst>
        </pc:spChg>
        <pc:spChg chg="add mod">
          <ac:chgData name="Joe Smith" userId="S::joe.smith@crisis.org.uk::339c0dfa-b3e8-40d0-9156-d00e9ede1f4e" providerId="AD" clId="Web-{991CDCA1-1414-8A20-2D5C-9B694D34E6E0}" dt="2019-03-19T11:42:59.300" v="558" actId="20577"/>
          <ac:spMkLst>
            <pc:docMk/>
            <pc:sldMk cId="4188868122" sldId="411"/>
            <ac:spMk id="25" creationId="{3A9A9347-E52E-4B6B-810F-536D332E1BE3}"/>
          </ac:spMkLst>
        </pc:spChg>
        <pc:spChg chg="add mod">
          <ac:chgData name="Joe Smith" userId="S::joe.smith@crisis.org.uk::339c0dfa-b3e8-40d0-9156-d00e9ede1f4e" providerId="AD" clId="Web-{991CDCA1-1414-8A20-2D5C-9B694D34E6E0}" dt="2019-03-19T11:44:47.237" v="609" actId="20577"/>
          <ac:spMkLst>
            <pc:docMk/>
            <pc:sldMk cId="4188868122" sldId="411"/>
            <ac:spMk id="26" creationId="{8151C93E-7FE9-4D6D-AA52-1B08F70551ED}"/>
          </ac:spMkLst>
        </pc:spChg>
        <pc:spChg chg="add mod">
          <ac:chgData name="Joe Smith" userId="S::joe.smith@crisis.org.uk::339c0dfa-b3e8-40d0-9156-d00e9ede1f4e" providerId="AD" clId="Web-{991CDCA1-1414-8A20-2D5C-9B694D34E6E0}" dt="2019-03-19T11:44:52.487" v="611" actId="20577"/>
          <ac:spMkLst>
            <pc:docMk/>
            <pc:sldMk cId="4188868122" sldId="411"/>
            <ac:spMk id="27" creationId="{7ED6B134-BB2D-4D32-851A-C631C0B1830E}"/>
          </ac:spMkLst>
        </pc:spChg>
        <pc:spChg chg="add mod">
          <ac:chgData name="Joe Smith" userId="S::joe.smith@crisis.org.uk::339c0dfa-b3e8-40d0-9156-d00e9ede1f4e" providerId="AD" clId="Web-{991CDCA1-1414-8A20-2D5C-9B694D34E6E0}" dt="2019-03-19T11:45:14.096" v="612" actId="20577"/>
          <ac:spMkLst>
            <pc:docMk/>
            <pc:sldMk cId="4188868122" sldId="411"/>
            <ac:spMk id="28" creationId="{F69B6F6D-0DF8-4E6C-8A7F-6F38A36CFAAD}"/>
          </ac:spMkLst>
        </pc:spChg>
        <pc:spChg chg="add mod">
          <ac:chgData name="Joe Smith" userId="S::joe.smith@crisis.org.uk::339c0dfa-b3e8-40d0-9156-d00e9ede1f4e" providerId="AD" clId="Web-{991CDCA1-1414-8A20-2D5C-9B694D34E6E0}" dt="2019-03-19T11:44:12.956" v="604" actId="20577"/>
          <ac:spMkLst>
            <pc:docMk/>
            <pc:sldMk cId="4188868122" sldId="411"/>
            <ac:spMk id="29" creationId="{A5F6CDB4-E41E-473A-8A30-656FAC15C3AF}"/>
          </ac:spMkLst>
        </pc:spChg>
        <pc:spChg chg="add mod">
          <ac:chgData name="Joe Smith" userId="S::joe.smith@crisis.org.uk::339c0dfa-b3e8-40d0-9156-d00e9ede1f4e" providerId="AD" clId="Web-{991CDCA1-1414-8A20-2D5C-9B694D34E6E0}" dt="2019-03-19T11:43:18.597" v="563" actId="20577"/>
          <ac:spMkLst>
            <pc:docMk/>
            <pc:sldMk cId="4188868122" sldId="411"/>
            <ac:spMk id="30" creationId="{6BA1BDA0-1FBB-44D8-ADCB-5AD0A6DAF78E}"/>
          </ac:spMkLst>
        </pc:spChg>
        <pc:spChg chg="add mod">
          <ac:chgData name="Joe Smith" userId="S::joe.smith@crisis.org.uk::339c0dfa-b3e8-40d0-9156-d00e9ede1f4e" providerId="AD" clId="Web-{991CDCA1-1414-8A20-2D5C-9B694D34E6E0}" dt="2019-03-19T11:43:24.238" v="568" actId="20577"/>
          <ac:spMkLst>
            <pc:docMk/>
            <pc:sldMk cId="4188868122" sldId="411"/>
            <ac:spMk id="31" creationId="{B9B9DCDB-9D14-4981-B3CA-D9A51D27DCA6}"/>
          </ac:spMkLst>
        </pc:spChg>
        <pc:spChg chg="add mod">
          <ac:chgData name="Joe Smith" userId="S::joe.smith@crisis.org.uk::339c0dfa-b3e8-40d0-9156-d00e9ede1f4e" providerId="AD" clId="Web-{991CDCA1-1414-8A20-2D5C-9B694D34E6E0}" dt="2019-03-19T11:44:28.221" v="605" actId="20577"/>
          <ac:spMkLst>
            <pc:docMk/>
            <pc:sldMk cId="4188868122" sldId="411"/>
            <ac:spMk id="32" creationId="{4E2E59D6-83ED-4794-A4A1-0B51040F4674}"/>
          </ac:spMkLst>
        </pc:spChg>
        <pc:spChg chg="add mod">
          <ac:chgData name="Joe Smith" userId="S::joe.smith@crisis.org.uk::339c0dfa-b3e8-40d0-9156-d00e9ede1f4e" providerId="AD" clId="Web-{991CDCA1-1414-8A20-2D5C-9B694D34E6E0}" dt="2019-03-19T11:44:32.799" v="606" actId="20577"/>
          <ac:spMkLst>
            <pc:docMk/>
            <pc:sldMk cId="4188868122" sldId="411"/>
            <ac:spMk id="33" creationId="{DD1B3DB7-5F10-4036-B852-E41DA6BD76FE}"/>
          </ac:spMkLst>
        </pc:spChg>
        <pc:spChg chg="add mod">
          <ac:chgData name="Joe Smith" userId="S::joe.smith@crisis.org.uk::339c0dfa-b3e8-40d0-9156-d00e9ede1f4e" providerId="AD" clId="Web-{991CDCA1-1414-8A20-2D5C-9B694D34E6E0}" dt="2019-03-19T11:45:30.190" v="614" actId="20577"/>
          <ac:spMkLst>
            <pc:docMk/>
            <pc:sldMk cId="4188868122" sldId="411"/>
            <ac:spMk id="34" creationId="{1FE6B3AC-C44B-4C31-BFC8-E02E306E73FA}"/>
          </ac:spMkLst>
        </pc:spChg>
        <pc:spChg chg="add mod">
          <ac:chgData name="Joe Smith" userId="S::joe.smith@crisis.org.uk::339c0dfa-b3e8-40d0-9156-d00e9ede1f4e" providerId="AD" clId="Web-{991CDCA1-1414-8A20-2D5C-9B694D34E6E0}" dt="2019-03-19T11:45:36.611" v="617" actId="20577"/>
          <ac:spMkLst>
            <pc:docMk/>
            <pc:sldMk cId="4188868122" sldId="411"/>
            <ac:spMk id="35" creationId="{FAF1A571-2DFD-4910-BCEE-EDF07A6BD95F}"/>
          </ac:spMkLst>
        </pc:spChg>
        <pc:spChg chg="add mod">
          <ac:chgData name="Joe Smith" userId="S::joe.smith@crisis.org.uk::339c0dfa-b3e8-40d0-9156-d00e9ede1f4e" providerId="AD" clId="Web-{991CDCA1-1414-8A20-2D5C-9B694D34E6E0}" dt="2019-03-19T11:39:43.177" v="506" actId="1076"/>
          <ac:spMkLst>
            <pc:docMk/>
            <pc:sldMk cId="4188868122" sldId="411"/>
            <ac:spMk id="36" creationId="{BF37A584-7EBF-404E-AE40-005FFB5C8BF7}"/>
          </ac:spMkLst>
        </pc:spChg>
        <pc:spChg chg="add mod">
          <ac:chgData name="Joe Smith" userId="S::joe.smith@crisis.org.uk::339c0dfa-b3e8-40d0-9156-d00e9ede1f4e" providerId="AD" clId="Web-{991CDCA1-1414-8A20-2D5C-9B694D34E6E0}" dt="2019-03-19T11:41:46.629" v="528" actId="20577"/>
          <ac:spMkLst>
            <pc:docMk/>
            <pc:sldMk cId="4188868122" sldId="411"/>
            <ac:spMk id="37" creationId="{7D289239-CE8E-44EF-96DF-1B86E423015A}"/>
          </ac:spMkLst>
        </pc:spChg>
        <pc:spChg chg="add mod">
          <ac:chgData name="Joe Smith" userId="S::joe.smith@crisis.org.uk::339c0dfa-b3e8-40d0-9156-d00e9ede1f4e" providerId="AD" clId="Web-{991CDCA1-1414-8A20-2D5C-9B694D34E6E0}" dt="2019-03-19T11:41:54.098" v="529" actId="20577"/>
          <ac:spMkLst>
            <pc:docMk/>
            <pc:sldMk cId="4188868122" sldId="411"/>
            <ac:spMk id="38" creationId="{B926C6BE-2E24-4725-AC76-512E51466945}"/>
          </ac:spMkLst>
        </pc:spChg>
        <pc:spChg chg="add mod">
          <ac:chgData name="Joe Smith" userId="S::joe.smith@crisis.org.uk::339c0dfa-b3e8-40d0-9156-d00e9ede1f4e" providerId="AD" clId="Web-{991CDCA1-1414-8A20-2D5C-9B694D34E6E0}" dt="2019-03-19T11:40:32.271" v="516" actId="20577"/>
          <ac:spMkLst>
            <pc:docMk/>
            <pc:sldMk cId="4188868122" sldId="411"/>
            <ac:spMk id="39" creationId="{80D2658E-DD67-496C-9E5E-A1946B2882C8}"/>
          </ac:spMkLst>
        </pc:spChg>
        <pc:spChg chg="add mod">
          <ac:chgData name="Joe Smith" userId="S::joe.smith@crisis.org.uk::339c0dfa-b3e8-40d0-9156-d00e9ede1f4e" providerId="AD" clId="Web-{991CDCA1-1414-8A20-2D5C-9B694D34E6E0}" dt="2019-03-19T11:40:55.067" v="520" actId="20577"/>
          <ac:spMkLst>
            <pc:docMk/>
            <pc:sldMk cId="4188868122" sldId="411"/>
            <ac:spMk id="40" creationId="{40F508AA-5F87-4BF2-9403-BD36D2583BD8}"/>
          </ac:spMkLst>
        </pc:spChg>
        <pc:spChg chg="add mod">
          <ac:chgData name="Joe Smith" userId="S::joe.smith@crisis.org.uk::339c0dfa-b3e8-40d0-9156-d00e9ede1f4e" providerId="AD" clId="Web-{991CDCA1-1414-8A20-2D5C-9B694D34E6E0}" dt="2019-03-19T11:41:11.130" v="523" actId="20577"/>
          <ac:spMkLst>
            <pc:docMk/>
            <pc:sldMk cId="4188868122" sldId="411"/>
            <ac:spMk id="41" creationId="{B3A728AB-5DBC-4A42-86D4-38A9D04A2FC4}"/>
          </ac:spMkLst>
        </pc:spChg>
      </pc:sldChg>
      <pc:sldChg chg="addSp delSp modSp modNotes">
        <pc:chgData name="Joe Smith" userId="S::joe.smith@crisis.org.uk::339c0dfa-b3e8-40d0-9156-d00e9ede1f4e" providerId="AD" clId="Web-{991CDCA1-1414-8A20-2D5C-9B694D34E6E0}" dt="2019-03-19T11:30:24.651" v="290"/>
        <pc:sldMkLst>
          <pc:docMk/>
          <pc:sldMk cId="1956649196" sldId="412"/>
        </pc:sldMkLst>
        <pc:spChg chg="mod">
          <ac:chgData name="Joe Smith" userId="S::joe.smith@crisis.org.uk::339c0dfa-b3e8-40d0-9156-d00e9ede1f4e" providerId="AD" clId="Web-{991CDCA1-1414-8A20-2D5C-9B694D34E6E0}" dt="2019-03-19T11:22:21.562" v="151" actId="20577"/>
          <ac:spMkLst>
            <pc:docMk/>
            <pc:sldMk cId="1956649196" sldId="412"/>
            <ac:spMk id="2" creationId="{4173778D-8E43-4FA9-8869-A189A93390B5}"/>
          </ac:spMkLst>
        </pc:spChg>
        <pc:spChg chg="add mod">
          <ac:chgData name="Joe Smith" userId="S::joe.smith@crisis.org.uk::339c0dfa-b3e8-40d0-9156-d00e9ede1f4e" providerId="AD" clId="Web-{991CDCA1-1414-8A20-2D5C-9B694D34E6E0}" dt="2019-03-19T11:11:52.334" v="34"/>
          <ac:spMkLst>
            <pc:docMk/>
            <pc:sldMk cId="1956649196" sldId="412"/>
            <ac:spMk id="4" creationId="{860DE537-BC85-4124-8144-FF93B81ECEDB}"/>
          </ac:spMkLst>
        </pc:spChg>
        <pc:spChg chg="del">
          <ac:chgData name="Joe Smith" userId="S::joe.smith@crisis.org.uk::339c0dfa-b3e8-40d0-9156-d00e9ede1f4e" providerId="AD" clId="Web-{991CDCA1-1414-8A20-2D5C-9B694D34E6E0}" dt="2019-03-19T11:24:05.140" v="171"/>
          <ac:spMkLst>
            <pc:docMk/>
            <pc:sldMk cId="1956649196" sldId="412"/>
            <ac:spMk id="6" creationId="{2B25117B-DB3A-48E3-8636-4CC11E76799C}"/>
          </ac:spMkLst>
        </pc:spChg>
        <pc:spChg chg="add mod">
          <ac:chgData name="Joe Smith" userId="S::joe.smith@crisis.org.uk::339c0dfa-b3e8-40d0-9156-d00e9ede1f4e" providerId="AD" clId="Web-{991CDCA1-1414-8A20-2D5C-9B694D34E6E0}" dt="2019-03-19T11:11:52.365" v="35"/>
          <ac:spMkLst>
            <pc:docMk/>
            <pc:sldMk cId="1956649196" sldId="412"/>
            <ac:spMk id="7" creationId="{F6B377D9-0164-49F8-A372-0E42DCFE66B8}"/>
          </ac:spMkLst>
        </pc:spChg>
        <pc:spChg chg="del">
          <ac:chgData name="Joe Smith" userId="S::joe.smith@crisis.org.uk::339c0dfa-b3e8-40d0-9156-d00e9ede1f4e" providerId="AD" clId="Web-{991CDCA1-1414-8A20-2D5C-9B694D34E6E0}" dt="2019-03-19T11:11:52.365" v="35"/>
          <ac:spMkLst>
            <pc:docMk/>
            <pc:sldMk cId="1956649196" sldId="412"/>
            <ac:spMk id="100" creationId="{00000000-0000-0000-0000-000000000000}"/>
          </ac:spMkLst>
        </pc:spChg>
        <pc:spChg chg="del">
          <ac:chgData name="Joe Smith" userId="S::joe.smith@crisis.org.uk::339c0dfa-b3e8-40d0-9156-d00e9ede1f4e" providerId="AD" clId="Web-{991CDCA1-1414-8A20-2D5C-9B694D34E6E0}" dt="2019-03-19T11:11:52.334" v="34"/>
          <ac:spMkLst>
            <pc:docMk/>
            <pc:sldMk cId="1956649196" sldId="412"/>
            <ac:spMk id="101" creationId="{00000000-0000-0000-0000-000000000000}"/>
          </ac:spMkLst>
        </pc:spChg>
        <pc:spChg chg="mod">
          <ac:chgData name="Joe Smith" userId="S::joe.smith@crisis.org.uk::339c0dfa-b3e8-40d0-9156-d00e9ede1f4e" providerId="AD" clId="Web-{991CDCA1-1414-8A20-2D5C-9B694D34E6E0}" dt="2019-03-19T11:23:26.671" v="170" actId="20577"/>
          <ac:spMkLst>
            <pc:docMk/>
            <pc:sldMk cId="1956649196" sldId="412"/>
            <ac:spMk id="102" creationId="{00000000-0000-0000-0000-000000000000}"/>
          </ac:spMkLst>
        </pc:spChg>
      </pc:sldChg>
      <pc:sldChg chg="delSp modSp add replId modNotes">
        <pc:chgData name="Joe Smith" userId="S::joe.smith@crisis.org.uk::339c0dfa-b3e8-40d0-9156-d00e9ede1f4e" providerId="AD" clId="Web-{991CDCA1-1414-8A20-2D5C-9B694D34E6E0}" dt="2019-03-19T12:02:00.820" v="798" actId="20577"/>
        <pc:sldMkLst>
          <pc:docMk/>
          <pc:sldMk cId="953732273" sldId="413"/>
        </pc:sldMkLst>
        <pc:spChg chg="mod">
          <ac:chgData name="Joe Smith" userId="S::joe.smith@crisis.org.uk::339c0dfa-b3e8-40d0-9156-d00e9ede1f4e" providerId="AD" clId="Web-{991CDCA1-1414-8A20-2D5C-9B694D34E6E0}" dt="2019-03-19T11:27:31.169" v="284" actId="14100"/>
          <ac:spMkLst>
            <pc:docMk/>
            <pc:sldMk cId="953732273" sldId="413"/>
            <ac:spMk id="2" creationId="{4173778D-8E43-4FA9-8869-A189A93390B5}"/>
          </ac:spMkLst>
        </pc:spChg>
        <pc:spChg chg="del">
          <ac:chgData name="Joe Smith" userId="S::joe.smith@crisis.org.uk::339c0dfa-b3e8-40d0-9156-d00e9ede1f4e" providerId="AD" clId="Web-{991CDCA1-1414-8A20-2D5C-9B694D34E6E0}" dt="2019-03-19T11:48:31.360" v="622"/>
          <ac:spMkLst>
            <pc:docMk/>
            <pc:sldMk cId="953732273" sldId="413"/>
            <ac:spMk id="4" creationId="{860DE537-BC85-4124-8144-FF93B81ECEDB}"/>
          </ac:spMkLst>
        </pc:spChg>
        <pc:spChg chg="del">
          <ac:chgData name="Joe Smith" userId="S::joe.smith@crisis.org.uk::339c0dfa-b3e8-40d0-9156-d00e9ede1f4e" providerId="AD" clId="Web-{991CDCA1-1414-8A20-2D5C-9B694D34E6E0}" dt="2019-03-19T11:48:31.360" v="621"/>
          <ac:spMkLst>
            <pc:docMk/>
            <pc:sldMk cId="953732273" sldId="413"/>
            <ac:spMk id="7" creationId="{F6B377D9-0164-49F8-A372-0E42DCFE66B8}"/>
          </ac:spMkLst>
        </pc:spChg>
        <pc:spChg chg="mod">
          <ac:chgData name="Joe Smith" userId="S::joe.smith@crisis.org.uk::339c0dfa-b3e8-40d0-9156-d00e9ede1f4e" providerId="AD" clId="Web-{991CDCA1-1414-8A20-2D5C-9B694D34E6E0}" dt="2019-03-19T12:02:00.820" v="798" actId="20577"/>
          <ac:spMkLst>
            <pc:docMk/>
            <pc:sldMk cId="953732273" sldId="413"/>
            <ac:spMk id="102" creationId="{00000000-0000-0000-0000-000000000000}"/>
          </ac:spMkLst>
        </pc:spChg>
      </pc:sldChg>
      <pc:sldChg chg="modSp add ord replId">
        <pc:chgData name="Joe Smith" userId="S::joe.smith@crisis.org.uk::339c0dfa-b3e8-40d0-9156-d00e9ede1f4e" providerId="AD" clId="Web-{991CDCA1-1414-8A20-2D5C-9B694D34E6E0}" dt="2019-03-19T11:35:03.446" v="396"/>
        <pc:sldMkLst>
          <pc:docMk/>
          <pc:sldMk cId="2776383065" sldId="414"/>
        </pc:sldMkLst>
        <pc:spChg chg="mod">
          <ac:chgData name="Joe Smith" userId="S::joe.smith@crisis.org.uk::339c0dfa-b3e8-40d0-9156-d00e9ede1f4e" providerId="AD" clId="Web-{991CDCA1-1414-8A20-2D5C-9B694D34E6E0}" dt="2019-03-19T11:34:19.399" v="381" actId="20577"/>
          <ac:spMkLst>
            <pc:docMk/>
            <pc:sldMk cId="2776383065" sldId="414"/>
            <ac:spMk id="3" creationId="{D57B96FA-9CEF-4E89-8F9E-FE2CEC615E40}"/>
          </ac:spMkLst>
        </pc:spChg>
        <pc:spChg chg="mod">
          <ac:chgData name="Joe Smith" userId="S::joe.smith@crisis.org.uk::339c0dfa-b3e8-40d0-9156-d00e9ede1f4e" providerId="AD" clId="Web-{991CDCA1-1414-8A20-2D5C-9B694D34E6E0}" dt="2019-03-19T11:34:58.227" v="395" actId="20577"/>
          <ac:spMkLst>
            <pc:docMk/>
            <pc:sldMk cId="2776383065" sldId="414"/>
            <ac:spMk id="5" creationId="{3DEC9D44-C72F-4006-80EE-5D71383DC5CA}"/>
          </ac:spMkLst>
        </pc:spChg>
        <pc:spChg chg="mod">
          <ac:chgData name="Joe Smith" userId="S::joe.smith@crisis.org.uk::339c0dfa-b3e8-40d0-9156-d00e9ede1f4e" providerId="AD" clId="Web-{991CDCA1-1414-8A20-2D5C-9B694D34E6E0}" dt="2019-03-19T11:34:29.258" v="382" actId="20577"/>
          <ac:spMkLst>
            <pc:docMk/>
            <pc:sldMk cId="2776383065" sldId="414"/>
            <ac:spMk id="9" creationId="{E3231547-5CE4-4B0C-AB1D-B50CCCC4E80A}"/>
          </ac:spMkLst>
        </pc:spChg>
      </pc:sldChg>
      <pc:sldChg chg="add replId">
        <pc:chgData name="Joe Smith" userId="S::joe.smith@crisis.org.uk::339c0dfa-b3e8-40d0-9156-d00e9ede1f4e" providerId="AD" clId="Web-{991CDCA1-1414-8A20-2D5C-9B694D34E6E0}" dt="2019-03-19T11:35:11.977" v="397"/>
        <pc:sldMkLst>
          <pc:docMk/>
          <pc:sldMk cId="2728928116" sldId="415"/>
        </pc:sldMkLst>
      </pc:sldChg>
    </pc:docChg>
  </pc:docChgLst>
  <pc:docChgLst>
    <pc:chgData name="Joe Smith" userId="S::joe.smith@crisis.org.uk::339c0dfa-b3e8-40d0-9156-d00e9ede1f4e" providerId="AD" clId="Web-{5EBA1249-9AAB-FDE6-2958-BBEB51E9FF5A}"/>
    <pc:docChg chg="delSld">
      <pc:chgData name="Joe Smith" userId="S::joe.smith@crisis.org.uk::339c0dfa-b3e8-40d0-9156-d00e9ede1f4e" providerId="AD" clId="Web-{5EBA1249-9AAB-FDE6-2958-BBEB51E9FF5A}" dt="2019-09-18T09:04:28.788" v="0"/>
      <pc:docMkLst>
        <pc:docMk/>
      </pc:docMkLst>
      <pc:sldChg chg="del">
        <pc:chgData name="Joe Smith" userId="S::joe.smith@crisis.org.uk::339c0dfa-b3e8-40d0-9156-d00e9ede1f4e" providerId="AD" clId="Web-{5EBA1249-9AAB-FDE6-2958-BBEB51E9FF5A}" dt="2019-09-18T09:04:28.788" v="0"/>
        <pc:sldMkLst>
          <pc:docMk/>
          <pc:sldMk cId="3958941414" sldId="427"/>
        </pc:sldMkLst>
      </pc:sldChg>
    </pc:docChg>
  </pc:docChgLst>
  <pc:docChgLst>
    <pc:chgData name="Joe Smith" userId="S::joe.smith@crisis.org.uk::339c0dfa-b3e8-40d0-9156-d00e9ede1f4e" providerId="AD" clId="Web-{8032156C-BA06-8EAF-E54A-36822C7C3B2D}"/>
    <pc:docChg chg="addSld modSld">
      <pc:chgData name="Joe Smith" userId="S::joe.smith@crisis.org.uk::339c0dfa-b3e8-40d0-9156-d00e9ede1f4e" providerId="AD" clId="Web-{8032156C-BA06-8EAF-E54A-36822C7C3B2D}" dt="2018-09-18T09:53:34.877" v="499"/>
      <pc:docMkLst>
        <pc:docMk/>
      </pc:docMkLst>
      <pc:sldChg chg="addSp modSp">
        <pc:chgData name="Joe Smith" userId="S::joe.smith@crisis.org.uk::339c0dfa-b3e8-40d0-9156-d00e9ede1f4e" providerId="AD" clId="Web-{8032156C-BA06-8EAF-E54A-36822C7C3B2D}" dt="2018-09-18T09:31:34.261" v="373"/>
        <pc:sldMkLst>
          <pc:docMk/>
          <pc:sldMk cId="3250966355" sldId="341"/>
        </pc:sldMkLst>
        <pc:spChg chg="mod">
          <ac:chgData name="Joe Smith" userId="S::joe.smith@crisis.org.uk::339c0dfa-b3e8-40d0-9156-d00e9ede1f4e" providerId="AD" clId="Web-{8032156C-BA06-8EAF-E54A-36822C7C3B2D}" dt="2018-09-18T09:31:02.262" v="364" actId="1076"/>
          <ac:spMkLst>
            <pc:docMk/>
            <pc:sldMk cId="3250966355" sldId="341"/>
            <ac:spMk id="2" creationId="{FDB49E81-6138-4E4B-89F5-E0F744AE8EC4}"/>
          </ac:spMkLst>
        </pc:spChg>
        <pc:spChg chg="add mod">
          <ac:chgData name="Joe Smith" userId="S::joe.smith@crisis.org.uk::339c0dfa-b3e8-40d0-9156-d00e9ede1f4e" providerId="AD" clId="Web-{8032156C-BA06-8EAF-E54A-36822C7C3B2D}" dt="2018-09-18T09:31:34.261" v="373"/>
          <ac:spMkLst>
            <pc:docMk/>
            <pc:sldMk cId="3250966355" sldId="341"/>
            <ac:spMk id="4" creationId="{474F36CD-A1B4-42BC-81C7-F935A5A9B19A}"/>
          </ac:spMkLst>
        </pc:spChg>
      </pc:sldChg>
      <pc:sldChg chg="addSp delSp modSp">
        <pc:chgData name="Joe Smith" userId="S::joe.smith@crisis.org.uk::339c0dfa-b3e8-40d0-9156-d00e9ede1f4e" providerId="AD" clId="Web-{8032156C-BA06-8EAF-E54A-36822C7C3B2D}" dt="2018-09-18T09:43:58.763" v="470" actId="20577"/>
        <pc:sldMkLst>
          <pc:docMk/>
          <pc:sldMk cId="3522149302" sldId="383"/>
        </pc:sldMkLst>
        <pc:spChg chg="mod">
          <ac:chgData name="Joe Smith" userId="S::joe.smith@crisis.org.uk::339c0dfa-b3e8-40d0-9156-d00e9ede1f4e" providerId="AD" clId="Web-{8032156C-BA06-8EAF-E54A-36822C7C3B2D}" dt="2018-09-18T09:43:58.763" v="470" actId="20577"/>
          <ac:spMkLst>
            <pc:docMk/>
            <pc:sldMk cId="3522149302" sldId="383"/>
            <ac:spMk id="3" creationId="{00000000-0000-0000-0000-000000000000}"/>
          </ac:spMkLst>
        </pc:spChg>
        <pc:spChg chg="add mod">
          <ac:chgData name="Joe Smith" userId="S::joe.smith@crisis.org.uk::339c0dfa-b3e8-40d0-9156-d00e9ede1f4e" providerId="AD" clId="Web-{8032156C-BA06-8EAF-E54A-36822C7C3B2D}" dt="2018-09-18T09:43:10.873" v="463" actId="20577"/>
          <ac:spMkLst>
            <pc:docMk/>
            <pc:sldMk cId="3522149302" sldId="383"/>
            <ac:spMk id="4" creationId="{0BFC42F3-A4BE-44BB-87EA-2EA06B888640}"/>
          </ac:spMkLst>
        </pc:spChg>
        <pc:spChg chg="add mod">
          <ac:chgData name="Joe Smith" userId="S::joe.smith@crisis.org.uk::339c0dfa-b3e8-40d0-9156-d00e9ede1f4e" providerId="AD" clId="Web-{8032156C-BA06-8EAF-E54A-36822C7C3B2D}" dt="2018-09-18T09:41:53.062" v="450" actId="1076"/>
          <ac:spMkLst>
            <pc:docMk/>
            <pc:sldMk cId="3522149302" sldId="383"/>
            <ac:spMk id="7" creationId="{622CA2CC-5E3E-4628-AC53-82DFB02E1533}"/>
          </ac:spMkLst>
        </pc:spChg>
        <pc:spChg chg="add mod">
          <ac:chgData name="Joe Smith" userId="S::joe.smith@crisis.org.uk::339c0dfa-b3e8-40d0-9156-d00e9ede1f4e" providerId="AD" clId="Web-{8032156C-BA06-8EAF-E54A-36822C7C3B2D}" dt="2018-09-18T09:42:22.671" v="457" actId="1076"/>
          <ac:spMkLst>
            <pc:docMk/>
            <pc:sldMk cId="3522149302" sldId="383"/>
            <ac:spMk id="8" creationId="{957896EA-0D09-416A-84BC-0756FB321185}"/>
          </ac:spMkLst>
        </pc:spChg>
        <pc:spChg chg="add mod">
          <ac:chgData name="Joe Smith" userId="S::joe.smith@crisis.org.uk::339c0dfa-b3e8-40d0-9156-d00e9ede1f4e" providerId="AD" clId="Web-{8032156C-BA06-8EAF-E54A-36822C7C3B2D}" dt="2018-09-18T09:41:59.953" v="452" actId="1076"/>
          <ac:spMkLst>
            <pc:docMk/>
            <pc:sldMk cId="3522149302" sldId="383"/>
            <ac:spMk id="9" creationId="{D0912C94-9590-4E73-B826-6CDD27D91494}"/>
          </ac:spMkLst>
        </pc:spChg>
        <pc:spChg chg="add mod">
          <ac:chgData name="Joe Smith" userId="S::joe.smith@crisis.org.uk::339c0dfa-b3e8-40d0-9156-d00e9ede1f4e" providerId="AD" clId="Web-{8032156C-BA06-8EAF-E54A-36822C7C3B2D}" dt="2018-09-18T09:40:49.923" v="438" actId="1076"/>
          <ac:spMkLst>
            <pc:docMk/>
            <pc:sldMk cId="3522149302" sldId="383"/>
            <ac:spMk id="10" creationId="{9A5E1733-A0F2-41CC-BDAB-D07EB3E793F1}"/>
          </ac:spMkLst>
        </pc:spChg>
        <pc:spChg chg="add mod">
          <ac:chgData name="Joe Smith" userId="S::joe.smith@crisis.org.uk::339c0dfa-b3e8-40d0-9156-d00e9ede1f4e" providerId="AD" clId="Web-{8032156C-BA06-8EAF-E54A-36822C7C3B2D}" dt="2018-09-18T09:42:19.577" v="456" actId="1076"/>
          <ac:spMkLst>
            <pc:docMk/>
            <pc:sldMk cId="3522149302" sldId="383"/>
            <ac:spMk id="11" creationId="{517C3F73-D619-45E3-953B-6080EB60A931}"/>
          </ac:spMkLst>
        </pc:spChg>
        <pc:spChg chg="add mod">
          <ac:chgData name="Joe Smith" userId="S::joe.smith@crisis.org.uk::339c0dfa-b3e8-40d0-9156-d00e9ede1f4e" providerId="AD" clId="Web-{8032156C-BA06-8EAF-E54A-36822C7C3B2D}" dt="2018-09-18T09:42:03.156" v="453" actId="1076"/>
          <ac:spMkLst>
            <pc:docMk/>
            <pc:sldMk cId="3522149302" sldId="383"/>
            <ac:spMk id="12" creationId="{D165A7C7-0E3B-4476-B0E3-60929C57779F}"/>
          </ac:spMkLst>
        </pc:spChg>
        <pc:spChg chg="add mod">
          <ac:chgData name="Joe Smith" userId="S::joe.smith@crisis.org.uk::339c0dfa-b3e8-40d0-9156-d00e9ede1f4e" providerId="AD" clId="Web-{8032156C-BA06-8EAF-E54A-36822C7C3B2D}" dt="2018-09-18T09:42:37.311" v="458" actId="1076"/>
          <ac:spMkLst>
            <pc:docMk/>
            <pc:sldMk cId="3522149302" sldId="383"/>
            <ac:spMk id="13" creationId="{4E237A83-3811-4047-8457-F0887ED75300}"/>
          </ac:spMkLst>
        </pc:spChg>
        <pc:spChg chg="add mod">
          <ac:chgData name="Joe Smith" userId="S::joe.smith@crisis.org.uk::339c0dfa-b3e8-40d0-9156-d00e9ede1f4e" providerId="AD" clId="Web-{8032156C-BA06-8EAF-E54A-36822C7C3B2D}" dt="2018-09-18T09:42:42.811" v="459" actId="1076"/>
          <ac:spMkLst>
            <pc:docMk/>
            <pc:sldMk cId="3522149302" sldId="383"/>
            <ac:spMk id="14" creationId="{A99970F8-1135-4CE7-9EE2-AAE257411520}"/>
          </ac:spMkLst>
        </pc:spChg>
        <pc:spChg chg="add mod">
          <ac:chgData name="Joe Smith" userId="S::joe.smith@crisis.org.uk::339c0dfa-b3e8-40d0-9156-d00e9ede1f4e" providerId="AD" clId="Web-{8032156C-BA06-8EAF-E54A-36822C7C3B2D}" dt="2018-09-18T09:42:48.374" v="460" actId="1076"/>
          <ac:spMkLst>
            <pc:docMk/>
            <pc:sldMk cId="3522149302" sldId="383"/>
            <ac:spMk id="15" creationId="{6E76DE86-770E-4C62-9BC5-660E9A63AB23}"/>
          </ac:spMkLst>
        </pc:spChg>
        <pc:graphicFrameChg chg="del">
          <ac:chgData name="Joe Smith" userId="S::joe.smith@crisis.org.uk::339c0dfa-b3e8-40d0-9156-d00e9ede1f4e" providerId="AD" clId="Web-{8032156C-BA06-8EAF-E54A-36822C7C3B2D}" dt="2018-09-18T09:33:20.884" v="381"/>
          <ac:graphicFrameMkLst>
            <pc:docMk/>
            <pc:sldMk cId="3522149302" sldId="383"/>
            <ac:graphicFrameMk id="2" creationId="{CE887F0F-31AE-47C9-ADA4-35A94881A505}"/>
          </ac:graphicFrameMkLst>
        </pc:graphicFrameChg>
        <pc:graphicFrameChg chg="del">
          <ac:chgData name="Joe Smith" userId="S::joe.smith@crisis.org.uk::339c0dfa-b3e8-40d0-9156-d00e9ede1f4e" providerId="AD" clId="Web-{8032156C-BA06-8EAF-E54A-36822C7C3B2D}" dt="2018-09-18T09:33:12.463" v="380"/>
          <ac:graphicFrameMkLst>
            <pc:docMk/>
            <pc:sldMk cId="3522149302" sldId="383"/>
            <ac:graphicFrameMk id="5" creationId="{FCDD8BF6-74BC-416D-B4DE-37378ACAFA5D}"/>
          </ac:graphicFrameMkLst>
        </pc:graphicFrameChg>
      </pc:sldChg>
      <pc:sldChg chg="modSp add replId">
        <pc:chgData name="Joe Smith" userId="S::joe.smith@crisis.org.uk::339c0dfa-b3e8-40d0-9156-d00e9ede1f4e" providerId="AD" clId="Web-{8032156C-BA06-8EAF-E54A-36822C7C3B2D}" dt="2018-09-18T09:12:33.190" v="161" actId="20577"/>
        <pc:sldMkLst>
          <pc:docMk/>
          <pc:sldMk cId="1117381020" sldId="385"/>
        </pc:sldMkLst>
        <pc:spChg chg="mod">
          <ac:chgData name="Joe Smith" userId="S::joe.smith@crisis.org.uk::339c0dfa-b3e8-40d0-9156-d00e9ede1f4e" providerId="AD" clId="Web-{8032156C-BA06-8EAF-E54A-36822C7C3B2D}" dt="2018-09-18T09:12:33.190" v="161" actId="20577"/>
          <ac:spMkLst>
            <pc:docMk/>
            <pc:sldMk cId="1117381020" sldId="385"/>
            <ac:spMk id="3" creationId="{4AC6D734-C0B5-4DA2-B6FB-A521646B8ED1}"/>
          </ac:spMkLst>
        </pc:spChg>
        <pc:spChg chg="mod">
          <ac:chgData name="Joe Smith" userId="S::joe.smith@crisis.org.uk::339c0dfa-b3e8-40d0-9156-d00e9ede1f4e" providerId="AD" clId="Web-{8032156C-BA06-8EAF-E54A-36822C7C3B2D}" dt="2018-09-18T08:58:03.253" v="5" actId="20577"/>
          <ac:spMkLst>
            <pc:docMk/>
            <pc:sldMk cId="1117381020" sldId="385"/>
            <ac:spMk id="6" creationId="{09761FD2-D1A7-4F40-943B-28196B340E3F}"/>
          </ac:spMkLst>
        </pc:spChg>
      </pc:sldChg>
      <pc:sldChg chg="modSp add replId">
        <pc:chgData name="Joe Smith" userId="S::joe.smith@crisis.org.uk::339c0dfa-b3e8-40d0-9156-d00e9ede1f4e" providerId="AD" clId="Web-{8032156C-BA06-8EAF-E54A-36822C7C3B2D}" dt="2018-09-18T09:27:01.345" v="363" actId="20577"/>
        <pc:sldMkLst>
          <pc:docMk/>
          <pc:sldMk cId="1309057176" sldId="386"/>
        </pc:sldMkLst>
        <pc:spChg chg="mod">
          <ac:chgData name="Joe Smith" userId="S::joe.smith@crisis.org.uk::339c0dfa-b3e8-40d0-9156-d00e9ede1f4e" providerId="AD" clId="Web-{8032156C-BA06-8EAF-E54A-36822C7C3B2D}" dt="2018-09-18T09:27:01.345" v="363" actId="20577"/>
          <ac:spMkLst>
            <pc:docMk/>
            <pc:sldMk cId="1309057176" sldId="386"/>
            <ac:spMk id="3" creationId="{4AC6D734-C0B5-4DA2-B6FB-A521646B8ED1}"/>
          </ac:spMkLst>
        </pc:spChg>
        <pc:spChg chg="mod">
          <ac:chgData name="Joe Smith" userId="S::joe.smith@crisis.org.uk::339c0dfa-b3e8-40d0-9156-d00e9ede1f4e" providerId="AD" clId="Web-{8032156C-BA06-8EAF-E54A-36822C7C3B2D}" dt="2018-09-18T09:13:19.345" v="163" actId="20577"/>
          <ac:spMkLst>
            <pc:docMk/>
            <pc:sldMk cId="1309057176" sldId="386"/>
            <ac:spMk id="6" creationId="{09761FD2-D1A7-4F40-943B-28196B340E3F}"/>
          </ac:spMkLst>
        </pc:spChg>
      </pc:sldChg>
      <pc:sldChg chg="add replId">
        <pc:chgData name="Joe Smith" userId="S::joe.smith@crisis.org.uk::339c0dfa-b3e8-40d0-9156-d00e9ede1f4e" providerId="AD" clId="Web-{8032156C-BA06-8EAF-E54A-36822C7C3B2D}" dt="2018-09-18T09:32:22.557" v="377"/>
        <pc:sldMkLst>
          <pc:docMk/>
          <pc:sldMk cId="2954608597" sldId="387"/>
        </pc:sldMkLst>
      </pc:sldChg>
      <pc:sldChg chg="add replId">
        <pc:chgData name="Joe Smith" userId="S::joe.smith@crisis.org.uk::339c0dfa-b3e8-40d0-9156-d00e9ede1f4e" providerId="AD" clId="Web-{8032156C-BA06-8EAF-E54A-36822C7C3B2D}" dt="2018-09-18T09:43:31.701" v="464"/>
        <pc:sldMkLst>
          <pc:docMk/>
          <pc:sldMk cId="3623155404" sldId="388"/>
        </pc:sldMkLst>
      </pc:sldChg>
      <pc:sldChg chg="modSp add replId">
        <pc:chgData name="Joe Smith" userId="S::joe.smith@crisis.org.uk::339c0dfa-b3e8-40d0-9156-d00e9ede1f4e" providerId="AD" clId="Web-{8032156C-BA06-8EAF-E54A-36822C7C3B2D}" dt="2018-09-18T09:44:25.309" v="486" actId="20577"/>
        <pc:sldMkLst>
          <pc:docMk/>
          <pc:sldMk cId="1713305870" sldId="389"/>
        </pc:sldMkLst>
        <pc:spChg chg="mod">
          <ac:chgData name="Joe Smith" userId="S::joe.smith@crisis.org.uk::339c0dfa-b3e8-40d0-9156-d00e9ede1f4e" providerId="AD" clId="Web-{8032156C-BA06-8EAF-E54A-36822C7C3B2D}" dt="2018-09-18T09:44:25.309" v="486" actId="20577"/>
          <ac:spMkLst>
            <pc:docMk/>
            <pc:sldMk cId="1713305870" sldId="389"/>
            <ac:spMk id="3" creationId="{00000000-0000-0000-0000-000000000000}"/>
          </ac:spMkLst>
        </pc:spChg>
      </pc:sldChg>
      <pc:sldChg chg="modSp add replId">
        <pc:chgData name="Joe Smith" userId="S::joe.smith@crisis.org.uk::339c0dfa-b3e8-40d0-9156-d00e9ede1f4e" providerId="AD" clId="Web-{8032156C-BA06-8EAF-E54A-36822C7C3B2D}" dt="2018-09-18T09:44:09.231" v="477" actId="20577"/>
        <pc:sldMkLst>
          <pc:docMk/>
          <pc:sldMk cId="2976860822" sldId="390"/>
        </pc:sldMkLst>
        <pc:spChg chg="mod">
          <ac:chgData name="Joe Smith" userId="S::joe.smith@crisis.org.uk::339c0dfa-b3e8-40d0-9156-d00e9ede1f4e" providerId="AD" clId="Web-{8032156C-BA06-8EAF-E54A-36822C7C3B2D}" dt="2018-09-18T09:44:09.231" v="477" actId="20577"/>
          <ac:spMkLst>
            <pc:docMk/>
            <pc:sldMk cId="2976860822" sldId="390"/>
            <ac:spMk id="3" creationId="{00000000-0000-0000-0000-000000000000}"/>
          </ac:spMkLst>
        </pc:spChg>
      </pc:sldChg>
      <pc:sldChg chg="modSp add replId">
        <pc:chgData name="Joe Smith" userId="S::joe.smith@crisis.org.uk::339c0dfa-b3e8-40d0-9156-d00e9ede1f4e" providerId="AD" clId="Web-{8032156C-BA06-8EAF-E54A-36822C7C3B2D}" dt="2018-09-18T09:44:35.075" v="491" actId="20577"/>
        <pc:sldMkLst>
          <pc:docMk/>
          <pc:sldMk cId="810292186" sldId="391"/>
        </pc:sldMkLst>
        <pc:spChg chg="mod">
          <ac:chgData name="Joe Smith" userId="S::joe.smith@crisis.org.uk::339c0dfa-b3e8-40d0-9156-d00e9ede1f4e" providerId="AD" clId="Web-{8032156C-BA06-8EAF-E54A-36822C7C3B2D}" dt="2018-09-18T09:44:35.075" v="491" actId="20577"/>
          <ac:spMkLst>
            <pc:docMk/>
            <pc:sldMk cId="810292186" sldId="391"/>
            <ac:spMk id="3" creationId="{00000000-0000-0000-0000-000000000000}"/>
          </ac:spMkLst>
        </pc:spChg>
      </pc:sldChg>
      <pc:sldChg chg="add">
        <pc:chgData name="Joe Smith" userId="S::joe.smith@crisis.org.uk::339c0dfa-b3e8-40d0-9156-d00e9ede1f4e" providerId="AD" clId="Web-{8032156C-BA06-8EAF-E54A-36822C7C3B2D}" dt="2018-09-18T09:53:32.517" v="494"/>
        <pc:sldMkLst>
          <pc:docMk/>
          <pc:sldMk cId="427229608" sldId="392"/>
        </pc:sldMkLst>
      </pc:sldChg>
      <pc:sldChg chg="add">
        <pc:chgData name="Joe Smith" userId="S::joe.smith@crisis.org.uk::339c0dfa-b3e8-40d0-9156-d00e9ede1f4e" providerId="AD" clId="Web-{8032156C-BA06-8EAF-E54A-36822C7C3B2D}" dt="2018-09-18T09:53:33.049" v="495"/>
        <pc:sldMkLst>
          <pc:docMk/>
          <pc:sldMk cId="984064143" sldId="393"/>
        </pc:sldMkLst>
      </pc:sldChg>
      <pc:sldChg chg="add">
        <pc:chgData name="Joe Smith" userId="S::joe.smith@crisis.org.uk::339c0dfa-b3e8-40d0-9156-d00e9ede1f4e" providerId="AD" clId="Web-{8032156C-BA06-8EAF-E54A-36822C7C3B2D}" dt="2018-09-18T09:53:33.517" v="496"/>
        <pc:sldMkLst>
          <pc:docMk/>
          <pc:sldMk cId="3061538255" sldId="394"/>
        </pc:sldMkLst>
      </pc:sldChg>
      <pc:sldChg chg="add">
        <pc:chgData name="Joe Smith" userId="S::joe.smith@crisis.org.uk::339c0dfa-b3e8-40d0-9156-d00e9ede1f4e" providerId="AD" clId="Web-{8032156C-BA06-8EAF-E54A-36822C7C3B2D}" dt="2018-09-18T09:53:33.986" v="497"/>
        <pc:sldMkLst>
          <pc:docMk/>
          <pc:sldMk cId="3496534530" sldId="395"/>
        </pc:sldMkLst>
      </pc:sldChg>
      <pc:sldChg chg="add">
        <pc:chgData name="Joe Smith" userId="S::joe.smith@crisis.org.uk::339c0dfa-b3e8-40d0-9156-d00e9ede1f4e" providerId="AD" clId="Web-{8032156C-BA06-8EAF-E54A-36822C7C3B2D}" dt="2018-09-18T09:53:34.455" v="498"/>
        <pc:sldMkLst>
          <pc:docMk/>
          <pc:sldMk cId="204845077" sldId="396"/>
        </pc:sldMkLst>
      </pc:sldChg>
      <pc:sldChg chg="add">
        <pc:chgData name="Joe Smith" userId="S::joe.smith@crisis.org.uk::339c0dfa-b3e8-40d0-9156-d00e9ede1f4e" providerId="AD" clId="Web-{8032156C-BA06-8EAF-E54A-36822C7C3B2D}" dt="2018-09-18T09:53:34.877" v="499"/>
        <pc:sldMkLst>
          <pc:docMk/>
          <pc:sldMk cId="900476978" sldId="397"/>
        </pc:sldMkLst>
      </pc:sldChg>
    </pc:docChg>
  </pc:docChgLst>
  <pc:docChgLst>
    <pc:chgData name="Joe Smith" userId="S::joe.smith@crisis.org.uk::339c0dfa-b3e8-40d0-9156-d00e9ede1f4e" providerId="AD" clId="Web-{6758B0AE-F2DB-6CF7-BAC7-98260F694969}"/>
    <pc:docChg chg="addSld modSld sldOrd">
      <pc:chgData name="Joe Smith" userId="S::joe.smith@crisis.org.uk::339c0dfa-b3e8-40d0-9156-d00e9ede1f4e" providerId="AD" clId="Web-{6758B0AE-F2DB-6CF7-BAC7-98260F694969}" dt="2019-06-13T12:50:39.436" v="441" actId="20577"/>
      <pc:docMkLst>
        <pc:docMk/>
      </pc:docMkLst>
      <pc:sldChg chg="modSp">
        <pc:chgData name="Joe Smith" userId="S::joe.smith@crisis.org.uk::339c0dfa-b3e8-40d0-9156-d00e9ede1f4e" providerId="AD" clId="Web-{6758B0AE-F2DB-6CF7-BAC7-98260F694969}" dt="2019-06-13T12:42:44.700" v="330" actId="20577"/>
        <pc:sldMkLst>
          <pc:docMk/>
          <pc:sldMk cId="442527059" sldId="427"/>
        </pc:sldMkLst>
        <pc:spChg chg="mod">
          <ac:chgData name="Joe Smith" userId="S::joe.smith@crisis.org.uk::339c0dfa-b3e8-40d0-9156-d00e9ede1f4e" providerId="AD" clId="Web-{6758B0AE-F2DB-6CF7-BAC7-98260F694969}" dt="2019-06-13T12:42:44.700" v="330" actId="20577"/>
          <ac:spMkLst>
            <pc:docMk/>
            <pc:sldMk cId="442527059" sldId="427"/>
            <ac:spMk id="6" creationId="{09761FD2-D1A7-4F40-943B-28196B340E3F}"/>
          </ac:spMkLst>
        </pc:spChg>
      </pc:sldChg>
      <pc:sldChg chg="modSp">
        <pc:chgData name="Joe Smith" userId="S::joe.smith@crisis.org.uk::339c0dfa-b3e8-40d0-9156-d00e9ede1f4e" providerId="AD" clId="Web-{6758B0AE-F2DB-6CF7-BAC7-98260F694969}" dt="2019-06-13T12:31:37.963" v="44" actId="20577"/>
        <pc:sldMkLst>
          <pc:docMk/>
          <pc:sldMk cId="404381114" sldId="429"/>
        </pc:sldMkLst>
        <pc:spChg chg="mod">
          <ac:chgData name="Joe Smith" userId="S::joe.smith@crisis.org.uk::339c0dfa-b3e8-40d0-9156-d00e9ede1f4e" providerId="AD" clId="Web-{6758B0AE-F2DB-6CF7-BAC7-98260F694969}" dt="2019-06-13T12:31:21.885" v="43" actId="20577"/>
          <ac:spMkLst>
            <pc:docMk/>
            <pc:sldMk cId="404381114" sldId="429"/>
            <ac:spMk id="3" creationId="{D57B96FA-9CEF-4E89-8F9E-FE2CEC615E40}"/>
          </ac:spMkLst>
        </pc:spChg>
        <pc:spChg chg="mod">
          <ac:chgData name="Joe Smith" userId="S::joe.smith@crisis.org.uk::339c0dfa-b3e8-40d0-9156-d00e9ede1f4e" providerId="AD" clId="Web-{6758B0AE-F2DB-6CF7-BAC7-98260F694969}" dt="2019-06-13T12:30:57.650" v="36" actId="20577"/>
          <ac:spMkLst>
            <pc:docMk/>
            <pc:sldMk cId="404381114" sldId="429"/>
            <ac:spMk id="6" creationId="{09761FD2-D1A7-4F40-943B-28196B340E3F}"/>
          </ac:spMkLst>
        </pc:spChg>
        <pc:spChg chg="mod">
          <ac:chgData name="Joe Smith" userId="S::joe.smith@crisis.org.uk::339c0dfa-b3e8-40d0-9156-d00e9ede1f4e" providerId="AD" clId="Web-{6758B0AE-F2DB-6CF7-BAC7-98260F694969}" dt="2019-06-13T12:31:37.963" v="44" actId="20577"/>
          <ac:spMkLst>
            <pc:docMk/>
            <pc:sldMk cId="404381114" sldId="429"/>
            <ac:spMk id="23" creationId="{22A3F0BC-27CD-4068-BA6E-59397B63EB2A}"/>
          </ac:spMkLst>
        </pc:spChg>
        <pc:spChg chg="mod">
          <ac:chgData name="Joe Smith" userId="S::joe.smith@crisis.org.uk::339c0dfa-b3e8-40d0-9156-d00e9ede1f4e" providerId="AD" clId="Web-{6758B0AE-F2DB-6CF7-BAC7-98260F694969}" dt="2019-06-13T12:31:18.822" v="42" actId="20577"/>
          <ac:spMkLst>
            <pc:docMk/>
            <pc:sldMk cId="404381114" sldId="429"/>
            <ac:spMk id="24" creationId="{B7ACC595-DFBC-409E-BD46-21622E578233}"/>
          </ac:spMkLst>
        </pc:spChg>
      </pc:sldChg>
      <pc:sldChg chg="modSp add replId">
        <pc:chgData name="Joe Smith" userId="S::joe.smith@crisis.org.uk::339c0dfa-b3e8-40d0-9156-d00e9ede1f4e" providerId="AD" clId="Web-{6758B0AE-F2DB-6CF7-BAC7-98260F694969}" dt="2019-06-13T12:34:15.245" v="82" actId="20577"/>
        <pc:sldMkLst>
          <pc:docMk/>
          <pc:sldMk cId="3844402915" sldId="430"/>
        </pc:sldMkLst>
        <pc:spChg chg="mod">
          <ac:chgData name="Joe Smith" userId="S::joe.smith@crisis.org.uk::339c0dfa-b3e8-40d0-9156-d00e9ede1f4e" providerId="AD" clId="Web-{6758B0AE-F2DB-6CF7-BAC7-98260F694969}" dt="2019-06-13T12:34:15.245" v="82" actId="20577"/>
          <ac:spMkLst>
            <pc:docMk/>
            <pc:sldMk cId="3844402915" sldId="430"/>
            <ac:spMk id="3" creationId="{D57B96FA-9CEF-4E89-8F9E-FE2CEC615E40}"/>
          </ac:spMkLst>
        </pc:spChg>
        <pc:spChg chg="mod">
          <ac:chgData name="Joe Smith" userId="S::joe.smith@crisis.org.uk::339c0dfa-b3e8-40d0-9156-d00e9ede1f4e" providerId="AD" clId="Web-{6758B0AE-F2DB-6CF7-BAC7-98260F694969}" dt="2019-06-13T12:32:06.447" v="48" actId="20577"/>
          <ac:spMkLst>
            <pc:docMk/>
            <pc:sldMk cId="3844402915" sldId="430"/>
            <ac:spMk id="6" creationId="{09761FD2-D1A7-4F40-943B-28196B340E3F}"/>
          </ac:spMkLst>
        </pc:spChg>
        <pc:spChg chg="mod">
          <ac:chgData name="Joe Smith" userId="S::joe.smith@crisis.org.uk::339c0dfa-b3e8-40d0-9156-d00e9ede1f4e" providerId="AD" clId="Web-{6758B0AE-F2DB-6CF7-BAC7-98260F694969}" dt="2019-06-13T12:32:31.963" v="60" actId="20577"/>
          <ac:spMkLst>
            <pc:docMk/>
            <pc:sldMk cId="3844402915" sldId="430"/>
            <ac:spMk id="24" creationId="{B7ACC595-DFBC-409E-BD46-21622E578233}"/>
          </ac:spMkLst>
        </pc:spChg>
      </pc:sldChg>
      <pc:sldChg chg="modSp add replId">
        <pc:chgData name="Joe Smith" userId="S::joe.smith@crisis.org.uk::339c0dfa-b3e8-40d0-9156-d00e9ede1f4e" providerId="AD" clId="Web-{6758B0AE-F2DB-6CF7-BAC7-98260F694969}" dt="2019-06-13T12:35:04.151" v="98" actId="20577"/>
        <pc:sldMkLst>
          <pc:docMk/>
          <pc:sldMk cId="4056889114" sldId="431"/>
        </pc:sldMkLst>
        <pc:spChg chg="mod">
          <ac:chgData name="Joe Smith" userId="S::joe.smith@crisis.org.uk::339c0dfa-b3e8-40d0-9156-d00e9ede1f4e" providerId="AD" clId="Web-{6758B0AE-F2DB-6CF7-BAC7-98260F694969}" dt="2019-06-13T12:35:04.151" v="98" actId="20577"/>
          <ac:spMkLst>
            <pc:docMk/>
            <pc:sldMk cId="4056889114" sldId="431"/>
            <ac:spMk id="3" creationId="{D57B96FA-9CEF-4E89-8F9E-FE2CEC615E40}"/>
          </ac:spMkLst>
        </pc:spChg>
        <pc:spChg chg="mod">
          <ac:chgData name="Joe Smith" userId="S::joe.smith@crisis.org.uk::339c0dfa-b3e8-40d0-9156-d00e9ede1f4e" providerId="AD" clId="Web-{6758B0AE-F2DB-6CF7-BAC7-98260F694969}" dt="2019-06-13T12:34:57.854" v="96" actId="20577"/>
          <ac:spMkLst>
            <pc:docMk/>
            <pc:sldMk cId="4056889114" sldId="431"/>
            <ac:spMk id="6" creationId="{09761FD2-D1A7-4F40-943B-28196B340E3F}"/>
          </ac:spMkLst>
        </pc:spChg>
      </pc:sldChg>
      <pc:sldChg chg="modSp add replId">
        <pc:chgData name="Joe Smith" userId="S::joe.smith@crisis.org.uk::339c0dfa-b3e8-40d0-9156-d00e9ede1f4e" providerId="AD" clId="Web-{6758B0AE-F2DB-6CF7-BAC7-98260F694969}" dt="2019-06-13T12:35:57.339" v="133" actId="20577"/>
        <pc:sldMkLst>
          <pc:docMk/>
          <pc:sldMk cId="2497351237" sldId="432"/>
        </pc:sldMkLst>
        <pc:spChg chg="mod">
          <ac:chgData name="Joe Smith" userId="S::joe.smith@crisis.org.uk::339c0dfa-b3e8-40d0-9156-d00e9ede1f4e" providerId="AD" clId="Web-{6758B0AE-F2DB-6CF7-BAC7-98260F694969}" dt="2019-06-13T12:35:57.339" v="133" actId="20577"/>
          <ac:spMkLst>
            <pc:docMk/>
            <pc:sldMk cId="2497351237" sldId="432"/>
            <ac:spMk id="3" creationId="{D57B96FA-9CEF-4E89-8F9E-FE2CEC615E40}"/>
          </ac:spMkLst>
        </pc:spChg>
        <pc:spChg chg="mod">
          <ac:chgData name="Joe Smith" userId="S::joe.smith@crisis.org.uk::339c0dfa-b3e8-40d0-9156-d00e9ede1f4e" providerId="AD" clId="Web-{6758B0AE-F2DB-6CF7-BAC7-98260F694969}" dt="2019-06-13T12:35:53.167" v="130" actId="20577"/>
          <ac:spMkLst>
            <pc:docMk/>
            <pc:sldMk cId="2497351237" sldId="432"/>
            <ac:spMk id="6" creationId="{09761FD2-D1A7-4F40-943B-28196B340E3F}"/>
          </ac:spMkLst>
        </pc:spChg>
      </pc:sldChg>
      <pc:sldChg chg="modSp add replId">
        <pc:chgData name="Joe Smith" userId="S::joe.smith@crisis.org.uk::339c0dfa-b3e8-40d0-9156-d00e9ede1f4e" providerId="AD" clId="Web-{6758B0AE-F2DB-6CF7-BAC7-98260F694969}" dt="2019-06-13T12:36:47.214" v="161" actId="20577"/>
        <pc:sldMkLst>
          <pc:docMk/>
          <pc:sldMk cId="3464908115" sldId="433"/>
        </pc:sldMkLst>
        <pc:spChg chg="mod">
          <ac:chgData name="Joe Smith" userId="S::joe.smith@crisis.org.uk::339c0dfa-b3e8-40d0-9156-d00e9ede1f4e" providerId="AD" clId="Web-{6758B0AE-F2DB-6CF7-BAC7-98260F694969}" dt="2019-06-13T12:36:38.183" v="153" actId="20577"/>
          <ac:spMkLst>
            <pc:docMk/>
            <pc:sldMk cId="3464908115" sldId="433"/>
            <ac:spMk id="3" creationId="{D57B96FA-9CEF-4E89-8F9E-FE2CEC615E40}"/>
          </ac:spMkLst>
        </pc:spChg>
        <pc:spChg chg="mod">
          <ac:chgData name="Joe Smith" userId="S::joe.smith@crisis.org.uk::339c0dfa-b3e8-40d0-9156-d00e9ede1f4e" providerId="AD" clId="Web-{6758B0AE-F2DB-6CF7-BAC7-98260F694969}" dt="2019-06-13T12:36:47.214" v="161" actId="20577"/>
          <ac:spMkLst>
            <pc:docMk/>
            <pc:sldMk cId="3464908115" sldId="433"/>
            <ac:spMk id="6" creationId="{09761FD2-D1A7-4F40-943B-28196B340E3F}"/>
          </ac:spMkLst>
        </pc:spChg>
      </pc:sldChg>
      <pc:sldChg chg="modSp add replId">
        <pc:chgData name="Joe Smith" userId="S::joe.smith@crisis.org.uk::339c0dfa-b3e8-40d0-9156-d00e9ede1f4e" providerId="AD" clId="Web-{6758B0AE-F2DB-6CF7-BAC7-98260F694969}" dt="2019-06-13T12:37:19.464" v="174" actId="20577"/>
        <pc:sldMkLst>
          <pc:docMk/>
          <pc:sldMk cId="3659705526" sldId="434"/>
        </pc:sldMkLst>
        <pc:spChg chg="mod">
          <ac:chgData name="Joe Smith" userId="S::joe.smith@crisis.org.uk::339c0dfa-b3e8-40d0-9156-d00e9ede1f4e" providerId="AD" clId="Web-{6758B0AE-F2DB-6CF7-BAC7-98260F694969}" dt="2019-06-13T12:37:19.464" v="174" actId="20577"/>
          <ac:spMkLst>
            <pc:docMk/>
            <pc:sldMk cId="3659705526" sldId="434"/>
            <ac:spMk id="3" creationId="{D57B96FA-9CEF-4E89-8F9E-FE2CEC615E40}"/>
          </ac:spMkLst>
        </pc:spChg>
        <pc:spChg chg="mod">
          <ac:chgData name="Joe Smith" userId="S::joe.smith@crisis.org.uk::339c0dfa-b3e8-40d0-9156-d00e9ede1f4e" providerId="AD" clId="Web-{6758B0AE-F2DB-6CF7-BAC7-98260F694969}" dt="2019-06-13T12:37:15.277" v="171" actId="20577"/>
          <ac:spMkLst>
            <pc:docMk/>
            <pc:sldMk cId="3659705526" sldId="434"/>
            <ac:spMk id="6" creationId="{09761FD2-D1A7-4F40-943B-28196B340E3F}"/>
          </ac:spMkLst>
        </pc:spChg>
      </pc:sldChg>
      <pc:sldChg chg="modSp add replId">
        <pc:chgData name="Joe Smith" userId="S::joe.smith@crisis.org.uk::339c0dfa-b3e8-40d0-9156-d00e9ede1f4e" providerId="AD" clId="Web-{6758B0AE-F2DB-6CF7-BAC7-98260F694969}" dt="2019-06-13T12:42:25.935" v="327" actId="20577"/>
        <pc:sldMkLst>
          <pc:docMk/>
          <pc:sldMk cId="2306130125" sldId="435"/>
        </pc:sldMkLst>
        <pc:spChg chg="mod">
          <ac:chgData name="Joe Smith" userId="S::joe.smith@crisis.org.uk::339c0dfa-b3e8-40d0-9156-d00e9ede1f4e" providerId="AD" clId="Web-{6758B0AE-F2DB-6CF7-BAC7-98260F694969}" dt="2019-06-13T12:38:11.089" v="195" actId="20577"/>
          <ac:spMkLst>
            <pc:docMk/>
            <pc:sldMk cId="2306130125" sldId="435"/>
            <ac:spMk id="3" creationId="{D57B96FA-9CEF-4E89-8F9E-FE2CEC615E40}"/>
          </ac:spMkLst>
        </pc:spChg>
        <pc:spChg chg="mod">
          <ac:chgData name="Joe Smith" userId="S::joe.smith@crisis.org.uk::339c0dfa-b3e8-40d0-9156-d00e9ede1f4e" providerId="AD" clId="Web-{6758B0AE-F2DB-6CF7-BAC7-98260F694969}" dt="2019-06-13T12:42:25.935" v="327" actId="20577"/>
          <ac:spMkLst>
            <pc:docMk/>
            <pc:sldMk cId="2306130125" sldId="435"/>
            <ac:spMk id="6" creationId="{09761FD2-D1A7-4F40-943B-28196B340E3F}"/>
          </ac:spMkLst>
        </pc:spChg>
        <pc:spChg chg="mod">
          <ac:chgData name="Joe Smith" userId="S::joe.smith@crisis.org.uk::339c0dfa-b3e8-40d0-9156-d00e9ede1f4e" providerId="AD" clId="Web-{6758B0AE-F2DB-6CF7-BAC7-98260F694969}" dt="2019-06-13T12:38:14.636" v="196" actId="20577"/>
          <ac:spMkLst>
            <pc:docMk/>
            <pc:sldMk cId="2306130125" sldId="435"/>
            <ac:spMk id="24" creationId="{B7ACC595-DFBC-409E-BD46-21622E578233}"/>
          </ac:spMkLst>
        </pc:spChg>
      </pc:sldChg>
      <pc:sldChg chg="modSp add replId">
        <pc:chgData name="Joe Smith" userId="S::joe.smith@crisis.org.uk::339c0dfa-b3e8-40d0-9156-d00e9ede1f4e" providerId="AD" clId="Web-{6758B0AE-F2DB-6CF7-BAC7-98260F694969}" dt="2019-06-13T12:39:03.355" v="212" actId="20577"/>
        <pc:sldMkLst>
          <pc:docMk/>
          <pc:sldMk cId="2096823873" sldId="436"/>
        </pc:sldMkLst>
        <pc:spChg chg="mod">
          <ac:chgData name="Joe Smith" userId="S::joe.smith@crisis.org.uk::339c0dfa-b3e8-40d0-9156-d00e9ede1f4e" providerId="AD" clId="Web-{6758B0AE-F2DB-6CF7-BAC7-98260F694969}" dt="2019-06-13T12:39:03.355" v="212" actId="20577"/>
          <ac:spMkLst>
            <pc:docMk/>
            <pc:sldMk cId="2096823873" sldId="436"/>
            <ac:spMk id="3" creationId="{D57B96FA-9CEF-4E89-8F9E-FE2CEC615E40}"/>
          </ac:spMkLst>
        </pc:spChg>
        <pc:spChg chg="mod">
          <ac:chgData name="Joe Smith" userId="S::joe.smith@crisis.org.uk::339c0dfa-b3e8-40d0-9156-d00e9ede1f4e" providerId="AD" clId="Web-{6758B0AE-F2DB-6CF7-BAC7-98260F694969}" dt="2019-06-13T12:38:45.824" v="208" actId="20577"/>
          <ac:spMkLst>
            <pc:docMk/>
            <pc:sldMk cId="2096823873" sldId="436"/>
            <ac:spMk id="6" creationId="{09761FD2-D1A7-4F40-943B-28196B340E3F}"/>
          </ac:spMkLst>
        </pc:spChg>
      </pc:sldChg>
      <pc:sldChg chg="modSp add replId">
        <pc:chgData name="Joe Smith" userId="S::joe.smith@crisis.org.uk::339c0dfa-b3e8-40d0-9156-d00e9ede1f4e" providerId="AD" clId="Web-{6758B0AE-F2DB-6CF7-BAC7-98260F694969}" dt="2019-06-13T12:40:03.324" v="273" actId="20577"/>
        <pc:sldMkLst>
          <pc:docMk/>
          <pc:sldMk cId="1236929780" sldId="437"/>
        </pc:sldMkLst>
        <pc:spChg chg="mod">
          <ac:chgData name="Joe Smith" userId="S::joe.smith@crisis.org.uk::339c0dfa-b3e8-40d0-9156-d00e9ede1f4e" providerId="AD" clId="Web-{6758B0AE-F2DB-6CF7-BAC7-98260F694969}" dt="2019-06-13T12:39:52.730" v="268" actId="20577"/>
          <ac:spMkLst>
            <pc:docMk/>
            <pc:sldMk cId="1236929780" sldId="437"/>
            <ac:spMk id="3" creationId="{D57B96FA-9CEF-4E89-8F9E-FE2CEC615E40}"/>
          </ac:spMkLst>
        </pc:spChg>
        <pc:spChg chg="mod">
          <ac:chgData name="Joe Smith" userId="S::joe.smith@crisis.org.uk::339c0dfa-b3e8-40d0-9156-d00e9ede1f4e" providerId="AD" clId="Web-{6758B0AE-F2DB-6CF7-BAC7-98260F694969}" dt="2019-06-13T12:40:03.324" v="273" actId="20577"/>
          <ac:spMkLst>
            <pc:docMk/>
            <pc:sldMk cId="1236929780" sldId="437"/>
            <ac:spMk id="6" creationId="{09761FD2-D1A7-4F40-943B-28196B340E3F}"/>
          </ac:spMkLst>
        </pc:spChg>
      </pc:sldChg>
      <pc:sldChg chg="modSp add replId">
        <pc:chgData name="Joe Smith" userId="S::joe.smith@crisis.org.uk::339c0dfa-b3e8-40d0-9156-d00e9ede1f4e" providerId="AD" clId="Web-{6758B0AE-F2DB-6CF7-BAC7-98260F694969}" dt="2019-06-13T12:40:57.902" v="288" actId="20577"/>
        <pc:sldMkLst>
          <pc:docMk/>
          <pc:sldMk cId="1328526979" sldId="438"/>
        </pc:sldMkLst>
        <pc:spChg chg="mod">
          <ac:chgData name="Joe Smith" userId="S::joe.smith@crisis.org.uk::339c0dfa-b3e8-40d0-9156-d00e9ede1f4e" providerId="AD" clId="Web-{6758B0AE-F2DB-6CF7-BAC7-98260F694969}" dt="2019-06-13T12:40:47.449" v="285" actId="20577"/>
          <ac:spMkLst>
            <pc:docMk/>
            <pc:sldMk cId="1328526979" sldId="438"/>
            <ac:spMk id="3" creationId="{D57B96FA-9CEF-4E89-8F9E-FE2CEC615E40}"/>
          </ac:spMkLst>
        </pc:spChg>
        <pc:spChg chg="mod">
          <ac:chgData name="Joe Smith" userId="S::joe.smith@crisis.org.uk::339c0dfa-b3e8-40d0-9156-d00e9ede1f4e" providerId="AD" clId="Web-{6758B0AE-F2DB-6CF7-BAC7-98260F694969}" dt="2019-06-13T12:40:30.684" v="281" actId="20577"/>
          <ac:spMkLst>
            <pc:docMk/>
            <pc:sldMk cId="1328526979" sldId="438"/>
            <ac:spMk id="6" creationId="{09761FD2-D1A7-4F40-943B-28196B340E3F}"/>
          </ac:spMkLst>
        </pc:spChg>
        <pc:spChg chg="mod">
          <ac:chgData name="Joe Smith" userId="S::joe.smith@crisis.org.uk::339c0dfa-b3e8-40d0-9156-d00e9ede1f4e" providerId="AD" clId="Web-{6758B0AE-F2DB-6CF7-BAC7-98260F694969}" dt="2019-06-13T12:40:57.902" v="288" actId="20577"/>
          <ac:spMkLst>
            <pc:docMk/>
            <pc:sldMk cId="1328526979" sldId="438"/>
            <ac:spMk id="24" creationId="{B7ACC595-DFBC-409E-BD46-21622E578233}"/>
          </ac:spMkLst>
        </pc:spChg>
      </pc:sldChg>
      <pc:sldChg chg="modSp add replId">
        <pc:chgData name="Joe Smith" userId="S::joe.smith@crisis.org.uk::339c0dfa-b3e8-40d0-9156-d00e9ede1f4e" providerId="AD" clId="Web-{6758B0AE-F2DB-6CF7-BAC7-98260F694969}" dt="2019-06-13T12:41:55.715" v="326"/>
        <pc:sldMkLst>
          <pc:docMk/>
          <pc:sldMk cId="3872845893" sldId="439"/>
        </pc:sldMkLst>
        <pc:spChg chg="mod">
          <ac:chgData name="Joe Smith" userId="S::joe.smith@crisis.org.uk::339c0dfa-b3e8-40d0-9156-d00e9ede1f4e" providerId="AD" clId="Web-{6758B0AE-F2DB-6CF7-BAC7-98260F694969}" dt="2019-06-13T12:41:55.715" v="326"/>
          <ac:spMkLst>
            <pc:docMk/>
            <pc:sldMk cId="3872845893" sldId="439"/>
            <ac:spMk id="3" creationId="{D57B96FA-9CEF-4E89-8F9E-FE2CEC615E40}"/>
          </ac:spMkLst>
        </pc:spChg>
        <pc:spChg chg="mod">
          <ac:chgData name="Joe Smith" userId="S::joe.smith@crisis.org.uk::339c0dfa-b3e8-40d0-9156-d00e9ede1f4e" providerId="AD" clId="Web-{6758B0AE-F2DB-6CF7-BAC7-98260F694969}" dt="2019-06-13T12:41:30.934" v="305" actId="20577"/>
          <ac:spMkLst>
            <pc:docMk/>
            <pc:sldMk cId="3872845893" sldId="439"/>
            <ac:spMk id="6" creationId="{09761FD2-D1A7-4F40-943B-28196B340E3F}"/>
          </ac:spMkLst>
        </pc:spChg>
        <pc:spChg chg="mod">
          <ac:chgData name="Joe Smith" userId="S::joe.smith@crisis.org.uk::339c0dfa-b3e8-40d0-9156-d00e9ede1f4e" providerId="AD" clId="Web-{6758B0AE-F2DB-6CF7-BAC7-98260F694969}" dt="2019-06-13T12:41:49.465" v="325" actId="14100"/>
          <ac:spMkLst>
            <pc:docMk/>
            <pc:sldMk cId="3872845893" sldId="439"/>
            <ac:spMk id="24" creationId="{B7ACC595-DFBC-409E-BD46-21622E578233}"/>
          </ac:spMkLst>
        </pc:spChg>
      </pc:sldChg>
      <pc:sldChg chg="modSp add replId">
        <pc:chgData name="Joe Smith" userId="S::joe.smith@crisis.org.uk::339c0dfa-b3e8-40d0-9156-d00e9ede1f4e" providerId="AD" clId="Web-{6758B0AE-F2DB-6CF7-BAC7-98260F694969}" dt="2019-06-13T12:44:03.653" v="343" actId="20577"/>
        <pc:sldMkLst>
          <pc:docMk/>
          <pc:sldMk cId="130813611" sldId="440"/>
        </pc:sldMkLst>
        <pc:spChg chg="mod">
          <ac:chgData name="Joe Smith" userId="S::joe.smith@crisis.org.uk::339c0dfa-b3e8-40d0-9156-d00e9ede1f4e" providerId="AD" clId="Web-{6758B0AE-F2DB-6CF7-BAC7-98260F694969}" dt="2019-06-13T12:44:03.653" v="343" actId="20577"/>
          <ac:spMkLst>
            <pc:docMk/>
            <pc:sldMk cId="130813611" sldId="440"/>
            <ac:spMk id="3" creationId="{D57B96FA-9CEF-4E89-8F9E-FE2CEC615E40}"/>
          </ac:spMkLst>
        </pc:spChg>
        <pc:spChg chg="mod">
          <ac:chgData name="Joe Smith" userId="S::joe.smith@crisis.org.uk::339c0dfa-b3e8-40d0-9156-d00e9ede1f4e" providerId="AD" clId="Web-{6758B0AE-F2DB-6CF7-BAC7-98260F694969}" dt="2019-06-13T12:43:54.716" v="340" actId="20577"/>
          <ac:spMkLst>
            <pc:docMk/>
            <pc:sldMk cId="130813611" sldId="440"/>
            <ac:spMk id="6" creationId="{09761FD2-D1A7-4F40-943B-28196B340E3F}"/>
          </ac:spMkLst>
        </pc:spChg>
      </pc:sldChg>
      <pc:sldChg chg="modSp add replId">
        <pc:chgData name="Joe Smith" userId="S::joe.smith@crisis.org.uk::339c0dfa-b3e8-40d0-9156-d00e9ede1f4e" providerId="AD" clId="Web-{6758B0AE-F2DB-6CF7-BAC7-98260F694969}" dt="2019-06-13T12:44:56.106" v="355" actId="20577"/>
        <pc:sldMkLst>
          <pc:docMk/>
          <pc:sldMk cId="1435822991" sldId="441"/>
        </pc:sldMkLst>
        <pc:spChg chg="mod">
          <ac:chgData name="Joe Smith" userId="S::joe.smith@crisis.org.uk::339c0dfa-b3e8-40d0-9156-d00e9ede1f4e" providerId="AD" clId="Web-{6758B0AE-F2DB-6CF7-BAC7-98260F694969}" dt="2019-06-13T12:44:56.106" v="355" actId="20577"/>
          <ac:spMkLst>
            <pc:docMk/>
            <pc:sldMk cId="1435822991" sldId="441"/>
            <ac:spMk id="3" creationId="{D57B96FA-9CEF-4E89-8F9E-FE2CEC615E40}"/>
          </ac:spMkLst>
        </pc:spChg>
        <pc:spChg chg="mod">
          <ac:chgData name="Joe Smith" userId="S::joe.smith@crisis.org.uk::339c0dfa-b3e8-40d0-9156-d00e9ede1f4e" providerId="AD" clId="Web-{6758B0AE-F2DB-6CF7-BAC7-98260F694969}" dt="2019-06-13T12:44:41.434" v="350" actId="20577"/>
          <ac:spMkLst>
            <pc:docMk/>
            <pc:sldMk cId="1435822991" sldId="441"/>
            <ac:spMk id="6" creationId="{09761FD2-D1A7-4F40-943B-28196B340E3F}"/>
          </ac:spMkLst>
        </pc:spChg>
      </pc:sldChg>
      <pc:sldChg chg="modSp add replId">
        <pc:chgData name="Joe Smith" userId="S::joe.smith@crisis.org.uk::339c0dfa-b3e8-40d0-9156-d00e9ede1f4e" providerId="AD" clId="Web-{6758B0AE-F2DB-6CF7-BAC7-98260F694969}" dt="2019-06-13T12:45:40.216" v="363" actId="20577"/>
        <pc:sldMkLst>
          <pc:docMk/>
          <pc:sldMk cId="1366794914" sldId="442"/>
        </pc:sldMkLst>
        <pc:spChg chg="mod">
          <ac:chgData name="Joe Smith" userId="S::joe.smith@crisis.org.uk::339c0dfa-b3e8-40d0-9156-d00e9ede1f4e" providerId="AD" clId="Web-{6758B0AE-F2DB-6CF7-BAC7-98260F694969}" dt="2019-06-13T12:45:40.216" v="363" actId="20577"/>
          <ac:spMkLst>
            <pc:docMk/>
            <pc:sldMk cId="1366794914" sldId="442"/>
            <ac:spMk id="3" creationId="{D57B96FA-9CEF-4E89-8F9E-FE2CEC615E40}"/>
          </ac:spMkLst>
        </pc:spChg>
        <pc:spChg chg="mod">
          <ac:chgData name="Joe Smith" userId="S::joe.smith@crisis.org.uk::339c0dfa-b3e8-40d0-9156-d00e9ede1f4e" providerId="AD" clId="Web-{6758B0AE-F2DB-6CF7-BAC7-98260F694969}" dt="2019-06-13T12:45:25.450" v="359" actId="20577"/>
          <ac:spMkLst>
            <pc:docMk/>
            <pc:sldMk cId="1366794914" sldId="442"/>
            <ac:spMk id="6" creationId="{09761FD2-D1A7-4F40-943B-28196B340E3F}"/>
          </ac:spMkLst>
        </pc:spChg>
      </pc:sldChg>
      <pc:sldChg chg="modSp add replId">
        <pc:chgData name="Joe Smith" userId="S::joe.smith@crisis.org.uk::339c0dfa-b3e8-40d0-9156-d00e9ede1f4e" providerId="AD" clId="Web-{6758B0AE-F2DB-6CF7-BAC7-98260F694969}" dt="2019-06-13T12:46:27.232" v="380" actId="20577"/>
        <pc:sldMkLst>
          <pc:docMk/>
          <pc:sldMk cId="107435054" sldId="443"/>
        </pc:sldMkLst>
        <pc:spChg chg="mod">
          <ac:chgData name="Joe Smith" userId="S::joe.smith@crisis.org.uk::339c0dfa-b3e8-40d0-9156-d00e9ede1f4e" providerId="AD" clId="Web-{6758B0AE-F2DB-6CF7-BAC7-98260F694969}" dt="2019-06-13T12:46:27.232" v="380" actId="20577"/>
          <ac:spMkLst>
            <pc:docMk/>
            <pc:sldMk cId="107435054" sldId="443"/>
            <ac:spMk id="3" creationId="{D57B96FA-9CEF-4E89-8F9E-FE2CEC615E40}"/>
          </ac:spMkLst>
        </pc:spChg>
        <pc:spChg chg="mod">
          <ac:chgData name="Joe Smith" userId="S::joe.smith@crisis.org.uk::339c0dfa-b3e8-40d0-9156-d00e9ede1f4e" providerId="AD" clId="Web-{6758B0AE-F2DB-6CF7-BAC7-98260F694969}" dt="2019-06-13T12:46:07.372" v="376" actId="20577"/>
          <ac:spMkLst>
            <pc:docMk/>
            <pc:sldMk cId="107435054" sldId="443"/>
            <ac:spMk id="6" creationId="{09761FD2-D1A7-4F40-943B-28196B340E3F}"/>
          </ac:spMkLst>
        </pc:spChg>
      </pc:sldChg>
      <pc:sldChg chg="modSp add replId">
        <pc:chgData name="Joe Smith" userId="S::joe.smith@crisis.org.uk::339c0dfa-b3e8-40d0-9156-d00e9ede1f4e" providerId="AD" clId="Web-{6758B0AE-F2DB-6CF7-BAC7-98260F694969}" dt="2019-06-13T12:47:12.373" v="388" actId="20577"/>
        <pc:sldMkLst>
          <pc:docMk/>
          <pc:sldMk cId="3241127416" sldId="444"/>
        </pc:sldMkLst>
        <pc:spChg chg="mod">
          <ac:chgData name="Joe Smith" userId="S::joe.smith@crisis.org.uk::339c0dfa-b3e8-40d0-9156-d00e9ede1f4e" providerId="AD" clId="Web-{6758B0AE-F2DB-6CF7-BAC7-98260F694969}" dt="2019-06-13T12:47:12.373" v="388" actId="20577"/>
          <ac:spMkLst>
            <pc:docMk/>
            <pc:sldMk cId="3241127416" sldId="444"/>
            <ac:spMk id="3" creationId="{D57B96FA-9CEF-4E89-8F9E-FE2CEC615E40}"/>
          </ac:spMkLst>
        </pc:spChg>
        <pc:spChg chg="mod">
          <ac:chgData name="Joe Smith" userId="S::joe.smith@crisis.org.uk::339c0dfa-b3e8-40d0-9156-d00e9ede1f4e" providerId="AD" clId="Web-{6758B0AE-F2DB-6CF7-BAC7-98260F694969}" dt="2019-06-13T12:46:50.997" v="384" actId="20577"/>
          <ac:spMkLst>
            <pc:docMk/>
            <pc:sldMk cId="3241127416" sldId="444"/>
            <ac:spMk id="6" creationId="{09761FD2-D1A7-4F40-943B-28196B340E3F}"/>
          </ac:spMkLst>
        </pc:spChg>
      </pc:sldChg>
      <pc:sldChg chg="modSp add ord replId">
        <pc:chgData name="Joe Smith" userId="S::joe.smith@crisis.org.uk::339c0dfa-b3e8-40d0-9156-d00e9ede1f4e" providerId="AD" clId="Web-{6758B0AE-F2DB-6CF7-BAC7-98260F694969}" dt="2019-06-13T12:48:04.420" v="412" actId="20577"/>
        <pc:sldMkLst>
          <pc:docMk/>
          <pc:sldMk cId="234870907" sldId="445"/>
        </pc:sldMkLst>
        <pc:spChg chg="mod">
          <ac:chgData name="Joe Smith" userId="S::joe.smith@crisis.org.uk::339c0dfa-b3e8-40d0-9156-d00e9ede1f4e" providerId="AD" clId="Web-{6758B0AE-F2DB-6CF7-BAC7-98260F694969}" dt="2019-06-13T12:48:04.420" v="412" actId="20577"/>
          <ac:spMkLst>
            <pc:docMk/>
            <pc:sldMk cId="234870907" sldId="445"/>
            <ac:spMk id="3" creationId="{D57B96FA-9CEF-4E89-8F9E-FE2CEC615E40}"/>
          </ac:spMkLst>
        </pc:spChg>
        <pc:spChg chg="mod">
          <ac:chgData name="Joe Smith" userId="S::joe.smith@crisis.org.uk::339c0dfa-b3e8-40d0-9156-d00e9ede1f4e" providerId="AD" clId="Web-{6758B0AE-F2DB-6CF7-BAC7-98260F694969}" dt="2019-06-13T12:47:58.716" v="409" actId="20577"/>
          <ac:spMkLst>
            <pc:docMk/>
            <pc:sldMk cId="234870907" sldId="445"/>
            <ac:spMk id="6" creationId="{09761FD2-D1A7-4F40-943B-28196B340E3F}"/>
          </ac:spMkLst>
        </pc:spChg>
      </pc:sldChg>
      <pc:sldChg chg="modSp add replId">
        <pc:chgData name="Joe Smith" userId="S::joe.smith@crisis.org.uk::339c0dfa-b3e8-40d0-9156-d00e9ede1f4e" providerId="AD" clId="Web-{6758B0AE-F2DB-6CF7-BAC7-98260F694969}" dt="2019-06-13T12:48:55.373" v="424" actId="20577"/>
        <pc:sldMkLst>
          <pc:docMk/>
          <pc:sldMk cId="1556442320" sldId="446"/>
        </pc:sldMkLst>
        <pc:spChg chg="mod">
          <ac:chgData name="Joe Smith" userId="S::joe.smith@crisis.org.uk::339c0dfa-b3e8-40d0-9156-d00e9ede1f4e" providerId="AD" clId="Web-{6758B0AE-F2DB-6CF7-BAC7-98260F694969}" dt="2019-06-13T12:48:55.373" v="424" actId="20577"/>
          <ac:spMkLst>
            <pc:docMk/>
            <pc:sldMk cId="1556442320" sldId="446"/>
            <ac:spMk id="3" creationId="{D57B96FA-9CEF-4E89-8F9E-FE2CEC615E40}"/>
          </ac:spMkLst>
        </pc:spChg>
        <pc:spChg chg="mod">
          <ac:chgData name="Joe Smith" userId="S::joe.smith@crisis.org.uk::339c0dfa-b3e8-40d0-9156-d00e9ede1f4e" providerId="AD" clId="Web-{6758B0AE-F2DB-6CF7-BAC7-98260F694969}" dt="2019-06-13T12:48:39.951" v="420" actId="20577"/>
          <ac:spMkLst>
            <pc:docMk/>
            <pc:sldMk cId="1556442320" sldId="446"/>
            <ac:spMk id="6" creationId="{09761FD2-D1A7-4F40-943B-28196B340E3F}"/>
          </ac:spMkLst>
        </pc:spChg>
      </pc:sldChg>
      <pc:sldChg chg="modSp add replId">
        <pc:chgData name="Joe Smith" userId="S::joe.smith@crisis.org.uk::339c0dfa-b3e8-40d0-9156-d00e9ede1f4e" providerId="AD" clId="Web-{6758B0AE-F2DB-6CF7-BAC7-98260F694969}" dt="2019-06-13T12:49:42.062" v="436" actId="20577"/>
        <pc:sldMkLst>
          <pc:docMk/>
          <pc:sldMk cId="3866470271" sldId="447"/>
        </pc:sldMkLst>
        <pc:spChg chg="mod">
          <ac:chgData name="Joe Smith" userId="S::joe.smith@crisis.org.uk::339c0dfa-b3e8-40d0-9156-d00e9ede1f4e" providerId="AD" clId="Web-{6758B0AE-F2DB-6CF7-BAC7-98260F694969}" dt="2019-06-13T12:49:42.062" v="436" actId="20577"/>
          <ac:spMkLst>
            <pc:docMk/>
            <pc:sldMk cId="3866470271" sldId="447"/>
            <ac:spMk id="3" creationId="{D57B96FA-9CEF-4E89-8F9E-FE2CEC615E40}"/>
          </ac:spMkLst>
        </pc:spChg>
        <pc:spChg chg="mod">
          <ac:chgData name="Joe Smith" userId="S::joe.smith@crisis.org.uk::339c0dfa-b3e8-40d0-9156-d00e9ede1f4e" providerId="AD" clId="Web-{6758B0AE-F2DB-6CF7-BAC7-98260F694969}" dt="2019-06-13T12:49:27.373" v="432" actId="20577"/>
          <ac:spMkLst>
            <pc:docMk/>
            <pc:sldMk cId="3866470271" sldId="447"/>
            <ac:spMk id="6" creationId="{09761FD2-D1A7-4F40-943B-28196B340E3F}"/>
          </ac:spMkLst>
        </pc:spChg>
      </pc:sldChg>
      <pc:sldChg chg="modSp add replId">
        <pc:chgData name="Joe Smith" userId="S::joe.smith@crisis.org.uk::339c0dfa-b3e8-40d0-9156-d00e9ede1f4e" providerId="AD" clId="Web-{6758B0AE-F2DB-6CF7-BAC7-98260F694969}" dt="2019-06-13T12:50:39.436" v="441" actId="20577"/>
        <pc:sldMkLst>
          <pc:docMk/>
          <pc:sldMk cId="1660173539" sldId="448"/>
        </pc:sldMkLst>
        <pc:spChg chg="mod">
          <ac:chgData name="Joe Smith" userId="S::joe.smith@crisis.org.uk::339c0dfa-b3e8-40d0-9156-d00e9ede1f4e" providerId="AD" clId="Web-{6758B0AE-F2DB-6CF7-BAC7-98260F694969}" dt="2019-06-13T12:50:39.436" v="441" actId="20577"/>
          <ac:spMkLst>
            <pc:docMk/>
            <pc:sldMk cId="1660173539" sldId="448"/>
            <ac:spMk id="3" creationId="{D57B96FA-9CEF-4E89-8F9E-FE2CEC615E40}"/>
          </ac:spMkLst>
        </pc:spChg>
        <pc:spChg chg="mod">
          <ac:chgData name="Joe Smith" userId="S::joe.smith@crisis.org.uk::339c0dfa-b3e8-40d0-9156-d00e9ede1f4e" providerId="AD" clId="Web-{6758B0AE-F2DB-6CF7-BAC7-98260F694969}" dt="2019-06-13T12:50:16.654" v="438" actId="20577"/>
          <ac:spMkLst>
            <pc:docMk/>
            <pc:sldMk cId="1660173539" sldId="448"/>
            <ac:spMk id="6" creationId="{09761FD2-D1A7-4F40-943B-28196B340E3F}"/>
          </ac:spMkLst>
        </pc:spChg>
      </pc:sldChg>
    </pc:docChg>
  </pc:docChgLst>
  <pc:docChgLst>
    <pc:chgData name="Joe Smith" userId="S::joe.smith@crisis.org.uk::339c0dfa-b3e8-40d0-9156-d00e9ede1f4e" providerId="AD" clId="Web-{034D098C-E2A5-3B00-0131-11786B972742}"/>
    <pc:docChg chg="modSld">
      <pc:chgData name="Joe Smith" userId="S::joe.smith@crisis.org.uk::339c0dfa-b3e8-40d0-9156-d00e9ede1f4e" providerId="AD" clId="Web-{034D098C-E2A5-3B00-0131-11786B972742}" dt="2019-06-13T22:33:36.482" v="172" actId="20577"/>
      <pc:docMkLst>
        <pc:docMk/>
      </pc:docMkLst>
      <pc:sldChg chg="modSp">
        <pc:chgData name="Joe Smith" userId="S::joe.smith@crisis.org.uk::339c0dfa-b3e8-40d0-9156-d00e9ede1f4e" providerId="AD" clId="Web-{034D098C-E2A5-3B00-0131-11786B972742}" dt="2019-06-13T22:30:19.606" v="46" actId="20577"/>
        <pc:sldMkLst>
          <pc:docMk/>
          <pc:sldMk cId="37250373" sldId="449"/>
        </pc:sldMkLst>
        <pc:spChg chg="mod">
          <ac:chgData name="Joe Smith" userId="S::joe.smith@crisis.org.uk::339c0dfa-b3e8-40d0-9156-d00e9ede1f4e" providerId="AD" clId="Web-{034D098C-E2A5-3B00-0131-11786B972742}" dt="2019-06-13T22:30:04.637" v="41"/>
          <ac:spMkLst>
            <pc:docMk/>
            <pc:sldMk cId="37250373" sldId="449"/>
            <ac:spMk id="3" creationId="{D57B96FA-9CEF-4E89-8F9E-FE2CEC615E40}"/>
          </ac:spMkLst>
        </pc:spChg>
        <pc:spChg chg="mod">
          <ac:chgData name="Joe Smith" userId="S::joe.smith@crisis.org.uk::339c0dfa-b3e8-40d0-9156-d00e9ede1f4e" providerId="AD" clId="Web-{034D098C-E2A5-3B00-0131-11786B972742}" dt="2019-06-13T22:30:19.606" v="46" actId="20577"/>
          <ac:spMkLst>
            <pc:docMk/>
            <pc:sldMk cId="37250373" sldId="449"/>
            <ac:spMk id="6" creationId="{09761FD2-D1A7-4F40-943B-28196B340E3F}"/>
          </ac:spMkLst>
        </pc:spChg>
      </pc:sldChg>
      <pc:sldChg chg="modSp">
        <pc:chgData name="Joe Smith" userId="S::joe.smith@crisis.org.uk::339c0dfa-b3e8-40d0-9156-d00e9ede1f4e" providerId="AD" clId="Web-{034D098C-E2A5-3B00-0131-11786B972742}" dt="2019-06-13T22:33:36.482" v="172" actId="20577"/>
        <pc:sldMkLst>
          <pc:docMk/>
          <pc:sldMk cId="3230925933" sldId="450"/>
        </pc:sldMkLst>
        <pc:spChg chg="mod">
          <ac:chgData name="Joe Smith" userId="S::joe.smith@crisis.org.uk::339c0dfa-b3e8-40d0-9156-d00e9ede1f4e" providerId="AD" clId="Web-{034D098C-E2A5-3B00-0131-11786B972742}" dt="2019-06-13T22:33:06.654" v="154" actId="20577"/>
          <ac:spMkLst>
            <pc:docMk/>
            <pc:sldMk cId="3230925933" sldId="450"/>
            <ac:spMk id="3" creationId="{D57B96FA-9CEF-4E89-8F9E-FE2CEC615E40}"/>
          </ac:spMkLst>
        </pc:spChg>
        <pc:spChg chg="mod">
          <ac:chgData name="Joe Smith" userId="S::joe.smith@crisis.org.uk::339c0dfa-b3e8-40d0-9156-d00e9ede1f4e" providerId="AD" clId="Web-{034D098C-E2A5-3B00-0131-11786B972742}" dt="2019-06-13T22:32:09.419" v="113" actId="20577"/>
          <ac:spMkLst>
            <pc:docMk/>
            <pc:sldMk cId="3230925933" sldId="450"/>
            <ac:spMk id="23" creationId="{22A3F0BC-27CD-4068-BA6E-59397B63EB2A}"/>
          </ac:spMkLst>
        </pc:spChg>
        <pc:spChg chg="mod">
          <ac:chgData name="Joe Smith" userId="S::joe.smith@crisis.org.uk::339c0dfa-b3e8-40d0-9156-d00e9ede1f4e" providerId="AD" clId="Web-{034D098C-E2A5-3B00-0131-11786B972742}" dt="2019-06-13T22:33:36.482" v="172" actId="20577"/>
          <ac:spMkLst>
            <pc:docMk/>
            <pc:sldMk cId="3230925933" sldId="450"/>
            <ac:spMk id="24" creationId="{B7ACC595-DFBC-409E-BD46-21622E578233}"/>
          </ac:spMkLst>
        </pc:spChg>
      </pc:sldChg>
    </pc:docChg>
  </pc:docChgLst>
  <pc:docChgLst>
    <pc:chgData name="Joe Smith" userId="S::joe.smith@crisis.org.uk::339c0dfa-b3e8-40d0-9156-d00e9ede1f4e" providerId="AD" clId="Web-{093026FC-EBBC-5BCB-7B34-604680549AF9}"/>
    <pc:docChg chg="delSld modSld">
      <pc:chgData name="Joe Smith" userId="S::joe.smith@crisis.org.uk::339c0dfa-b3e8-40d0-9156-d00e9ede1f4e" providerId="AD" clId="Web-{093026FC-EBBC-5BCB-7B34-604680549AF9}" dt="2019-06-13T21:52:09.632" v="622"/>
      <pc:docMkLst>
        <pc:docMk/>
      </pc:docMkLst>
      <pc:sldChg chg="del">
        <pc:chgData name="Joe Smith" userId="S::joe.smith@crisis.org.uk::339c0dfa-b3e8-40d0-9156-d00e9ede1f4e" providerId="AD" clId="Web-{093026FC-EBBC-5BCB-7B34-604680549AF9}" dt="2019-06-13T21:24:56.478" v="0"/>
        <pc:sldMkLst>
          <pc:docMk/>
          <pc:sldMk cId="3872845893" sldId="439"/>
        </pc:sldMkLst>
      </pc:sldChg>
      <pc:sldChg chg="modSp">
        <pc:chgData name="Joe Smith" userId="S::joe.smith@crisis.org.uk::339c0dfa-b3e8-40d0-9156-d00e9ede1f4e" providerId="AD" clId="Web-{093026FC-EBBC-5BCB-7B34-604680549AF9}" dt="2019-06-13T21:31:37.513" v="223" actId="20577"/>
        <pc:sldMkLst>
          <pc:docMk/>
          <pc:sldMk cId="1435822991" sldId="441"/>
        </pc:sldMkLst>
        <pc:spChg chg="mod">
          <ac:chgData name="Joe Smith" userId="S::joe.smith@crisis.org.uk::339c0dfa-b3e8-40d0-9156-d00e9ede1f4e" providerId="AD" clId="Web-{093026FC-EBBC-5BCB-7B34-604680549AF9}" dt="2019-06-13T21:31:37.513" v="223" actId="20577"/>
          <ac:spMkLst>
            <pc:docMk/>
            <pc:sldMk cId="1435822991" sldId="441"/>
            <ac:spMk id="3" creationId="{D57B96FA-9CEF-4E89-8F9E-FE2CEC615E40}"/>
          </ac:spMkLst>
        </pc:spChg>
        <pc:spChg chg="mod">
          <ac:chgData name="Joe Smith" userId="S::joe.smith@crisis.org.uk::339c0dfa-b3e8-40d0-9156-d00e9ede1f4e" providerId="AD" clId="Web-{093026FC-EBBC-5BCB-7B34-604680549AF9}" dt="2019-06-13T21:26:47.417" v="26" actId="20577"/>
          <ac:spMkLst>
            <pc:docMk/>
            <pc:sldMk cId="1435822991" sldId="441"/>
            <ac:spMk id="23" creationId="{22A3F0BC-27CD-4068-BA6E-59397B63EB2A}"/>
          </ac:spMkLst>
        </pc:spChg>
        <pc:spChg chg="mod">
          <ac:chgData name="Joe Smith" userId="S::joe.smith@crisis.org.uk::339c0dfa-b3e8-40d0-9156-d00e9ede1f4e" providerId="AD" clId="Web-{093026FC-EBBC-5BCB-7B34-604680549AF9}" dt="2019-06-13T21:26:28.448" v="24" actId="20577"/>
          <ac:spMkLst>
            <pc:docMk/>
            <pc:sldMk cId="1435822991" sldId="441"/>
            <ac:spMk id="24" creationId="{B7ACC595-DFBC-409E-BD46-21622E578233}"/>
          </ac:spMkLst>
        </pc:spChg>
        <pc:spChg chg="mod">
          <ac:chgData name="Joe Smith" userId="S::joe.smith@crisis.org.uk::339c0dfa-b3e8-40d0-9156-d00e9ede1f4e" providerId="AD" clId="Web-{093026FC-EBBC-5BCB-7B34-604680549AF9}" dt="2019-06-13T21:26:03.916" v="11" actId="20577"/>
          <ac:spMkLst>
            <pc:docMk/>
            <pc:sldMk cId="1435822991" sldId="441"/>
            <ac:spMk id="25" creationId="{644D3178-2C1D-4895-9EAB-5A624CC35129}"/>
          </ac:spMkLst>
        </pc:spChg>
      </pc:sldChg>
      <pc:sldChg chg="modSp">
        <pc:chgData name="Joe Smith" userId="S::joe.smith@crisis.org.uk::339c0dfa-b3e8-40d0-9156-d00e9ede1f4e" providerId="AD" clId="Web-{093026FC-EBBC-5BCB-7B34-604680549AF9}" dt="2019-06-13T21:37:22.687" v="384" actId="20577"/>
        <pc:sldMkLst>
          <pc:docMk/>
          <pc:sldMk cId="1366794914" sldId="442"/>
        </pc:sldMkLst>
        <pc:spChg chg="mod">
          <ac:chgData name="Joe Smith" userId="S::joe.smith@crisis.org.uk::339c0dfa-b3e8-40d0-9156-d00e9ede1f4e" providerId="AD" clId="Web-{093026FC-EBBC-5BCB-7B34-604680549AF9}" dt="2019-06-13T21:37:22.687" v="384" actId="20577"/>
          <ac:spMkLst>
            <pc:docMk/>
            <pc:sldMk cId="1366794914" sldId="442"/>
            <ac:spMk id="3" creationId="{D57B96FA-9CEF-4E89-8F9E-FE2CEC615E40}"/>
          </ac:spMkLst>
        </pc:spChg>
        <pc:spChg chg="mod">
          <ac:chgData name="Joe Smith" userId="S::joe.smith@crisis.org.uk::339c0dfa-b3e8-40d0-9156-d00e9ede1f4e" providerId="AD" clId="Web-{093026FC-EBBC-5BCB-7B34-604680549AF9}" dt="2019-06-13T21:36:26.437" v="370" actId="20577"/>
          <ac:spMkLst>
            <pc:docMk/>
            <pc:sldMk cId="1366794914" sldId="442"/>
            <ac:spMk id="23" creationId="{22A3F0BC-27CD-4068-BA6E-59397B63EB2A}"/>
          </ac:spMkLst>
        </pc:spChg>
        <pc:spChg chg="mod">
          <ac:chgData name="Joe Smith" userId="S::joe.smith@crisis.org.uk::339c0dfa-b3e8-40d0-9156-d00e9ede1f4e" providerId="AD" clId="Web-{093026FC-EBBC-5BCB-7B34-604680549AF9}" dt="2019-06-13T21:36:42.968" v="375" actId="20577"/>
          <ac:spMkLst>
            <pc:docMk/>
            <pc:sldMk cId="1366794914" sldId="442"/>
            <ac:spMk id="24" creationId="{B7ACC595-DFBC-409E-BD46-21622E578233}"/>
          </ac:spMkLst>
        </pc:spChg>
        <pc:spChg chg="mod">
          <ac:chgData name="Joe Smith" userId="S::joe.smith@crisis.org.uk::339c0dfa-b3e8-40d0-9156-d00e9ede1f4e" providerId="AD" clId="Web-{093026FC-EBBC-5BCB-7B34-604680549AF9}" dt="2019-06-13T21:36:03.687" v="368" actId="14100"/>
          <ac:spMkLst>
            <pc:docMk/>
            <pc:sldMk cId="1366794914" sldId="442"/>
            <ac:spMk id="25" creationId="{644D3178-2C1D-4895-9EAB-5A624CC35129}"/>
          </ac:spMkLst>
        </pc:spChg>
      </pc:sldChg>
      <pc:sldChg chg="modSp">
        <pc:chgData name="Joe Smith" userId="S::joe.smith@crisis.org.uk::339c0dfa-b3e8-40d0-9156-d00e9ede1f4e" providerId="AD" clId="Web-{093026FC-EBBC-5BCB-7B34-604680549AF9}" dt="2019-06-13T21:44:39.082" v="488" actId="20577"/>
        <pc:sldMkLst>
          <pc:docMk/>
          <pc:sldMk cId="107435054" sldId="443"/>
        </pc:sldMkLst>
        <pc:spChg chg="mod">
          <ac:chgData name="Joe Smith" userId="S::joe.smith@crisis.org.uk::339c0dfa-b3e8-40d0-9156-d00e9ede1f4e" providerId="AD" clId="Web-{093026FC-EBBC-5BCB-7B34-604680549AF9}" dt="2019-06-13T21:44:27.785" v="486" actId="20577"/>
          <ac:spMkLst>
            <pc:docMk/>
            <pc:sldMk cId="107435054" sldId="443"/>
            <ac:spMk id="3" creationId="{D57B96FA-9CEF-4E89-8F9E-FE2CEC615E40}"/>
          </ac:spMkLst>
        </pc:spChg>
        <pc:spChg chg="mod">
          <ac:chgData name="Joe Smith" userId="S::joe.smith@crisis.org.uk::339c0dfa-b3e8-40d0-9156-d00e9ede1f4e" providerId="AD" clId="Web-{093026FC-EBBC-5BCB-7B34-604680549AF9}" dt="2019-06-13T21:44:39.082" v="488" actId="20577"/>
          <ac:spMkLst>
            <pc:docMk/>
            <pc:sldMk cId="107435054" sldId="443"/>
            <ac:spMk id="24" creationId="{B7ACC595-DFBC-409E-BD46-21622E578233}"/>
          </ac:spMkLst>
        </pc:spChg>
      </pc:sldChg>
      <pc:sldChg chg="modSp">
        <pc:chgData name="Joe Smith" userId="S::joe.smith@crisis.org.uk::339c0dfa-b3e8-40d0-9156-d00e9ede1f4e" providerId="AD" clId="Web-{093026FC-EBBC-5BCB-7B34-604680549AF9}" dt="2019-06-13T21:52:09.632" v="622"/>
        <pc:sldMkLst>
          <pc:docMk/>
          <pc:sldMk cId="3241127416" sldId="444"/>
        </pc:sldMkLst>
        <pc:spChg chg="mod">
          <ac:chgData name="Joe Smith" userId="S::joe.smith@crisis.org.uk::339c0dfa-b3e8-40d0-9156-d00e9ede1f4e" providerId="AD" clId="Web-{093026FC-EBBC-5BCB-7B34-604680549AF9}" dt="2019-06-13T21:52:09.632" v="622"/>
          <ac:spMkLst>
            <pc:docMk/>
            <pc:sldMk cId="3241127416" sldId="444"/>
            <ac:spMk id="3" creationId="{D57B96FA-9CEF-4E89-8F9E-FE2CEC615E40}"/>
          </ac:spMkLst>
        </pc:spChg>
        <pc:spChg chg="mod">
          <ac:chgData name="Joe Smith" userId="S::joe.smith@crisis.org.uk::339c0dfa-b3e8-40d0-9156-d00e9ede1f4e" providerId="AD" clId="Web-{093026FC-EBBC-5BCB-7B34-604680549AF9}" dt="2019-06-13T21:49:38.100" v="575" actId="20577"/>
          <ac:spMkLst>
            <pc:docMk/>
            <pc:sldMk cId="3241127416" sldId="444"/>
            <ac:spMk id="23" creationId="{22A3F0BC-27CD-4068-BA6E-59397B63EB2A}"/>
          </ac:spMkLst>
        </pc:spChg>
        <pc:spChg chg="mod">
          <ac:chgData name="Joe Smith" userId="S::joe.smith@crisis.org.uk::339c0dfa-b3e8-40d0-9156-d00e9ede1f4e" providerId="AD" clId="Web-{093026FC-EBBC-5BCB-7B34-604680549AF9}" dt="2019-06-13T21:51:53.069" v="620" actId="20577"/>
          <ac:spMkLst>
            <pc:docMk/>
            <pc:sldMk cId="3241127416" sldId="444"/>
            <ac:spMk id="25" creationId="{644D3178-2C1D-4895-9EAB-5A624CC35129}"/>
          </ac:spMkLst>
        </pc:spChg>
      </pc:sldChg>
    </pc:docChg>
  </pc:docChgLst>
  <pc:docChgLst>
    <pc:chgData name="Joe Smith" userId="S::joe.smith@crisis.org.uk::339c0dfa-b3e8-40d0-9156-d00e9ede1f4e" providerId="AD" clId="Web-{9D44E86C-7C97-426F-91F8-303E83323596}"/>
    <pc:docChg chg="addSld delSld modSld sldOrd">
      <pc:chgData name="Joe Smith" userId="S::joe.smith@crisis.org.uk::339c0dfa-b3e8-40d0-9156-d00e9ede1f4e" providerId="AD" clId="Web-{9D44E86C-7C97-426F-91F8-303E83323596}" dt="2018-05-21T15:27:02.140" v="12"/>
      <pc:docMkLst>
        <pc:docMk/>
      </pc:docMkLst>
      <pc:sldChg chg="del">
        <pc:chgData name="Joe Smith" userId="S::joe.smith@crisis.org.uk::339c0dfa-b3e8-40d0-9156-d00e9ede1f4e" providerId="AD" clId="Web-{9D44E86C-7C97-426F-91F8-303E83323596}" dt="2018-05-21T15:24:12.294" v="4"/>
        <pc:sldMkLst>
          <pc:docMk/>
          <pc:sldMk cId="1957795783" sldId="335"/>
        </pc:sldMkLst>
      </pc:sldChg>
      <pc:sldChg chg="del">
        <pc:chgData name="Joe Smith" userId="S::joe.smith@crisis.org.uk::339c0dfa-b3e8-40d0-9156-d00e9ede1f4e" providerId="AD" clId="Web-{9D44E86C-7C97-426F-91F8-303E83323596}" dt="2018-05-21T15:24:24.716" v="8"/>
        <pc:sldMkLst>
          <pc:docMk/>
          <pc:sldMk cId="2038425373" sldId="336"/>
        </pc:sldMkLst>
      </pc:sldChg>
      <pc:sldChg chg="ord">
        <pc:chgData name="Joe Smith" userId="S::joe.smith@crisis.org.uk::339c0dfa-b3e8-40d0-9156-d00e9ede1f4e" providerId="AD" clId="Web-{9D44E86C-7C97-426F-91F8-303E83323596}" dt="2018-05-21T15:24:36.029" v="11"/>
        <pc:sldMkLst>
          <pc:docMk/>
          <pc:sldMk cId="2689424434" sldId="337"/>
        </pc:sldMkLst>
      </pc:sldChg>
      <pc:sldChg chg="del">
        <pc:chgData name="Joe Smith" userId="S::joe.smith@crisis.org.uk::339c0dfa-b3e8-40d0-9156-d00e9ede1f4e" providerId="AD" clId="Web-{9D44E86C-7C97-426F-91F8-303E83323596}" dt="2018-05-21T15:24:19.779" v="6"/>
        <pc:sldMkLst>
          <pc:docMk/>
          <pc:sldMk cId="3852082656" sldId="343"/>
        </pc:sldMkLst>
      </pc:sldChg>
      <pc:sldChg chg="del">
        <pc:chgData name="Joe Smith" userId="S::joe.smith@crisis.org.uk::339c0dfa-b3e8-40d0-9156-d00e9ede1f4e" providerId="AD" clId="Web-{9D44E86C-7C97-426F-91F8-303E83323596}" dt="2018-05-21T15:24:28.326" v="10"/>
        <pc:sldMkLst>
          <pc:docMk/>
          <pc:sldMk cId="3562232809" sldId="344"/>
        </pc:sldMkLst>
      </pc:sldChg>
      <pc:sldChg chg="del">
        <pc:chgData name="Joe Smith" userId="S::joe.smith@crisis.org.uk::339c0dfa-b3e8-40d0-9156-d00e9ede1f4e" providerId="AD" clId="Web-{9D44E86C-7C97-426F-91F8-303E83323596}" dt="2018-05-21T15:24:27.342" v="9"/>
        <pc:sldMkLst>
          <pc:docMk/>
          <pc:sldMk cId="3301923553" sldId="345"/>
        </pc:sldMkLst>
      </pc:sldChg>
      <pc:sldChg chg="del">
        <pc:chgData name="Joe Smith" userId="S::joe.smith@crisis.org.uk::339c0dfa-b3e8-40d0-9156-d00e9ede1f4e" providerId="AD" clId="Web-{9D44E86C-7C97-426F-91F8-303E83323596}" dt="2018-05-21T15:24:21.638" v="7"/>
        <pc:sldMkLst>
          <pc:docMk/>
          <pc:sldMk cId="2297396324" sldId="346"/>
        </pc:sldMkLst>
      </pc:sldChg>
      <pc:sldChg chg="del">
        <pc:chgData name="Joe Smith" userId="S::joe.smith@crisis.org.uk::339c0dfa-b3e8-40d0-9156-d00e9ede1f4e" providerId="AD" clId="Web-{9D44E86C-7C97-426F-91F8-303E83323596}" dt="2018-05-21T15:24:17.935" v="5"/>
        <pc:sldMkLst>
          <pc:docMk/>
          <pc:sldMk cId="2661035636" sldId="348"/>
        </pc:sldMkLst>
      </pc:sldChg>
      <pc:sldChg chg="modSp add">
        <pc:chgData name="Joe Smith" userId="S::joe.smith@crisis.org.uk::339c0dfa-b3e8-40d0-9156-d00e9ede1f4e" providerId="AD" clId="Web-{9D44E86C-7C97-426F-91F8-303E83323596}" dt="2018-05-21T15:23:58.919" v="1" actId="20577"/>
        <pc:sldMkLst>
          <pc:docMk/>
          <pc:sldMk cId="1237087173" sldId="355"/>
        </pc:sldMkLst>
        <pc:spChg chg="mod">
          <ac:chgData name="Joe Smith" userId="S::joe.smith@crisis.org.uk::339c0dfa-b3e8-40d0-9156-d00e9ede1f4e" providerId="AD" clId="Web-{9D44E86C-7C97-426F-91F8-303E83323596}" dt="2018-05-21T15:23:58.919" v="1" actId="20577"/>
          <ac:spMkLst>
            <pc:docMk/>
            <pc:sldMk cId="1237087173" sldId="355"/>
            <ac:spMk id="3" creationId="{00000000-0000-0000-0000-000000000000}"/>
          </ac:spMkLst>
        </pc:spChg>
      </pc:sldChg>
      <pc:sldChg chg="add">
        <pc:chgData name="Joe Smith" userId="S::joe.smith@crisis.org.uk::339c0dfa-b3e8-40d0-9156-d00e9ede1f4e" providerId="AD" clId="Web-{9D44E86C-7C97-426F-91F8-303E83323596}" dt="2018-05-21T15:27:02.140" v="12"/>
        <pc:sldMkLst>
          <pc:docMk/>
          <pc:sldMk cId="3438214430" sldId="356"/>
        </pc:sldMkLst>
      </pc:sldChg>
    </pc:docChg>
  </pc:docChgLst>
  <pc:docChgLst>
    <pc:chgData name="Joe Smith" userId="S::joe.smith@crisis.org.uk::339c0dfa-b3e8-40d0-9156-d00e9ede1f4e" providerId="AD" clId="Web-{4B5349CF-1AFB-499A-8160-0F0D95F165F2}"/>
    <pc:docChg chg="modSld">
      <pc:chgData name="Joe Smith" userId="S::joe.smith@crisis.org.uk::339c0dfa-b3e8-40d0-9156-d00e9ede1f4e" providerId="AD" clId="Web-{4B5349CF-1AFB-499A-8160-0F0D95F165F2}" dt="2018-04-23T12:42:03.609" v="57"/>
      <pc:docMkLst>
        <pc:docMk/>
      </pc:docMkLst>
      <pc:sldChg chg="modSp">
        <pc:chgData name="Joe Smith" userId="S::joe.smith@crisis.org.uk::339c0dfa-b3e8-40d0-9156-d00e9ede1f4e" providerId="AD" clId="Web-{4B5349CF-1AFB-499A-8160-0F0D95F165F2}" dt="2018-04-23T12:42:03.609" v="57"/>
        <pc:sldMkLst>
          <pc:docMk/>
          <pc:sldMk cId="3852082656" sldId="343"/>
        </pc:sldMkLst>
        <pc:spChg chg="mod">
          <ac:chgData name="Joe Smith" userId="S::joe.smith@crisis.org.uk::339c0dfa-b3e8-40d0-9156-d00e9ede1f4e" providerId="AD" clId="Web-{4B5349CF-1AFB-499A-8160-0F0D95F165F2}" dt="2018-04-23T12:42:03.609" v="57"/>
          <ac:spMkLst>
            <pc:docMk/>
            <pc:sldMk cId="3852082656" sldId="343"/>
            <ac:spMk id="5" creationId="{00000000-0000-0000-0000-000000000000}"/>
          </ac:spMkLst>
        </pc:spChg>
      </pc:sldChg>
    </pc:docChg>
  </pc:docChgLst>
  <pc:docChgLst>
    <pc:chgData name="Joe Smith" userId="S::joe.smith@crisis.org.uk::339c0dfa-b3e8-40d0-9156-d00e9ede1f4e" providerId="AD" clId="Web-{11FECCB0-6316-968A-4757-E435361318D6}"/>
    <pc:docChg chg="modSld">
      <pc:chgData name="Joe Smith" userId="S::joe.smith@crisis.org.uk::339c0dfa-b3e8-40d0-9156-d00e9ede1f4e" providerId="AD" clId="Web-{11FECCB0-6316-968A-4757-E435361318D6}" dt="2019-06-13T09:53:00.727" v="9" actId="20577"/>
      <pc:docMkLst>
        <pc:docMk/>
      </pc:docMkLst>
      <pc:sldChg chg="modSp">
        <pc:chgData name="Joe Smith" userId="S::joe.smith@crisis.org.uk::339c0dfa-b3e8-40d0-9156-d00e9ede1f4e" providerId="AD" clId="Web-{11FECCB0-6316-968A-4757-E435361318D6}" dt="2019-06-13T09:53:00.727" v="9" actId="20577"/>
        <pc:sldMkLst>
          <pc:docMk/>
          <pc:sldMk cId="442527059" sldId="427"/>
        </pc:sldMkLst>
        <pc:spChg chg="mod">
          <ac:chgData name="Joe Smith" userId="S::joe.smith@crisis.org.uk::339c0dfa-b3e8-40d0-9156-d00e9ede1f4e" providerId="AD" clId="Web-{11FECCB0-6316-968A-4757-E435361318D6}" dt="2019-06-13T09:53:00.727" v="9" actId="20577"/>
          <ac:spMkLst>
            <pc:docMk/>
            <pc:sldMk cId="442527059" sldId="427"/>
            <ac:spMk id="3" creationId="{D57B96FA-9CEF-4E89-8F9E-FE2CEC615E40}"/>
          </ac:spMkLst>
        </pc:spChg>
      </pc:sldChg>
    </pc:docChg>
  </pc:docChgLst>
  <pc:docChgLst>
    <pc:chgData name="Joe Smith" userId="S::joe.smith@crisis.org.uk::339c0dfa-b3e8-40d0-9156-d00e9ede1f4e" providerId="AD" clId="Web-{1D2A9F01-49FE-EA50-C5C8-0FD69C67A5CE}"/>
    <pc:docChg chg="modSld">
      <pc:chgData name="Joe Smith" userId="S::joe.smith@crisis.org.uk::339c0dfa-b3e8-40d0-9156-d00e9ede1f4e" providerId="AD" clId="Web-{1D2A9F01-49FE-EA50-C5C8-0FD69C67A5CE}" dt="2019-06-14T05:45:38.290" v="671" actId="1076"/>
      <pc:docMkLst>
        <pc:docMk/>
      </pc:docMkLst>
      <pc:sldChg chg="modSp">
        <pc:chgData name="Joe Smith" userId="S::joe.smith@crisis.org.uk::339c0dfa-b3e8-40d0-9156-d00e9ede1f4e" providerId="AD" clId="Web-{1D2A9F01-49FE-EA50-C5C8-0FD69C67A5CE}" dt="2019-06-14T05:19:14.185" v="41"/>
        <pc:sldMkLst>
          <pc:docMk/>
          <pc:sldMk cId="3464908115" sldId="433"/>
        </pc:sldMkLst>
        <pc:spChg chg="mod">
          <ac:chgData name="Joe Smith" userId="S::joe.smith@crisis.org.uk::339c0dfa-b3e8-40d0-9156-d00e9ede1f4e" providerId="AD" clId="Web-{1D2A9F01-49FE-EA50-C5C8-0FD69C67A5CE}" dt="2019-06-14T05:19:14.185" v="41"/>
          <ac:spMkLst>
            <pc:docMk/>
            <pc:sldMk cId="3464908115" sldId="433"/>
            <ac:spMk id="23" creationId="{22A3F0BC-27CD-4068-BA6E-59397B63EB2A}"/>
          </ac:spMkLst>
        </pc:spChg>
      </pc:sldChg>
      <pc:sldChg chg="modSp">
        <pc:chgData name="Joe Smith" userId="S::joe.smith@crisis.org.uk::339c0dfa-b3e8-40d0-9156-d00e9ede1f4e" providerId="AD" clId="Web-{1D2A9F01-49FE-EA50-C5C8-0FD69C67A5CE}" dt="2019-06-14T05:20:45.796" v="46"/>
        <pc:sldMkLst>
          <pc:docMk/>
          <pc:sldMk cId="2096823873" sldId="436"/>
        </pc:sldMkLst>
        <pc:spChg chg="mod">
          <ac:chgData name="Joe Smith" userId="S::joe.smith@crisis.org.uk::339c0dfa-b3e8-40d0-9156-d00e9ede1f4e" providerId="AD" clId="Web-{1D2A9F01-49FE-EA50-C5C8-0FD69C67A5CE}" dt="2019-06-14T05:20:45.796" v="46"/>
          <ac:spMkLst>
            <pc:docMk/>
            <pc:sldMk cId="2096823873" sldId="436"/>
            <ac:spMk id="23" creationId="{22A3F0BC-27CD-4068-BA6E-59397B63EB2A}"/>
          </ac:spMkLst>
        </pc:spChg>
      </pc:sldChg>
      <pc:sldChg chg="modSp">
        <pc:chgData name="Joe Smith" userId="S::joe.smith@crisis.org.uk::339c0dfa-b3e8-40d0-9156-d00e9ede1f4e" providerId="AD" clId="Web-{1D2A9F01-49FE-EA50-C5C8-0FD69C67A5CE}" dt="2019-06-14T05:21:55.428" v="68" actId="20577"/>
        <pc:sldMkLst>
          <pc:docMk/>
          <pc:sldMk cId="1236929780" sldId="437"/>
        </pc:sldMkLst>
        <pc:spChg chg="mod">
          <ac:chgData name="Joe Smith" userId="S::joe.smith@crisis.org.uk::339c0dfa-b3e8-40d0-9156-d00e9ede1f4e" providerId="AD" clId="Web-{1D2A9F01-49FE-EA50-C5C8-0FD69C67A5CE}" dt="2019-06-14T05:21:55.428" v="68" actId="20577"/>
          <ac:spMkLst>
            <pc:docMk/>
            <pc:sldMk cId="1236929780" sldId="437"/>
            <ac:spMk id="23" creationId="{22A3F0BC-27CD-4068-BA6E-59397B63EB2A}"/>
          </ac:spMkLst>
        </pc:spChg>
      </pc:sldChg>
      <pc:sldChg chg="modSp">
        <pc:chgData name="Joe Smith" userId="S::joe.smith@crisis.org.uk::339c0dfa-b3e8-40d0-9156-d00e9ede1f4e" providerId="AD" clId="Web-{1D2A9F01-49FE-EA50-C5C8-0FD69C67A5CE}" dt="2019-06-14T05:25:36.591" v="264" actId="1076"/>
        <pc:sldMkLst>
          <pc:docMk/>
          <pc:sldMk cId="1328526979" sldId="438"/>
        </pc:sldMkLst>
        <pc:spChg chg="mod">
          <ac:chgData name="Joe Smith" userId="S::joe.smith@crisis.org.uk::339c0dfa-b3e8-40d0-9156-d00e9ede1f4e" providerId="AD" clId="Web-{1D2A9F01-49FE-EA50-C5C8-0FD69C67A5CE}" dt="2019-06-14T05:25:36.591" v="264" actId="1076"/>
          <ac:spMkLst>
            <pc:docMk/>
            <pc:sldMk cId="1328526979" sldId="438"/>
            <ac:spMk id="23" creationId="{22A3F0BC-27CD-4068-BA6E-59397B63EB2A}"/>
          </ac:spMkLst>
        </pc:spChg>
      </pc:sldChg>
      <pc:sldChg chg="modSp">
        <pc:chgData name="Joe Smith" userId="S::joe.smith@crisis.org.uk::339c0dfa-b3e8-40d0-9156-d00e9ede1f4e" providerId="AD" clId="Web-{1D2A9F01-49FE-EA50-C5C8-0FD69C67A5CE}" dt="2019-06-14T05:26:38.936" v="288" actId="20577"/>
        <pc:sldMkLst>
          <pc:docMk/>
          <pc:sldMk cId="1435822991" sldId="441"/>
        </pc:sldMkLst>
        <pc:spChg chg="mod">
          <ac:chgData name="Joe Smith" userId="S::joe.smith@crisis.org.uk::339c0dfa-b3e8-40d0-9156-d00e9ede1f4e" providerId="AD" clId="Web-{1D2A9F01-49FE-EA50-C5C8-0FD69C67A5CE}" dt="2019-06-14T05:26:38.936" v="288" actId="20577"/>
          <ac:spMkLst>
            <pc:docMk/>
            <pc:sldMk cId="1435822991" sldId="441"/>
            <ac:spMk id="23" creationId="{22A3F0BC-27CD-4068-BA6E-59397B63EB2A}"/>
          </ac:spMkLst>
        </pc:spChg>
      </pc:sldChg>
      <pc:sldChg chg="addSp modSp">
        <pc:chgData name="Joe Smith" userId="S::joe.smith@crisis.org.uk::339c0dfa-b3e8-40d0-9156-d00e9ede1f4e" providerId="AD" clId="Web-{1D2A9F01-49FE-EA50-C5C8-0FD69C67A5CE}" dt="2019-06-14T05:30:15.471" v="339" actId="1076"/>
        <pc:sldMkLst>
          <pc:docMk/>
          <pc:sldMk cId="3241127416" sldId="444"/>
        </pc:sldMkLst>
        <pc:spChg chg="mod">
          <ac:chgData name="Joe Smith" userId="S::joe.smith@crisis.org.uk::339c0dfa-b3e8-40d0-9156-d00e9ede1f4e" providerId="AD" clId="Web-{1D2A9F01-49FE-EA50-C5C8-0FD69C67A5CE}" dt="2019-06-14T05:30:15.471" v="339" actId="1076"/>
          <ac:spMkLst>
            <pc:docMk/>
            <pc:sldMk cId="3241127416" sldId="444"/>
            <ac:spMk id="23" creationId="{22A3F0BC-27CD-4068-BA6E-59397B63EB2A}"/>
          </ac:spMkLst>
        </pc:spChg>
        <pc:spChg chg="mod">
          <ac:chgData name="Joe Smith" userId="S::joe.smith@crisis.org.uk::339c0dfa-b3e8-40d0-9156-d00e9ede1f4e" providerId="AD" clId="Web-{1D2A9F01-49FE-EA50-C5C8-0FD69C67A5CE}" dt="2019-06-14T05:30:15.330" v="336" actId="1076"/>
          <ac:spMkLst>
            <pc:docMk/>
            <pc:sldMk cId="3241127416" sldId="444"/>
            <ac:spMk id="24" creationId="{B7ACC595-DFBC-409E-BD46-21622E578233}"/>
          </ac:spMkLst>
        </pc:spChg>
        <pc:spChg chg="add mod">
          <ac:chgData name="Joe Smith" userId="S::joe.smith@crisis.org.uk::339c0dfa-b3e8-40d0-9156-d00e9ede1f4e" providerId="AD" clId="Web-{1D2A9F01-49FE-EA50-C5C8-0FD69C67A5CE}" dt="2019-06-14T05:30:15.424" v="338" actId="1076"/>
          <ac:spMkLst>
            <pc:docMk/>
            <pc:sldMk cId="3241127416" sldId="444"/>
            <ac:spMk id="30" creationId="{D315DB24-14B7-4F63-A0D4-AE5AD6097AEB}"/>
          </ac:spMkLst>
        </pc:spChg>
        <pc:spChg chg="add mod">
          <ac:chgData name="Joe Smith" userId="S::joe.smith@crisis.org.uk::339c0dfa-b3e8-40d0-9156-d00e9ede1f4e" providerId="AD" clId="Web-{1D2A9F01-49FE-EA50-C5C8-0FD69C67A5CE}" dt="2019-06-14T05:30:15.377" v="337" actId="1076"/>
          <ac:spMkLst>
            <pc:docMk/>
            <pc:sldMk cId="3241127416" sldId="444"/>
            <ac:spMk id="31" creationId="{F9E39A79-BAC8-48AB-B9D1-223D9E9728C1}"/>
          </ac:spMkLst>
        </pc:spChg>
      </pc:sldChg>
      <pc:sldChg chg="modSp">
        <pc:chgData name="Joe Smith" userId="S::joe.smith@crisis.org.uk::339c0dfa-b3e8-40d0-9156-d00e9ede1f4e" providerId="AD" clId="Web-{1D2A9F01-49FE-EA50-C5C8-0FD69C67A5CE}" dt="2019-06-14T05:32:28.238" v="391" actId="20577"/>
        <pc:sldMkLst>
          <pc:docMk/>
          <pc:sldMk cId="234870907" sldId="445"/>
        </pc:sldMkLst>
        <pc:spChg chg="mod">
          <ac:chgData name="Joe Smith" userId="S::joe.smith@crisis.org.uk::339c0dfa-b3e8-40d0-9156-d00e9ede1f4e" providerId="AD" clId="Web-{1D2A9F01-49FE-EA50-C5C8-0FD69C67A5CE}" dt="2019-06-14T05:32:28.238" v="391" actId="20577"/>
          <ac:spMkLst>
            <pc:docMk/>
            <pc:sldMk cId="234870907" sldId="445"/>
            <ac:spMk id="23" creationId="{22A3F0BC-27CD-4068-BA6E-59397B63EB2A}"/>
          </ac:spMkLst>
        </pc:spChg>
        <pc:spChg chg="mod">
          <ac:chgData name="Joe Smith" userId="S::joe.smith@crisis.org.uk::339c0dfa-b3e8-40d0-9156-d00e9ede1f4e" providerId="AD" clId="Web-{1D2A9F01-49FE-EA50-C5C8-0FD69C67A5CE}" dt="2019-06-14T05:31:01.221" v="355" actId="20577"/>
          <ac:spMkLst>
            <pc:docMk/>
            <pc:sldMk cId="234870907" sldId="445"/>
            <ac:spMk id="24" creationId="{B7ACC595-DFBC-409E-BD46-21622E578233}"/>
          </ac:spMkLst>
        </pc:spChg>
      </pc:sldChg>
      <pc:sldChg chg="modSp">
        <pc:chgData name="Joe Smith" userId="S::joe.smith@crisis.org.uk::339c0dfa-b3e8-40d0-9156-d00e9ede1f4e" providerId="AD" clId="Web-{1D2A9F01-49FE-EA50-C5C8-0FD69C67A5CE}" dt="2019-06-14T05:35:39.114" v="446"/>
        <pc:sldMkLst>
          <pc:docMk/>
          <pc:sldMk cId="1556442320" sldId="446"/>
        </pc:sldMkLst>
        <pc:spChg chg="mod">
          <ac:chgData name="Joe Smith" userId="S::joe.smith@crisis.org.uk::339c0dfa-b3e8-40d0-9156-d00e9ede1f4e" providerId="AD" clId="Web-{1D2A9F01-49FE-EA50-C5C8-0FD69C67A5CE}" dt="2019-06-14T05:35:39.114" v="446"/>
          <ac:spMkLst>
            <pc:docMk/>
            <pc:sldMk cId="1556442320" sldId="446"/>
            <ac:spMk id="23" creationId="{22A3F0BC-27CD-4068-BA6E-59397B63EB2A}"/>
          </ac:spMkLst>
        </pc:spChg>
        <pc:spChg chg="mod">
          <ac:chgData name="Joe Smith" userId="S::joe.smith@crisis.org.uk::339c0dfa-b3e8-40d0-9156-d00e9ede1f4e" providerId="AD" clId="Web-{1D2A9F01-49FE-EA50-C5C8-0FD69C67A5CE}" dt="2019-06-14T05:35:32.989" v="444" actId="20577"/>
          <ac:spMkLst>
            <pc:docMk/>
            <pc:sldMk cId="1556442320" sldId="446"/>
            <ac:spMk id="24" creationId="{B7ACC595-DFBC-409E-BD46-21622E578233}"/>
          </ac:spMkLst>
        </pc:spChg>
        <pc:spChg chg="mod">
          <ac:chgData name="Joe Smith" userId="S::joe.smith@crisis.org.uk::339c0dfa-b3e8-40d0-9156-d00e9ede1f4e" providerId="AD" clId="Web-{1D2A9F01-49FE-EA50-C5C8-0FD69C67A5CE}" dt="2019-06-14T05:33:39.207" v="403" actId="20577"/>
          <ac:spMkLst>
            <pc:docMk/>
            <pc:sldMk cId="1556442320" sldId="446"/>
            <ac:spMk id="25" creationId="{644D3178-2C1D-4895-9EAB-5A624CC35129}"/>
          </ac:spMkLst>
        </pc:spChg>
      </pc:sldChg>
      <pc:sldChg chg="modSp">
        <pc:chgData name="Joe Smith" userId="S::joe.smith@crisis.org.uk::339c0dfa-b3e8-40d0-9156-d00e9ede1f4e" providerId="AD" clId="Web-{1D2A9F01-49FE-EA50-C5C8-0FD69C67A5CE}" dt="2019-06-14T05:37:00.505" v="477" actId="1076"/>
        <pc:sldMkLst>
          <pc:docMk/>
          <pc:sldMk cId="1660173539" sldId="448"/>
        </pc:sldMkLst>
        <pc:spChg chg="mod">
          <ac:chgData name="Joe Smith" userId="S::joe.smith@crisis.org.uk::339c0dfa-b3e8-40d0-9156-d00e9ede1f4e" providerId="AD" clId="Web-{1D2A9F01-49FE-EA50-C5C8-0FD69C67A5CE}" dt="2019-06-14T05:37:00.505" v="477" actId="1076"/>
          <ac:spMkLst>
            <pc:docMk/>
            <pc:sldMk cId="1660173539" sldId="448"/>
            <ac:spMk id="23" creationId="{22A3F0BC-27CD-4068-BA6E-59397B63EB2A}"/>
          </ac:spMkLst>
        </pc:spChg>
        <pc:spChg chg="mod">
          <ac:chgData name="Joe Smith" userId="S::joe.smith@crisis.org.uk::339c0dfa-b3e8-40d0-9156-d00e9ede1f4e" providerId="AD" clId="Web-{1D2A9F01-49FE-EA50-C5C8-0FD69C67A5CE}" dt="2019-06-14T05:36:24.833" v="465" actId="20577"/>
          <ac:spMkLst>
            <pc:docMk/>
            <pc:sldMk cId="1660173539" sldId="448"/>
            <ac:spMk id="24" creationId="{B7ACC595-DFBC-409E-BD46-21622E578233}"/>
          </ac:spMkLst>
        </pc:spChg>
      </pc:sldChg>
      <pc:sldChg chg="delSp modSp">
        <pc:chgData name="Joe Smith" userId="S::joe.smith@crisis.org.uk::339c0dfa-b3e8-40d0-9156-d00e9ede1f4e" providerId="AD" clId="Web-{1D2A9F01-49FE-EA50-C5C8-0FD69C67A5CE}" dt="2019-06-14T05:38:03.818" v="493"/>
        <pc:sldMkLst>
          <pc:docMk/>
          <pc:sldMk cId="37250373" sldId="449"/>
        </pc:sldMkLst>
        <pc:spChg chg="del">
          <ac:chgData name="Joe Smith" userId="S::joe.smith@crisis.org.uk::339c0dfa-b3e8-40d0-9156-d00e9ede1f4e" providerId="AD" clId="Web-{1D2A9F01-49FE-EA50-C5C8-0FD69C67A5CE}" dt="2019-06-14T05:37:38.787" v="478"/>
          <ac:spMkLst>
            <pc:docMk/>
            <pc:sldMk cId="37250373" sldId="449"/>
            <ac:spMk id="23" creationId="{22A3F0BC-27CD-4068-BA6E-59397B63EB2A}"/>
          </ac:spMkLst>
        </pc:spChg>
        <pc:spChg chg="mod">
          <ac:chgData name="Joe Smith" userId="S::joe.smith@crisis.org.uk::339c0dfa-b3e8-40d0-9156-d00e9ede1f4e" providerId="AD" clId="Web-{1D2A9F01-49FE-EA50-C5C8-0FD69C67A5CE}" dt="2019-06-14T05:38:03.818" v="493"/>
          <ac:spMkLst>
            <pc:docMk/>
            <pc:sldMk cId="37250373" sldId="449"/>
            <ac:spMk id="24" creationId="{B7ACC595-DFBC-409E-BD46-21622E578233}"/>
          </ac:spMkLst>
        </pc:spChg>
      </pc:sldChg>
      <pc:sldChg chg="modSp">
        <pc:chgData name="Joe Smith" userId="S::joe.smith@crisis.org.uk::339c0dfa-b3e8-40d0-9156-d00e9ede1f4e" providerId="AD" clId="Web-{1D2A9F01-49FE-EA50-C5C8-0FD69C67A5CE}" dt="2019-06-14T05:39:59.475" v="544" actId="1076"/>
        <pc:sldMkLst>
          <pc:docMk/>
          <pc:sldMk cId="3230925933" sldId="450"/>
        </pc:sldMkLst>
        <pc:spChg chg="mod">
          <ac:chgData name="Joe Smith" userId="S::joe.smith@crisis.org.uk::339c0dfa-b3e8-40d0-9156-d00e9ede1f4e" providerId="AD" clId="Web-{1D2A9F01-49FE-EA50-C5C8-0FD69C67A5CE}" dt="2019-06-14T05:39:59.475" v="544" actId="1076"/>
          <ac:spMkLst>
            <pc:docMk/>
            <pc:sldMk cId="3230925933" sldId="450"/>
            <ac:spMk id="23" creationId="{22A3F0BC-27CD-4068-BA6E-59397B63EB2A}"/>
          </ac:spMkLst>
        </pc:spChg>
      </pc:sldChg>
      <pc:sldChg chg="modSp">
        <pc:chgData name="Joe Smith" userId="S::joe.smith@crisis.org.uk::339c0dfa-b3e8-40d0-9156-d00e9ede1f4e" providerId="AD" clId="Web-{1D2A9F01-49FE-EA50-C5C8-0FD69C67A5CE}" dt="2019-06-14T05:45:38.290" v="671" actId="1076"/>
        <pc:sldMkLst>
          <pc:docMk/>
          <pc:sldMk cId="4219527762" sldId="452"/>
        </pc:sldMkLst>
        <pc:spChg chg="mod">
          <ac:chgData name="Joe Smith" userId="S::joe.smith@crisis.org.uk::339c0dfa-b3e8-40d0-9156-d00e9ede1f4e" providerId="AD" clId="Web-{1D2A9F01-49FE-EA50-C5C8-0FD69C67A5CE}" dt="2019-06-14T05:45:34.150" v="670" actId="1076"/>
          <ac:spMkLst>
            <pc:docMk/>
            <pc:sldMk cId="4219527762" sldId="452"/>
            <ac:spMk id="23" creationId="{22A3F0BC-27CD-4068-BA6E-59397B63EB2A}"/>
          </ac:spMkLst>
        </pc:spChg>
        <pc:spChg chg="mod">
          <ac:chgData name="Joe Smith" userId="S::joe.smith@crisis.org.uk::339c0dfa-b3e8-40d0-9156-d00e9ede1f4e" providerId="AD" clId="Web-{1D2A9F01-49FE-EA50-C5C8-0FD69C67A5CE}" dt="2019-06-14T05:45:34.087" v="669" actId="1076"/>
          <ac:spMkLst>
            <pc:docMk/>
            <pc:sldMk cId="4219527762" sldId="452"/>
            <ac:spMk id="24" creationId="{B7ACC595-DFBC-409E-BD46-21622E578233}"/>
          </ac:spMkLst>
        </pc:spChg>
        <pc:spChg chg="mod">
          <ac:chgData name="Joe Smith" userId="S::joe.smith@crisis.org.uk::339c0dfa-b3e8-40d0-9156-d00e9ede1f4e" providerId="AD" clId="Web-{1D2A9F01-49FE-EA50-C5C8-0FD69C67A5CE}" dt="2019-06-14T05:45:38.290" v="671" actId="1076"/>
          <ac:spMkLst>
            <pc:docMk/>
            <pc:sldMk cId="4219527762" sldId="452"/>
            <ac:spMk id="25" creationId="{644D3178-2C1D-4895-9EAB-5A624CC35129}"/>
          </ac:spMkLst>
        </pc:spChg>
      </pc:sldChg>
    </pc:docChg>
  </pc:docChgLst>
  <pc:docChgLst>
    <pc:chgData name="Joe Smith" userId="S::joe.smith@crisis.org.uk::339c0dfa-b3e8-40d0-9156-d00e9ede1f4e" providerId="AD" clId="Web-{4B46E0F7-B9A0-4531-AE4D-0E72472AEB09}"/>
    <pc:docChg chg="delSld modSld">
      <pc:chgData name="Joe Smith" userId="S::joe.smith@crisis.org.uk::339c0dfa-b3e8-40d0-9156-d00e9ede1f4e" providerId="AD" clId="Web-{4B46E0F7-B9A0-4531-AE4D-0E72472AEB09}" dt="2018-06-12T11:04:22.344" v="1092"/>
      <pc:docMkLst>
        <pc:docMk/>
      </pc:docMkLst>
      <pc:sldChg chg="addSp modSp">
        <pc:chgData name="Joe Smith" userId="S::joe.smith@crisis.org.uk::339c0dfa-b3e8-40d0-9156-d00e9ede1f4e" providerId="AD" clId="Web-{4B46E0F7-B9A0-4531-AE4D-0E72472AEB09}" dt="2018-06-12T10:41:14.967" v="732" actId="14100"/>
        <pc:sldMkLst>
          <pc:docMk/>
          <pc:sldMk cId="3250966355" sldId="341"/>
        </pc:sldMkLst>
        <pc:spChg chg="add mod">
          <ac:chgData name="Joe Smith" userId="S::joe.smith@crisis.org.uk::339c0dfa-b3e8-40d0-9156-d00e9ede1f4e" providerId="AD" clId="Web-{4B46E0F7-B9A0-4531-AE4D-0E72472AEB09}" dt="2018-06-12T10:39:43.185" v="717" actId="20577"/>
          <ac:spMkLst>
            <pc:docMk/>
            <pc:sldMk cId="3250966355" sldId="341"/>
            <ac:spMk id="2" creationId="{FDB49E81-6138-4E4B-89F5-E0F744AE8EC4}"/>
          </ac:spMkLst>
        </pc:spChg>
        <pc:spChg chg="add mod">
          <ac:chgData name="Joe Smith" userId="S::joe.smith@crisis.org.uk::339c0dfa-b3e8-40d0-9156-d00e9ede1f4e" providerId="AD" clId="Web-{4B46E0F7-B9A0-4531-AE4D-0E72472AEB09}" dt="2018-06-12T10:36:34.573" v="696" actId="14100"/>
          <ac:spMkLst>
            <pc:docMk/>
            <pc:sldMk cId="3250966355" sldId="341"/>
            <ac:spMk id="6" creationId="{C3F88892-D44A-40FD-88C9-01335B2AFC43}"/>
          </ac:spMkLst>
        </pc:spChg>
        <pc:spChg chg="add mod">
          <ac:chgData name="Joe Smith" userId="S::joe.smith@crisis.org.uk::339c0dfa-b3e8-40d0-9156-d00e9ede1f4e" providerId="AD" clId="Web-{4B46E0F7-B9A0-4531-AE4D-0E72472AEB09}" dt="2018-06-12T10:41:14.967" v="732" actId="14100"/>
          <ac:spMkLst>
            <pc:docMk/>
            <pc:sldMk cId="3250966355" sldId="341"/>
            <ac:spMk id="8" creationId="{ABDB1F79-969B-464B-A393-E2826F5B4509}"/>
          </ac:spMkLst>
        </pc:spChg>
        <pc:spChg chg="add mod">
          <ac:chgData name="Joe Smith" userId="S::joe.smith@crisis.org.uk::339c0dfa-b3e8-40d0-9156-d00e9ede1f4e" providerId="AD" clId="Web-{4B46E0F7-B9A0-4531-AE4D-0E72472AEB09}" dt="2018-06-12T10:38:37.153" v="716" actId="20577"/>
          <ac:spMkLst>
            <pc:docMk/>
            <pc:sldMk cId="3250966355" sldId="341"/>
            <ac:spMk id="10" creationId="{66CAF56E-FC93-4E80-99CF-FB72CE44DAFA}"/>
          </ac:spMkLst>
        </pc:spChg>
        <pc:spChg chg="add mod">
          <ac:chgData name="Joe Smith" userId="S::joe.smith@crisis.org.uk::339c0dfa-b3e8-40d0-9156-d00e9ede1f4e" providerId="AD" clId="Web-{4B46E0F7-B9A0-4531-AE4D-0E72472AEB09}" dt="2018-06-12T10:40:21.857" v="720" actId="20577"/>
          <ac:spMkLst>
            <pc:docMk/>
            <pc:sldMk cId="3250966355" sldId="341"/>
            <ac:spMk id="12" creationId="{AFF367BD-1E39-4C97-BC5A-8CB10B90B2EB}"/>
          </ac:spMkLst>
        </pc:spChg>
        <pc:spChg chg="add mod">
          <ac:chgData name="Joe Smith" userId="S::joe.smith@crisis.org.uk::339c0dfa-b3e8-40d0-9156-d00e9ede1f4e" providerId="AD" clId="Web-{4B46E0F7-B9A0-4531-AE4D-0E72472AEB09}" dt="2018-06-12T10:40:25.982" v="722" actId="20577"/>
          <ac:spMkLst>
            <pc:docMk/>
            <pc:sldMk cId="3250966355" sldId="341"/>
            <ac:spMk id="14" creationId="{56C60CA1-9314-4F82-8622-BE8704FD3C66}"/>
          </ac:spMkLst>
        </pc:spChg>
        <pc:spChg chg="add mod">
          <ac:chgData name="Joe Smith" userId="S::joe.smith@crisis.org.uk::339c0dfa-b3e8-40d0-9156-d00e9ede1f4e" providerId="AD" clId="Web-{4B46E0F7-B9A0-4531-AE4D-0E72472AEB09}" dt="2018-06-12T10:40:39.701" v="727" actId="20577"/>
          <ac:spMkLst>
            <pc:docMk/>
            <pc:sldMk cId="3250966355" sldId="341"/>
            <ac:spMk id="16" creationId="{92D52C97-6850-48DD-AE44-3D1F54BED37C}"/>
          </ac:spMkLst>
        </pc:spChg>
        <pc:spChg chg="add mod">
          <ac:chgData name="Joe Smith" userId="S::joe.smith@crisis.org.uk::339c0dfa-b3e8-40d0-9156-d00e9ede1f4e" providerId="AD" clId="Web-{4B46E0F7-B9A0-4531-AE4D-0E72472AEB09}" dt="2018-06-12T10:35:21.884" v="672" actId="1076"/>
          <ac:spMkLst>
            <pc:docMk/>
            <pc:sldMk cId="3250966355" sldId="341"/>
            <ac:spMk id="18" creationId="{3F87F165-4E5A-4CCA-9C7A-2F9757A84018}"/>
          </ac:spMkLst>
        </pc:spChg>
        <pc:spChg chg="add mod">
          <ac:chgData name="Joe Smith" userId="S::joe.smith@crisis.org.uk::339c0dfa-b3e8-40d0-9156-d00e9ede1f4e" providerId="AD" clId="Web-{4B46E0F7-B9A0-4531-AE4D-0E72472AEB09}" dt="2018-06-12T10:36:19.416" v="693" actId="1076"/>
          <ac:spMkLst>
            <pc:docMk/>
            <pc:sldMk cId="3250966355" sldId="341"/>
            <ac:spMk id="20" creationId="{FE48E455-9DDB-419C-9F03-7CB098E410BA}"/>
          </ac:spMkLst>
        </pc:spChg>
        <pc:spChg chg="add mod">
          <ac:chgData name="Joe Smith" userId="S::joe.smith@crisis.org.uk::339c0dfa-b3e8-40d0-9156-d00e9ede1f4e" providerId="AD" clId="Web-{4B46E0F7-B9A0-4531-AE4D-0E72472AEB09}" dt="2018-06-12T10:36:19.495" v="694" actId="1076"/>
          <ac:spMkLst>
            <pc:docMk/>
            <pc:sldMk cId="3250966355" sldId="341"/>
            <ac:spMk id="22" creationId="{510D4657-FB57-4D03-B223-EA626A56BD37}"/>
          </ac:spMkLst>
        </pc:spChg>
        <pc:spChg chg="add mod">
          <ac:chgData name="Joe Smith" userId="S::joe.smith@crisis.org.uk::339c0dfa-b3e8-40d0-9156-d00e9ede1f4e" providerId="AD" clId="Web-{4B46E0F7-B9A0-4531-AE4D-0E72472AEB09}" dt="2018-06-12T10:36:19.557" v="695" actId="1076"/>
          <ac:spMkLst>
            <pc:docMk/>
            <pc:sldMk cId="3250966355" sldId="341"/>
            <ac:spMk id="24" creationId="{30A12B83-1F54-459F-9658-1C5C0937A843}"/>
          </ac:spMkLst>
        </pc:spChg>
        <pc:spChg chg="add mod">
          <ac:chgData name="Joe Smith" userId="S::joe.smith@crisis.org.uk::339c0dfa-b3e8-40d0-9156-d00e9ede1f4e" providerId="AD" clId="Web-{4B46E0F7-B9A0-4531-AE4D-0E72472AEB09}" dt="2018-06-12T10:38:21.746" v="714" actId="20577"/>
          <ac:spMkLst>
            <pc:docMk/>
            <pc:sldMk cId="3250966355" sldId="341"/>
            <ac:spMk id="25" creationId="{67FD03ED-24F2-4749-BD6D-0264CEC45E71}"/>
          </ac:spMkLst>
        </pc:spChg>
        <pc:spChg chg="add mod">
          <ac:chgData name="Joe Smith" userId="S::joe.smith@crisis.org.uk::339c0dfa-b3e8-40d0-9156-d00e9ede1f4e" providerId="AD" clId="Web-{4B46E0F7-B9A0-4531-AE4D-0E72472AEB09}" dt="2018-06-12T10:36:09.932" v="688" actId="1076"/>
          <ac:spMkLst>
            <pc:docMk/>
            <pc:sldMk cId="3250966355" sldId="341"/>
            <ac:spMk id="26" creationId="{B4AEE13B-3BF1-417F-B13D-9F0D7EC55519}"/>
          </ac:spMkLst>
        </pc:spChg>
      </pc:sldChg>
      <pc:sldChg chg="modSp">
        <pc:chgData name="Joe Smith" userId="S::joe.smith@crisis.org.uk::339c0dfa-b3e8-40d0-9156-d00e9ede1f4e" providerId="AD" clId="Web-{4B46E0F7-B9A0-4531-AE4D-0E72472AEB09}" dt="2018-06-12T10:15:55.385" v="435" actId="20577"/>
        <pc:sldMkLst>
          <pc:docMk/>
          <pc:sldMk cId="1319578105" sldId="354"/>
        </pc:sldMkLst>
        <pc:spChg chg="mod">
          <ac:chgData name="Joe Smith" userId="S::joe.smith@crisis.org.uk::339c0dfa-b3e8-40d0-9156-d00e9ede1f4e" providerId="AD" clId="Web-{4B46E0F7-B9A0-4531-AE4D-0E72472AEB09}" dt="2018-06-12T10:15:55.385" v="435" actId="20577"/>
          <ac:spMkLst>
            <pc:docMk/>
            <pc:sldMk cId="1319578105" sldId="354"/>
            <ac:spMk id="2" creationId="{74A96FB8-1C5A-4FB7-BB2F-9A4B3C180E28}"/>
          </ac:spMkLst>
        </pc:spChg>
      </pc:sldChg>
      <pc:sldChg chg="del">
        <pc:chgData name="Joe Smith" userId="S::joe.smith@crisis.org.uk::339c0dfa-b3e8-40d0-9156-d00e9ede1f4e" providerId="AD" clId="Web-{4B46E0F7-B9A0-4531-AE4D-0E72472AEB09}" dt="2018-06-12T10:41:48.811" v="745"/>
        <pc:sldMkLst>
          <pc:docMk/>
          <pc:sldMk cId="104914847" sldId="367"/>
        </pc:sldMkLst>
      </pc:sldChg>
      <pc:sldChg chg="modSp">
        <pc:chgData name="Joe Smith" userId="S::joe.smith@crisis.org.uk::339c0dfa-b3e8-40d0-9156-d00e9ede1f4e" providerId="AD" clId="Web-{4B46E0F7-B9A0-4531-AE4D-0E72472AEB09}" dt="2018-06-12T10:55:00.540" v="1022"/>
        <pc:sldMkLst>
          <pc:docMk/>
          <pc:sldMk cId="2797324617" sldId="370"/>
        </pc:sldMkLst>
        <pc:spChg chg="mod">
          <ac:chgData name="Joe Smith" userId="S::joe.smith@crisis.org.uk::339c0dfa-b3e8-40d0-9156-d00e9ede1f4e" providerId="AD" clId="Web-{4B46E0F7-B9A0-4531-AE4D-0E72472AEB09}" dt="2018-06-12T10:15:33.635" v="431" actId="20577"/>
          <ac:spMkLst>
            <pc:docMk/>
            <pc:sldMk cId="2797324617" sldId="370"/>
            <ac:spMk id="2" creationId="{74A96FB8-1C5A-4FB7-BB2F-9A4B3C180E28}"/>
          </ac:spMkLst>
        </pc:spChg>
        <pc:graphicFrameChg chg="mod modGraphic">
          <ac:chgData name="Joe Smith" userId="S::joe.smith@crisis.org.uk::339c0dfa-b3e8-40d0-9156-d00e9ede1f4e" providerId="AD" clId="Web-{4B46E0F7-B9A0-4531-AE4D-0E72472AEB09}" dt="2018-06-12T10:55:00.540" v="1022"/>
          <ac:graphicFrameMkLst>
            <pc:docMk/>
            <pc:sldMk cId="2797324617" sldId="370"/>
            <ac:graphicFrameMk id="5" creationId="{0B885458-42A7-430C-AECA-93C7557EE72A}"/>
          </ac:graphicFrameMkLst>
        </pc:graphicFrameChg>
      </pc:sldChg>
      <pc:sldChg chg="addSp delSp modSp">
        <pc:chgData name="Joe Smith" userId="S::joe.smith@crisis.org.uk::339c0dfa-b3e8-40d0-9156-d00e9ede1f4e" providerId="AD" clId="Web-{4B46E0F7-B9A0-4531-AE4D-0E72472AEB09}" dt="2018-06-12T10:57:23.026" v="1037" actId="20577"/>
        <pc:sldMkLst>
          <pc:docMk/>
          <pc:sldMk cId="314028483" sldId="371"/>
        </pc:sldMkLst>
        <pc:spChg chg="mod">
          <ac:chgData name="Joe Smith" userId="S::joe.smith@crisis.org.uk::339c0dfa-b3e8-40d0-9156-d00e9ede1f4e" providerId="AD" clId="Web-{4B46E0F7-B9A0-4531-AE4D-0E72472AEB09}" dt="2018-06-12T10:15:41.229" v="432" actId="20577"/>
          <ac:spMkLst>
            <pc:docMk/>
            <pc:sldMk cId="314028483" sldId="371"/>
            <ac:spMk id="2" creationId="{74A96FB8-1C5A-4FB7-BB2F-9A4B3C180E28}"/>
          </ac:spMkLst>
        </pc:spChg>
        <pc:spChg chg="mod">
          <ac:chgData name="Joe Smith" userId="S::joe.smith@crisis.org.uk::339c0dfa-b3e8-40d0-9156-d00e9ede1f4e" providerId="AD" clId="Web-{4B46E0F7-B9A0-4531-AE4D-0E72472AEB09}" dt="2018-06-12T10:57:23.026" v="1037" actId="20577"/>
          <ac:spMkLst>
            <pc:docMk/>
            <pc:sldMk cId="314028483" sldId="371"/>
            <ac:spMk id="3" creationId="{4AC6D734-C0B5-4DA2-B6FB-A521646B8ED1}"/>
          </ac:spMkLst>
        </pc:spChg>
        <pc:spChg chg="add del mod">
          <ac:chgData name="Joe Smith" userId="S::joe.smith@crisis.org.uk::339c0dfa-b3e8-40d0-9156-d00e9ede1f4e" providerId="AD" clId="Web-{4B46E0F7-B9A0-4531-AE4D-0E72472AEB09}" dt="2018-06-12T10:56:28.260" v="1033" actId="20577"/>
          <ac:spMkLst>
            <pc:docMk/>
            <pc:sldMk cId="314028483" sldId="371"/>
            <ac:spMk id="5" creationId="{A8F78A48-C782-4B88-ABE7-080899277D70}"/>
          </ac:spMkLst>
        </pc:spChg>
        <pc:spChg chg="add del mod ord">
          <ac:chgData name="Joe Smith" userId="S::joe.smith@crisis.org.uk::339c0dfa-b3e8-40d0-9156-d00e9ede1f4e" providerId="AD" clId="Web-{4B46E0F7-B9A0-4531-AE4D-0E72472AEB09}" dt="2018-06-12T10:56:16.416" v="1032" actId="20577"/>
          <ac:spMkLst>
            <pc:docMk/>
            <pc:sldMk cId="314028483" sldId="371"/>
            <ac:spMk id="6" creationId="{09761FD2-D1A7-4F40-943B-28196B340E3F}"/>
          </ac:spMkLst>
        </pc:spChg>
        <pc:spChg chg="del">
          <ac:chgData name="Joe Smith" userId="S::joe.smith@crisis.org.uk::339c0dfa-b3e8-40d0-9156-d00e9ede1f4e" providerId="AD" clId="Web-{4B46E0F7-B9A0-4531-AE4D-0E72472AEB09}" dt="2018-06-12T10:55:52.822" v="1023" actId="20577"/>
          <ac:spMkLst>
            <pc:docMk/>
            <pc:sldMk cId="314028483" sldId="371"/>
            <ac:spMk id="184" creationId="{00000000-0000-0000-0000-000000000000}"/>
          </ac:spMkLst>
        </pc:spChg>
      </pc:sldChg>
      <pc:sldChg chg="modSp">
        <pc:chgData name="Joe Smith" userId="S::joe.smith@crisis.org.uk::339c0dfa-b3e8-40d0-9156-d00e9ede1f4e" providerId="AD" clId="Web-{4B46E0F7-B9A0-4531-AE4D-0E72472AEB09}" dt="2018-06-12T10:58:19.230" v="1049" actId="20577"/>
        <pc:sldMkLst>
          <pc:docMk/>
          <pc:sldMk cId="3159898701" sldId="372"/>
        </pc:sldMkLst>
        <pc:spChg chg="mod">
          <ac:chgData name="Joe Smith" userId="S::joe.smith@crisis.org.uk::339c0dfa-b3e8-40d0-9156-d00e9ede1f4e" providerId="AD" clId="Web-{4B46E0F7-B9A0-4531-AE4D-0E72472AEB09}" dt="2018-06-12T10:15:46.651" v="433" actId="20577"/>
          <ac:spMkLst>
            <pc:docMk/>
            <pc:sldMk cId="3159898701" sldId="372"/>
            <ac:spMk id="2" creationId="{74A96FB8-1C5A-4FB7-BB2F-9A4B3C180E28}"/>
          </ac:spMkLst>
        </pc:spChg>
        <pc:spChg chg="mod">
          <ac:chgData name="Joe Smith" userId="S::joe.smith@crisis.org.uk::339c0dfa-b3e8-40d0-9156-d00e9ede1f4e" providerId="AD" clId="Web-{4B46E0F7-B9A0-4531-AE4D-0E72472AEB09}" dt="2018-06-12T10:58:19.230" v="1049" actId="20577"/>
          <ac:spMkLst>
            <pc:docMk/>
            <pc:sldMk cId="3159898701" sldId="372"/>
            <ac:spMk id="3" creationId="{7A73A164-C2FF-4DC1-A904-744F359B04E3}"/>
          </ac:spMkLst>
        </pc:spChg>
      </pc:sldChg>
      <pc:sldChg chg="modSp">
        <pc:chgData name="Joe Smith" userId="S::joe.smith@crisis.org.uk::339c0dfa-b3e8-40d0-9156-d00e9ede1f4e" providerId="AD" clId="Web-{4B46E0F7-B9A0-4531-AE4D-0E72472AEB09}" dt="2018-06-12T10:21:29.249" v="515" actId="20577"/>
        <pc:sldMkLst>
          <pc:docMk/>
          <pc:sldMk cId="2974742186" sldId="374"/>
        </pc:sldMkLst>
        <pc:spChg chg="mod">
          <ac:chgData name="Joe Smith" userId="S::joe.smith@crisis.org.uk::339c0dfa-b3e8-40d0-9156-d00e9ede1f4e" providerId="AD" clId="Web-{4B46E0F7-B9A0-4531-AE4D-0E72472AEB09}" dt="2018-06-12T10:15:59.620" v="437" actId="20577"/>
          <ac:spMkLst>
            <pc:docMk/>
            <pc:sldMk cId="2974742186" sldId="374"/>
            <ac:spMk id="2" creationId="{74A96FB8-1C5A-4FB7-BB2F-9A4B3C180E28}"/>
          </ac:spMkLst>
        </pc:spChg>
        <pc:spChg chg="mod">
          <ac:chgData name="Joe Smith" userId="S::joe.smith@crisis.org.uk::339c0dfa-b3e8-40d0-9156-d00e9ede1f4e" providerId="AD" clId="Web-{4B46E0F7-B9A0-4531-AE4D-0E72472AEB09}" dt="2018-06-12T10:21:29.249" v="515" actId="20577"/>
          <ac:spMkLst>
            <pc:docMk/>
            <pc:sldMk cId="2974742186" sldId="374"/>
            <ac:spMk id="5" creationId="{AEE26CC2-7079-4023-ADC9-62F8DEFCADBD}"/>
          </ac:spMkLst>
        </pc:spChg>
      </pc:sldChg>
      <pc:sldChg chg="addSp modSp modNotes">
        <pc:chgData name="Joe Smith" userId="S::joe.smith@crisis.org.uk::339c0dfa-b3e8-40d0-9156-d00e9ede1f4e" providerId="AD" clId="Web-{4B46E0F7-B9A0-4531-AE4D-0E72472AEB09}" dt="2018-06-12T11:00:44.685" v="1059" actId="20577"/>
        <pc:sldMkLst>
          <pc:docMk/>
          <pc:sldMk cId="1649404429" sldId="375"/>
        </pc:sldMkLst>
        <pc:spChg chg="mod">
          <ac:chgData name="Joe Smith" userId="S::joe.smith@crisis.org.uk::339c0dfa-b3e8-40d0-9156-d00e9ede1f4e" providerId="AD" clId="Web-{4B46E0F7-B9A0-4531-AE4D-0E72472AEB09}" dt="2018-06-12T10:16:05.729" v="439" actId="20577"/>
          <ac:spMkLst>
            <pc:docMk/>
            <pc:sldMk cId="1649404429" sldId="375"/>
            <ac:spMk id="2" creationId="{74A96FB8-1C5A-4FB7-BB2F-9A4B3C180E28}"/>
          </ac:spMkLst>
        </pc:spChg>
        <pc:spChg chg="add mod">
          <ac:chgData name="Joe Smith" userId="S::joe.smith@crisis.org.uk::339c0dfa-b3e8-40d0-9156-d00e9ede1f4e" providerId="AD" clId="Web-{4B46E0F7-B9A0-4531-AE4D-0E72472AEB09}" dt="2018-06-12T11:00:44.685" v="1059" actId="20577"/>
          <ac:spMkLst>
            <pc:docMk/>
            <pc:sldMk cId="1649404429" sldId="375"/>
            <ac:spMk id="3" creationId="{7C273C81-076D-4576-B509-500B034282A5}"/>
          </ac:spMkLst>
        </pc:spChg>
        <pc:spChg chg="add mod">
          <ac:chgData name="Joe Smith" userId="S::joe.smith@crisis.org.uk::339c0dfa-b3e8-40d0-9156-d00e9ede1f4e" providerId="AD" clId="Web-{4B46E0F7-B9A0-4531-AE4D-0E72472AEB09}" dt="2018-06-12T10:11:08.069" v="375" actId="1076"/>
          <ac:spMkLst>
            <pc:docMk/>
            <pc:sldMk cId="1649404429" sldId="375"/>
            <ac:spMk id="5" creationId="{FBEB18C1-CF07-4ED7-ABA4-91F92068C7BF}"/>
          </ac:spMkLst>
        </pc:spChg>
        <pc:spChg chg="add mod">
          <ac:chgData name="Joe Smith" userId="S::joe.smith@crisis.org.uk::339c0dfa-b3e8-40d0-9156-d00e9ede1f4e" providerId="AD" clId="Web-{4B46E0F7-B9A0-4531-AE4D-0E72472AEB09}" dt="2018-06-12T10:13:49.946" v="399" actId="1076"/>
          <ac:spMkLst>
            <pc:docMk/>
            <pc:sldMk cId="1649404429" sldId="375"/>
            <ac:spMk id="7" creationId="{D2CC26AE-8110-4B63-9EC0-6E1D625477F8}"/>
          </ac:spMkLst>
        </pc:spChg>
        <pc:spChg chg="add mod">
          <ac:chgData name="Joe Smith" userId="S::joe.smith@crisis.org.uk::339c0dfa-b3e8-40d0-9156-d00e9ede1f4e" providerId="AD" clId="Web-{4B46E0F7-B9A0-4531-AE4D-0E72472AEB09}" dt="2018-06-12T10:04:41.439" v="290" actId="14100"/>
          <ac:spMkLst>
            <pc:docMk/>
            <pc:sldMk cId="1649404429" sldId="375"/>
            <ac:spMk id="8" creationId="{13330884-3658-4D56-86B0-7C88A33E096C}"/>
          </ac:spMkLst>
        </pc:spChg>
        <pc:spChg chg="add mod">
          <ac:chgData name="Joe Smith" userId="S::joe.smith@crisis.org.uk::339c0dfa-b3e8-40d0-9156-d00e9ede1f4e" providerId="AD" clId="Web-{4B46E0F7-B9A0-4531-AE4D-0E72472AEB09}" dt="2018-06-12T10:10:46.709" v="371" actId="20577"/>
          <ac:spMkLst>
            <pc:docMk/>
            <pc:sldMk cId="1649404429" sldId="375"/>
            <ac:spMk id="9" creationId="{CB8B5513-0E7F-4F13-979E-332684B90891}"/>
          </ac:spMkLst>
        </pc:spChg>
        <pc:spChg chg="add mod">
          <ac:chgData name="Joe Smith" userId="S::joe.smith@crisis.org.uk::339c0dfa-b3e8-40d0-9156-d00e9ede1f4e" providerId="AD" clId="Web-{4B46E0F7-B9A0-4531-AE4D-0E72472AEB09}" dt="2018-06-12T10:10:46.600" v="369" actId="20577"/>
          <ac:spMkLst>
            <pc:docMk/>
            <pc:sldMk cId="1649404429" sldId="375"/>
            <ac:spMk id="10" creationId="{BBDFD068-F26F-4ED2-8D5A-6C67F5E29CEC}"/>
          </ac:spMkLst>
        </pc:spChg>
        <pc:spChg chg="add mod">
          <ac:chgData name="Joe Smith" userId="S::joe.smith@crisis.org.uk::339c0dfa-b3e8-40d0-9156-d00e9ede1f4e" providerId="AD" clId="Web-{4B46E0F7-B9A0-4531-AE4D-0E72472AEB09}" dt="2018-06-12T10:11:17.835" v="376" actId="1076"/>
          <ac:spMkLst>
            <pc:docMk/>
            <pc:sldMk cId="1649404429" sldId="375"/>
            <ac:spMk id="11" creationId="{0C97B564-464D-40C5-A90C-56FB79578526}"/>
          </ac:spMkLst>
        </pc:spChg>
        <pc:spChg chg="add mod">
          <ac:chgData name="Joe Smith" userId="S::joe.smith@crisis.org.uk::339c0dfa-b3e8-40d0-9156-d00e9ede1f4e" providerId="AD" clId="Web-{4B46E0F7-B9A0-4531-AE4D-0E72472AEB09}" dt="2018-06-12T10:11:03.819" v="374" actId="1076"/>
          <ac:spMkLst>
            <pc:docMk/>
            <pc:sldMk cId="1649404429" sldId="375"/>
            <ac:spMk id="12" creationId="{95BE7FC1-2C8D-4211-84EE-3E6DF12FAA52}"/>
          </ac:spMkLst>
        </pc:spChg>
        <pc:spChg chg="add mod">
          <ac:chgData name="Joe Smith" userId="S::joe.smith@crisis.org.uk::339c0dfa-b3e8-40d0-9156-d00e9ede1f4e" providerId="AD" clId="Web-{4B46E0F7-B9A0-4531-AE4D-0E72472AEB09}" dt="2018-06-12T10:13:47.352" v="398" actId="1076"/>
          <ac:spMkLst>
            <pc:docMk/>
            <pc:sldMk cId="1649404429" sldId="375"/>
            <ac:spMk id="14" creationId="{5854231B-6419-400E-A28C-C625CEB6A667}"/>
          </ac:spMkLst>
        </pc:spChg>
        <pc:spChg chg="add mod">
          <ac:chgData name="Joe Smith" userId="S::joe.smith@crisis.org.uk::339c0dfa-b3e8-40d0-9156-d00e9ede1f4e" providerId="AD" clId="Web-{4B46E0F7-B9A0-4531-AE4D-0E72472AEB09}" dt="2018-06-12T10:13:52.868" v="400" actId="1076"/>
          <ac:spMkLst>
            <pc:docMk/>
            <pc:sldMk cId="1649404429" sldId="375"/>
            <ac:spMk id="15" creationId="{019E89D3-7133-4DDF-882E-2AE290E8E833}"/>
          </ac:spMkLst>
        </pc:spChg>
        <pc:spChg chg="add mod">
          <ac:chgData name="Joe Smith" userId="S::joe.smith@crisis.org.uk::339c0dfa-b3e8-40d0-9156-d00e9ede1f4e" providerId="AD" clId="Web-{4B46E0F7-B9A0-4531-AE4D-0E72472AEB09}" dt="2018-06-12T10:13:08.633" v="396" actId="1076"/>
          <ac:spMkLst>
            <pc:docMk/>
            <pc:sldMk cId="1649404429" sldId="375"/>
            <ac:spMk id="16" creationId="{383F07A9-3B48-455A-B09B-722149F0540F}"/>
          </ac:spMkLst>
        </pc:spChg>
        <pc:spChg chg="mod">
          <ac:chgData name="Joe Smith" userId="S::joe.smith@crisis.org.uk::339c0dfa-b3e8-40d0-9156-d00e9ede1f4e" providerId="AD" clId="Web-{4B46E0F7-B9A0-4531-AE4D-0E72472AEB09}" dt="2018-06-12T09:55:45.807" v="120" actId="20577"/>
          <ac:spMkLst>
            <pc:docMk/>
            <pc:sldMk cId="1649404429" sldId="375"/>
            <ac:spMk id="184" creationId="{00000000-0000-0000-0000-000000000000}"/>
          </ac:spMkLst>
        </pc:spChg>
      </pc:sldChg>
      <pc:sldChg chg="addSp delSp modSp">
        <pc:chgData name="Joe Smith" userId="S::joe.smith@crisis.org.uk::339c0dfa-b3e8-40d0-9156-d00e9ede1f4e" providerId="AD" clId="Web-{4B46E0F7-B9A0-4531-AE4D-0E72472AEB09}" dt="2018-06-12T11:00:56.420" v="1061" actId="20577"/>
        <pc:sldMkLst>
          <pc:docMk/>
          <pc:sldMk cId="3341406763" sldId="377"/>
        </pc:sldMkLst>
        <pc:spChg chg="mod">
          <ac:chgData name="Joe Smith" userId="S::joe.smith@crisis.org.uk::339c0dfa-b3e8-40d0-9156-d00e9ede1f4e" providerId="AD" clId="Web-{4B46E0F7-B9A0-4531-AE4D-0E72472AEB09}" dt="2018-06-12T10:16:11.745" v="441" actId="20577"/>
          <ac:spMkLst>
            <pc:docMk/>
            <pc:sldMk cId="3341406763" sldId="377"/>
            <ac:spMk id="2" creationId="{74A96FB8-1C5A-4FB7-BB2F-9A4B3C180E28}"/>
          </ac:spMkLst>
        </pc:spChg>
        <pc:spChg chg="add mod">
          <ac:chgData name="Joe Smith" userId="S::joe.smith@crisis.org.uk::339c0dfa-b3e8-40d0-9156-d00e9ede1f4e" providerId="AD" clId="Web-{4B46E0F7-B9A0-4531-AE4D-0E72472AEB09}" dt="2018-06-12T11:00:56.420" v="1061" actId="20577"/>
          <ac:spMkLst>
            <pc:docMk/>
            <pc:sldMk cId="3341406763" sldId="377"/>
            <ac:spMk id="3" creationId="{E5535AFE-0999-4C87-99BC-30AD3030803B}"/>
          </ac:spMkLst>
        </pc:spChg>
        <pc:spChg chg="del">
          <ac:chgData name="Joe Smith" userId="S::joe.smith@crisis.org.uk::339c0dfa-b3e8-40d0-9156-d00e9ede1f4e" providerId="AD" clId="Web-{4B46E0F7-B9A0-4531-AE4D-0E72472AEB09}" dt="2018-06-12T10:14:56.541" v="401" actId="20577"/>
          <ac:spMkLst>
            <pc:docMk/>
            <pc:sldMk cId="3341406763" sldId="377"/>
            <ac:spMk id="4" creationId="{7EA8B886-32DF-4323-8336-EC5BAC714128}"/>
          </ac:spMkLst>
        </pc:spChg>
        <pc:spChg chg="add mod">
          <ac:chgData name="Joe Smith" userId="S::joe.smith@crisis.org.uk::339c0dfa-b3e8-40d0-9156-d00e9ede1f4e" providerId="AD" clId="Web-{4B46E0F7-B9A0-4531-AE4D-0E72472AEB09}" dt="2018-06-12T10:16:58.542" v="449" actId="20577"/>
          <ac:spMkLst>
            <pc:docMk/>
            <pc:sldMk cId="3341406763" sldId="377"/>
            <ac:spMk id="6" creationId="{EF85D383-BAA8-4682-A8E1-A9090492F57E}"/>
          </ac:spMkLst>
        </pc:spChg>
        <pc:spChg chg="add">
          <ac:chgData name="Joe Smith" userId="S::joe.smith@crisis.org.uk::339c0dfa-b3e8-40d0-9156-d00e9ede1f4e" providerId="AD" clId="Web-{4B46E0F7-B9A0-4531-AE4D-0E72472AEB09}" dt="2018-06-12T10:14:59.447" v="404" actId="20577"/>
          <ac:spMkLst>
            <pc:docMk/>
            <pc:sldMk cId="3341406763" sldId="377"/>
            <ac:spMk id="8" creationId="{7FAF24B9-2B62-4E33-A148-73BE01D3A3F4}"/>
          </ac:spMkLst>
        </pc:spChg>
        <pc:spChg chg="add">
          <ac:chgData name="Joe Smith" userId="S::joe.smith@crisis.org.uk::339c0dfa-b3e8-40d0-9156-d00e9ede1f4e" providerId="AD" clId="Web-{4B46E0F7-B9A0-4531-AE4D-0E72472AEB09}" dt="2018-06-12T10:14:59.603" v="405" actId="20577"/>
          <ac:spMkLst>
            <pc:docMk/>
            <pc:sldMk cId="3341406763" sldId="377"/>
            <ac:spMk id="10" creationId="{B387C696-7B19-4AA0-8E1D-E1F6B9396C96}"/>
          </ac:spMkLst>
        </pc:spChg>
        <pc:spChg chg="add">
          <ac:chgData name="Joe Smith" userId="S::joe.smith@crisis.org.uk::339c0dfa-b3e8-40d0-9156-d00e9ede1f4e" providerId="AD" clId="Web-{4B46E0F7-B9A0-4531-AE4D-0E72472AEB09}" dt="2018-06-12T10:14:59.744" v="406" actId="20577"/>
          <ac:spMkLst>
            <pc:docMk/>
            <pc:sldMk cId="3341406763" sldId="377"/>
            <ac:spMk id="12" creationId="{BB8CC1E5-14AA-4B19-B633-01B1DE49D3BE}"/>
          </ac:spMkLst>
        </pc:spChg>
        <pc:spChg chg="add">
          <ac:chgData name="Joe Smith" userId="S::joe.smith@crisis.org.uk::339c0dfa-b3e8-40d0-9156-d00e9ede1f4e" providerId="AD" clId="Web-{4B46E0F7-B9A0-4531-AE4D-0E72472AEB09}" dt="2018-06-12T10:14:59.900" v="407" actId="20577"/>
          <ac:spMkLst>
            <pc:docMk/>
            <pc:sldMk cId="3341406763" sldId="377"/>
            <ac:spMk id="14" creationId="{B1164185-D802-4B74-BEC4-A53A45A6D73E}"/>
          </ac:spMkLst>
        </pc:spChg>
        <pc:spChg chg="add">
          <ac:chgData name="Joe Smith" userId="S::joe.smith@crisis.org.uk::339c0dfa-b3e8-40d0-9156-d00e9ede1f4e" providerId="AD" clId="Web-{4B46E0F7-B9A0-4531-AE4D-0E72472AEB09}" dt="2018-06-12T10:15:00.072" v="408" actId="20577"/>
          <ac:spMkLst>
            <pc:docMk/>
            <pc:sldMk cId="3341406763" sldId="377"/>
            <ac:spMk id="16" creationId="{294EDF3A-7615-431A-B695-EF2413B8FD03}"/>
          </ac:spMkLst>
        </pc:spChg>
        <pc:spChg chg="add">
          <ac:chgData name="Joe Smith" userId="S::joe.smith@crisis.org.uk::339c0dfa-b3e8-40d0-9156-d00e9ede1f4e" providerId="AD" clId="Web-{4B46E0F7-B9A0-4531-AE4D-0E72472AEB09}" dt="2018-06-12T10:15:00.244" v="409" actId="20577"/>
          <ac:spMkLst>
            <pc:docMk/>
            <pc:sldMk cId="3341406763" sldId="377"/>
            <ac:spMk id="18" creationId="{4B4BBAF6-6223-4D65-B45E-35651B900865}"/>
          </ac:spMkLst>
        </pc:spChg>
        <pc:spChg chg="add">
          <ac:chgData name="Joe Smith" userId="S::joe.smith@crisis.org.uk::339c0dfa-b3e8-40d0-9156-d00e9ede1f4e" providerId="AD" clId="Web-{4B46E0F7-B9A0-4531-AE4D-0E72472AEB09}" dt="2018-06-12T10:15:00.416" v="410" actId="20577"/>
          <ac:spMkLst>
            <pc:docMk/>
            <pc:sldMk cId="3341406763" sldId="377"/>
            <ac:spMk id="20" creationId="{56442933-4CF9-4205-B0E0-291274A60FCE}"/>
          </ac:spMkLst>
        </pc:spChg>
        <pc:spChg chg="add">
          <ac:chgData name="Joe Smith" userId="S::joe.smith@crisis.org.uk::339c0dfa-b3e8-40d0-9156-d00e9ede1f4e" providerId="AD" clId="Web-{4B46E0F7-B9A0-4531-AE4D-0E72472AEB09}" dt="2018-06-12T10:15:00.588" v="411" actId="20577"/>
          <ac:spMkLst>
            <pc:docMk/>
            <pc:sldMk cId="3341406763" sldId="377"/>
            <ac:spMk id="22" creationId="{BBC691F3-2871-4404-8CD2-562BA46AE963}"/>
          </ac:spMkLst>
        </pc:spChg>
        <pc:spChg chg="add">
          <ac:chgData name="Joe Smith" userId="S::joe.smith@crisis.org.uk::339c0dfa-b3e8-40d0-9156-d00e9ede1f4e" providerId="AD" clId="Web-{4B46E0F7-B9A0-4531-AE4D-0E72472AEB09}" dt="2018-06-12T10:15:00.759" v="412" actId="20577"/>
          <ac:spMkLst>
            <pc:docMk/>
            <pc:sldMk cId="3341406763" sldId="377"/>
            <ac:spMk id="24" creationId="{1CA55F14-8AAE-40FF-AA84-35E1C06077BA}"/>
          </ac:spMkLst>
        </pc:spChg>
        <pc:spChg chg="mod">
          <ac:chgData name="Joe Smith" userId="S::joe.smith@crisis.org.uk::339c0dfa-b3e8-40d0-9156-d00e9ede1f4e" providerId="AD" clId="Web-{4B46E0F7-B9A0-4531-AE4D-0E72472AEB09}" dt="2018-06-12T10:15:21.916" v="427" actId="20577"/>
          <ac:spMkLst>
            <pc:docMk/>
            <pc:sldMk cId="3341406763" sldId="377"/>
            <ac:spMk id="184" creationId="{00000000-0000-0000-0000-000000000000}"/>
          </ac:spMkLst>
        </pc:spChg>
      </pc:sldChg>
      <pc:sldChg chg="addSp delSp modSp">
        <pc:chgData name="Joe Smith" userId="S::joe.smith@crisis.org.uk::339c0dfa-b3e8-40d0-9156-d00e9ede1f4e" providerId="AD" clId="Web-{4B46E0F7-B9A0-4531-AE4D-0E72472AEB09}" dt="2018-06-12T11:01:04.326" v="1062" actId="20577"/>
        <pc:sldMkLst>
          <pc:docMk/>
          <pc:sldMk cId="3495901403" sldId="381"/>
        </pc:sldMkLst>
        <pc:spChg chg="mod">
          <ac:chgData name="Joe Smith" userId="S::joe.smith@crisis.org.uk::339c0dfa-b3e8-40d0-9156-d00e9ede1f4e" providerId="AD" clId="Web-{4B46E0F7-B9A0-4531-AE4D-0E72472AEB09}" dt="2018-06-12T10:16:25.245" v="444" actId="20577"/>
          <ac:spMkLst>
            <pc:docMk/>
            <pc:sldMk cId="3495901403" sldId="381"/>
            <ac:spMk id="2" creationId="{74A96FB8-1C5A-4FB7-BB2F-9A4B3C180E28}"/>
          </ac:spMkLst>
        </pc:spChg>
        <pc:spChg chg="del">
          <ac:chgData name="Joe Smith" userId="S::joe.smith@crisis.org.uk::339c0dfa-b3e8-40d0-9156-d00e9ede1f4e" providerId="AD" clId="Web-{4B46E0F7-B9A0-4531-AE4D-0E72472AEB09}" dt="2018-06-12T10:16:36.636" v="446" actId="20577"/>
          <ac:spMkLst>
            <pc:docMk/>
            <pc:sldMk cId="3495901403" sldId="381"/>
            <ac:spMk id="4" creationId="{1B12820F-02C4-4E6F-BDA0-CB69174BBB39}"/>
          </ac:spMkLst>
        </pc:spChg>
        <pc:spChg chg="add del mod">
          <ac:chgData name="Joe Smith" userId="S::joe.smith@crisis.org.uk::339c0dfa-b3e8-40d0-9156-d00e9ede1f4e" providerId="AD" clId="Web-{4B46E0F7-B9A0-4531-AE4D-0E72472AEB09}" dt="2018-06-12T10:17:30.918" v="450" actId="20577"/>
          <ac:spMkLst>
            <pc:docMk/>
            <pc:sldMk cId="3495901403" sldId="381"/>
            <ac:spMk id="5" creationId="{99C6EB0F-F2D1-4FC7-A989-B8FB9A897351}"/>
          </ac:spMkLst>
        </pc:spChg>
        <pc:spChg chg="add mod">
          <ac:chgData name="Joe Smith" userId="S::joe.smith@crisis.org.uk::339c0dfa-b3e8-40d0-9156-d00e9ede1f4e" providerId="AD" clId="Web-{4B46E0F7-B9A0-4531-AE4D-0E72472AEB09}" dt="2018-06-12T10:17:44.996" v="465" actId="20577"/>
          <ac:spMkLst>
            <pc:docMk/>
            <pc:sldMk cId="3495901403" sldId="381"/>
            <ac:spMk id="6" creationId="{BF9FF322-46E9-4731-9FE4-583272A5E8A8}"/>
          </ac:spMkLst>
        </pc:spChg>
        <pc:spChg chg="add mod">
          <ac:chgData name="Joe Smith" userId="S::joe.smith@crisis.org.uk::339c0dfa-b3e8-40d0-9156-d00e9ede1f4e" providerId="AD" clId="Web-{4B46E0F7-B9A0-4531-AE4D-0E72472AEB09}" dt="2018-06-12T11:01:04.326" v="1062" actId="20577"/>
          <ac:spMkLst>
            <pc:docMk/>
            <pc:sldMk cId="3495901403" sldId="381"/>
            <ac:spMk id="8" creationId="{984C8261-6AB5-4606-9625-006D836203F3}"/>
          </ac:spMkLst>
        </pc:spChg>
        <pc:spChg chg="add">
          <ac:chgData name="Joe Smith" userId="S::joe.smith@crisis.org.uk::339c0dfa-b3e8-40d0-9156-d00e9ede1f4e" providerId="AD" clId="Web-{4B46E0F7-B9A0-4531-AE4D-0E72472AEB09}" dt="2018-06-12T10:17:33.886" v="453" actId="20577"/>
          <ac:spMkLst>
            <pc:docMk/>
            <pc:sldMk cId="3495901403" sldId="381"/>
            <ac:spMk id="10" creationId="{630C9A37-FE2D-4582-825D-070EC14BE8BA}"/>
          </ac:spMkLst>
        </pc:spChg>
        <pc:spChg chg="add">
          <ac:chgData name="Joe Smith" userId="S::joe.smith@crisis.org.uk::339c0dfa-b3e8-40d0-9156-d00e9ede1f4e" providerId="AD" clId="Web-{4B46E0F7-B9A0-4531-AE4D-0E72472AEB09}" dt="2018-06-12T10:17:34.027" v="454" actId="20577"/>
          <ac:spMkLst>
            <pc:docMk/>
            <pc:sldMk cId="3495901403" sldId="381"/>
            <ac:spMk id="12" creationId="{733F1BC4-7AC4-4993-8D48-6A8647017BA8}"/>
          </ac:spMkLst>
        </pc:spChg>
        <pc:spChg chg="add">
          <ac:chgData name="Joe Smith" userId="S::joe.smith@crisis.org.uk::339c0dfa-b3e8-40d0-9156-d00e9ede1f4e" providerId="AD" clId="Web-{4B46E0F7-B9A0-4531-AE4D-0E72472AEB09}" dt="2018-06-12T10:17:34.183" v="455" actId="20577"/>
          <ac:spMkLst>
            <pc:docMk/>
            <pc:sldMk cId="3495901403" sldId="381"/>
            <ac:spMk id="14" creationId="{9670F557-F0EB-4530-8F30-EE5809F749BF}"/>
          </ac:spMkLst>
        </pc:spChg>
        <pc:spChg chg="add">
          <ac:chgData name="Joe Smith" userId="S::joe.smith@crisis.org.uk::339c0dfa-b3e8-40d0-9156-d00e9ede1f4e" providerId="AD" clId="Web-{4B46E0F7-B9A0-4531-AE4D-0E72472AEB09}" dt="2018-06-12T10:17:34.324" v="456" actId="20577"/>
          <ac:spMkLst>
            <pc:docMk/>
            <pc:sldMk cId="3495901403" sldId="381"/>
            <ac:spMk id="16" creationId="{40171EA3-2D92-4458-BA89-34F00146C274}"/>
          </ac:spMkLst>
        </pc:spChg>
        <pc:spChg chg="add">
          <ac:chgData name="Joe Smith" userId="S::joe.smith@crisis.org.uk::339c0dfa-b3e8-40d0-9156-d00e9ede1f4e" providerId="AD" clId="Web-{4B46E0F7-B9A0-4531-AE4D-0E72472AEB09}" dt="2018-06-12T10:17:34.496" v="457" actId="20577"/>
          <ac:spMkLst>
            <pc:docMk/>
            <pc:sldMk cId="3495901403" sldId="381"/>
            <ac:spMk id="18" creationId="{D27E5530-901E-49C9-8313-0C7BE87451D2}"/>
          </ac:spMkLst>
        </pc:spChg>
        <pc:spChg chg="add">
          <ac:chgData name="Joe Smith" userId="S::joe.smith@crisis.org.uk::339c0dfa-b3e8-40d0-9156-d00e9ede1f4e" providerId="AD" clId="Web-{4B46E0F7-B9A0-4531-AE4D-0E72472AEB09}" dt="2018-06-12T10:17:34.637" v="458" actId="20577"/>
          <ac:spMkLst>
            <pc:docMk/>
            <pc:sldMk cId="3495901403" sldId="381"/>
            <ac:spMk id="20" creationId="{99FC880B-72FF-49EC-A57A-C16EBDD79354}"/>
          </ac:spMkLst>
        </pc:spChg>
        <pc:spChg chg="add">
          <ac:chgData name="Joe Smith" userId="S::joe.smith@crisis.org.uk::339c0dfa-b3e8-40d0-9156-d00e9ede1f4e" providerId="AD" clId="Web-{4B46E0F7-B9A0-4531-AE4D-0E72472AEB09}" dt="2018-06-12T10:17:34.808" v="459" actId="20577"/>
          <ac:spMkLst>
            <pc:docMk/>
            <pc:sldMk cId="3495901403" sldId="381"/>
            <ac:spMk id="22" creationId="{142EB9D5-3506-426D-9AAA-803EB0C38788}"/>
          </ac:spMkLst>
        </pc:spChg>
        <pc:spChg chg="add">
          <ac:chgData name="Joe Smith" userId="S::joe.smith@crisis.org.uk::339c0dfa-b3e8-40d0-9156-d00e9ede1f4e" providerId="AD" clId="Web-{4B46E0F7-B9A0-4531-AE4D-0E72472AEB09}" dt="2018-06-12T10:17:34.980" v="460" actId="20577"/>
          <ac:spMkLst>
            <pc:docMk/>
            <pc:sldMk cId="3495901403" sldId="381"/>
            <ac:spMk id="24" creationId="{9300F1FA-5E6D-4BAB-8C99-A8580296F64E}"/>
          </ac:spMkLst>
        </pc:spChg>
        <pc:spChg chg="add">
          <ac:chgData name="Joe Smith" userId="S::joe.smith@crisis.org.uk::339c0dfa-b3e8-40d0-9156-d00e9ede1f4e" providerId="AD" clId="Web-{4B46E0F7-B9A0-4531-AE4D-0E72472AEB09}" dt="2018-06-12T10:17:35.152" v="461" actId="20577"/>
          <ac:spMkLst>
            <pc:docMk/>
            <pc:sldMk cId="3495901403" sldId="381"/>
            <ac:spMk id="26" creationId="{72E9331F-CB4F-43EC-A228-97048002A866}"/>
          </ac:spMkLst>
        </pc:spChg>
        <pc:spChg chg="add">
          <ac:chgData name="Joe Smith" userId="S::joe.smith@crisis.org.uk::339c0dfa-b3e8-40d0-9156-d00e9ede1f4e" providerId="AD" clId="Web-{4B46E0F7-B9A0-4531-AE4D-0E72472AEB09}" dt="2018-06-12T10:17:35.308" v="462" actId="20577"/>
          <ac:spMkLst>
            <pc:docMk/>
            <pc:sldMk cId="3495901403" sldId="381"/>
            <ac:spMk id="28" creationId="{1DAF983B-8AAB-4500-A529-681DD9D61AC8}"/>
          </ac:spMkLst>
        </pc:spChg>
        <pc:spChg chg="del">
          <ac:chgData name="Joe Smith" userId="S::joe.smith@crisis.org.uk::339c0dfa-b3e8-40d0-9156-d00e9ede1f4e" providerId="AD" clId="Web-{4B46E0F7-B9A0-4531-AE4D-0E72472AEB09}" dt="2018-06-12T10:16:35.995" v="445" actId="20577"/>
          <ac:spMkLst>
            <pc:docMk/>
            <pc:sldMk cId="3495901403" sldId="381"/>
            <ac:spMk id="184" creationId="{00000000-0000-0000-0000-000000000000}"/>
          </ac:spMkLst>
        </pc:spChg>
      </pc:sldChg>
      <pc:sldChg chg="modNotes">
        <pc:chgData name="Joe Smith" userId="S::joe.smith@crisis.org.uk::339c0dfa-b3e8-40d0-9156-d00e9ede1f4e" providerId="AD" clId="Web-{4B46E0F7-B9A0-4531-AE4D-0E72472AEB09}" dt="2018-06-12T11:04:22.344" v="1092"/>
        <pc:sldMkLst>
          <pc:docMk/>
          <pc:sldMk cId="3098802685" sldId="382"/>
        </pc:sldMkLst>
      </pc:sldChg>
      <pc:sldChg chg="addSp modSp modNotes">
        <pc:chgData name="Joe Smith" userId="S::joe.smith@crisis.org.uk::339c0dfa-b3e8-40d0-9156-d00e9ede1f4e" providerId="AD" clId="Web-{4B46E0F7-B9A0-4531-AE4D-0E72472AEB09}" dt="2018-06-12T10:49:04.020" v="864"/>
        <pc:sldMkLst>
          <pc:docMk/>
          <pc:sldMk cId="3522149302" sldId="383"/>
        </pc:sldMkLst>
        <pc:spChg chg="mod">
          <ac:chgData name="Joe Smith" userId="S::joe.smith@crisis.org.uk::339c0dfa-b3e8-40d0-9156-d00e9ede1f4e" providerId="AD" clId="Web-{4B46E0F7-B9A0-4531-AE4D-0E72472AEB09}" dt="2018-06-12T10:41:43.342" v="741" actId="20577"/>
          <ac:spMkLst>
            <pc:docMk/>
            <pc:sldMk cId="3522149302" sldId="383"/>
            <ac:spMk id="3" creationId="{00000000-0000-0000-0000-000000000000}"/>
          </ac:spMkLst>
        </pc:spChg>
        <pc:graphicFrameChg chg="add mod modGraphic">
          <ac:chgData name="Joe Smith" userId="S::joe.smith@crisis.org.uk::339c0dfa-b3e8-40d0-9156-d00e9ede1f4e" providerId="AD" clId="Web-{4B46E0F7-B9A0-4531-AE4D-0E72472AEB09}" dt="2018-06-12T10:45:32.517" v="813"/>
          <ac:graphicFrameMkLst>
            <pc:docMk/>
            <pc:sldMk cId="3522149302" sldId="383"/>
            <ac:graphicFrameMk id="2" creationId="{CE887F0F-31AE-47C9-ADA4-35A94881A505}"/>
          </ac:graphicFrameMkLst>
        </pc:graphicFrameChg>
        <pc:graphicFrameChg chg="add mod modGraphic">
          <ac:chgData name="Joe Smith" userId="S::joe.smith@crisis.org.uk::339c0dfa-b3e8-40d0-9156-d00e9ede1f4e" providerId="AD" clId="Web-{4B46E0F7-B9A0-4531-AE4D-0E72472AEB09}" dt="2018-06-12T10:48:47.020" v="862"/>
          <ac:graphicFrameMkLst>
            <pc:docMk/>
            <pc:sldMk cId="3522149302" sldId="383"/>
            <ac:graphicFrameMk id="5" creationId="{FCDD8BF6-74BC-416D-B4DE-37378ACAFA5D}"/>
          </ac:graphicFrameMkLst>
        </pc:graphicFrameChg>
      </pc:sldChg>
      <pc:sldChg chg="del">
        <pc:chgData name="Joe Smith" userId="S::joe.smith@crisis.org.uk::339c0dfa-b3e8-40d0-9156-d00e9ede1f4e" providerId="AD" clId="Web-{4B46E0F7-B9A0-4531-AE4D-0E72472AEB09}" dt="2018-06-12T10:41:47.530" v="744"/>
        <pc:sldMkLst>
          <pc:docMk/>
          <pc:sldMk cId="57173397" sldId="384"/>
        </pc:sldMkLst>
      </pc:sldChg>
    </pc:docChg>
  </pc:docChgLst>
  <pc:docChgLst>
    <pc:chgData name="Joe Smith" userId="S::joe.smith@crisis.org.uk::339c0dfa-b3e8-40d0-9156-d00e9ede1f4e" providerId="AD" clId="Web-{0219CC5B-DF36-A054-1755-EF9984E99F35}"/>
    <pc:docChg chg="addSld modSld">
      <pc:chgData name="Joe Smith" userId="S::joe.smith@crisis.org.uk::339c0dfa-b3e8-40d0-9156-d00e9ede1f4e" providerId="AD" clId="Web-{0219CC5B-DF36-A054-1755-EF9984E99F35}" dt="2019-06-13T09:50:05.539" v="23" actId="20577"/>
      <pc:docMkLst>
        <pc:docMk/>
      </pc:docMkLst>
      <pc:sldChg chg="modSp add replId">
        <pc:chgData name="Joe Smith" userId="S::joe.smith@crisis.org.uk::339c0dfa-b3e8-40d0-9156-d00e9ede1f4e" providerId="AD" clId="Web-{0219CC5B-DF36-A054-1755-EF9984E99F35}" dt="2019-06-13T09:50:05.539" v="23" actId="20577"/>
        <pc:sldMkLst>
          <pc:docMk/>
          <pc:sldMk cId="442527059" sldId="427"/>
        </pc:sldMkLst>
        <pc:spChg chg="mod">
          <ac:chgData name="Joe Smith" userId="S::joe.smith@crisis.org.uk::339c0dfa-b3e8-40d0-9156-d00e9ede1f4e" providerId="AD" clId="Web-{0219CC5B-DF36-A054-1755-EF9984E99F35}" dt="2019-06-13T09:49:07.836" v="8" actId="20577"/>
          <ac:spMkLst>
            <pc:docMk/>
            <pc:sldMk cId="442527059" sldId="427"/>
            <ac:spMk id="3" creationId="{D57B96FA-9CEF-4E89-8F9E-FE2CEC615E40}"/>
          </ac:spMkLst>
        </pc:spChg>
        <pc:spChg chg="mod">
          <ac:chgData name="Joe Smith" userId="S::joe.smith@crisis.org.uk::339c0dfa-b3e8-40d0-9156-d00e9ede1f4e" providerId="AD" clId="Web-{0219CC5B-DF36-A054-1755-EF9984E99F35}" dt="2019-06-13T09:48:51.960" v="5" actId="20577"/>
          <ac:spMkLst>
            <pc:docMk/>
            <pc:sldMk cId="442527059" sldId="427"/>
            <ac:spMk id="6" creationId="{09761FD2-D1A7-4F40-943B-28196B340E3F}"/>
          </ac:spMkLst>
        </pc:spChg>
        <pc:spChg chg="mod">
          <ac:chgData name="Joe Smith" userId="S::joe.smith@crisis.org.uk::339c0dfa-b3e8-40d0-9156-d00e9ede1f4e" providerId="AD" clId="Web-{0219CC5B-DF36-A054-1755-EF9984E99F35}" dt="2019-06-13T09:50:05.539" v="23" actId="20577"/>
          <ac:spMkLst>
            <pc:docMk/>
            <pc:sldMk cId="442527059" sldId="427"/>
            <ac:spMk id="23" creationId="{22A3F0BC-27CD-4068-BA6E-59397B63EB2A}"/>
          </ac:spMkLst>
        </pc:spChg>
        <pc:spChg chg="mod">
          <ac:chgData name="Joe Smith" userId="S::joe.smith@crisis.org.uk::339c0dfa-b3e8-40d0-9156-d00e9ede1f4e" providerId="AD" clId="Web-{0219CC5B-DF36-A054-1755-EF9984E99F35}" dt="2019-06-13T09:49:38.492" v="21" actId="1076"/>
          <ac:spMkLst>
            <pc:docMk/>
            <pc:sldMk cId="442527059" sldId="427"/>
            <ac:spMk id="24" creationId="{B7ACC595-DFBC-409E-BD46-21622E578233}"/>
          </ac:spMkLst>
        </pc:spChg>
      </pc:sldChg>
    </pc:docChg>
  </pc:docChgLst>
  <pc:docChgLst>
    <pc:chgData name="Joe Smith" userId="S::joe.smith@crisis.org.uk::339c0dfa-b3e8-40d0-9156-d00e9ede1f4e" providerId="AD" clId="Web-{5AA2F143-C7D8-4154-A85C-BD0690853C33}"/>
    <pc:docChg chg="addSld modSld">
      <pc:chgData name="Joe Smith" userId="S::joe.smith@crisis.org.uk::339c0dfa-b3e8-40d0-9156-d00e9ede1f4e" providerId="AD" clId="Web-{5AA2F143-C7D8-4154-A85C-BD0690853C33}" dt="2018-04-23T11:31:01.502" v="155"/>
      <pc:docMkLst>
        <pc:docMk/>
      </pc:docMkLst>
      <pc:sldChg chg="modSp">
        <pc:chgData name="Joe Smith" userId="S::joe.smith@crisis.org.uk::339c0dfa-b3e8-40d0-9156-d00e9ede1f4e" providerId="AD" clId="Web-{5AA2F143-C7D8-4154-A85C-BD0690853C33}" dt="2018-04-23T11:28:09.017" v="120"/>
        <pc:sldMkLst>
          <pc:docMk/>
          <pc:sldMk cId="1957795783" sldId="335"/>
        </pc:sldMkLst>
        <pc:spChg chg="mod">
          <ac:chgData name="Joe Smith" userId="S::joe.smith@crisis.org.uk::339c0dfa-b3e8-40d0-9156-d00e9ede1f4e" providerId="AD" clId="Web-{5AA2F143-C7D8-4154-A85C-BD0690853C33}" dt="2018-04-23T11:28:09.017" v="120"/>
          <ac:spMkLst>
            <pc:docMk/>
            <pc:sldMk cId="1957795783" sldId="335"/>
            <ac:spMk id="3" creationId="{00000000-0000-0000-0000-000000000000}"/>
          </ac:spMkLst>
        </pc:spChg>
        <pc:spChg chg="mod">
          <ac:chgData name="Joe Smith" userId="S::joe.smith@crisis.org.uk::339c0dfa-b3e8-40d0-9156-d00e9ede1f4e" providerId="AD" clId="Web-{5AA2F143-C7D8-4154-A85C-BD0690853C33}" dt="2018-04-23T11:22:50.642" v="75"/>
          <ac:spMkLst>
            <pc:docMk/>
            <pc:sldMk cId="1957795783" sldId="335"/>
            <ac:spMk id="5" creationId="{00000000-0000-0000-0000-000000000000}"/>
          </ac:spMkLst>
        </pc:spChg>
      </pc:sldChg>
      <pc:sldChg chg="delSp modSp">
        <pc:chgData name="Joe Smith" userId="S::joe.smith@crisis.org.uk::339c0dfa-b3e8-40d0-9156-d00e9ede1f4e" providerId="AD" clId="Web-{5AA2F143-C7D8-4154-A85C-BD0690853C33}" dt="2018-04-23T11:31:01.502" v="155"/>
        <pc:sldMkLst>
          <pc:docMk/>
          <pc:sldMk cId="3852082656" sldId="343"/>
        </pc:sldMkLst>
        <pc:spChg chg="del">
          <ac:chgData name="Joe Smith" userId="S::joe.smith@crisis.org.uk::339c0dfa-b3e8-40d0-9156-d00e9ede1f4e" providerId="AD" clId="Web-{5AA2F143-C7D8-4154-A85C-BD0690853C33}" dt="2018-04-23T11:24:52.939" v="113"/>
          <ac:spMkLst>
            <pc:docMk/>
            <pc:sldMk cId="3852082656" sldId="343"/>
            <ac:spMk id="2" creationId="{AE8C439A-FF48-474D-8683-8A6344B90FE2}"/>
          </ac:spMkLst>
        </pc:spChg>
        <pc:spChg chg="mod">
          <ac:chgData name="Joe Smith" userId="S::joe.smith@crisis.org.uk::339c0dfa-b3e8-40d0-9156-d00e9ede1f4e" providerId="AD" clId="Web-{5AA2F143-C7D8-4154-A85C-BD0690853C33}" dt="2018-04-23T11:23:14.236" v="82"/>
          <ac:spMkLst>
            <pc:docMk/>
            <pc:sldMk cId="3852082656" sldId="343"/>
            <ac:spMk id="3" creationId="{00000000-0000-0000-0000-000000000000}"/>
          </ac:spMkLst>
        </pc:spChg>
        <pc:spChg chg="mod">
          <ac:chgData name="Joe Smith" userId="S::joe.smith@crisis.org.uk::339c0dfa-b3e8-40d0-9156-d00e9ede1f4e" providerId="AD" clId="Web-{5AA2F143-C7D8-4154-A85C-BD0690853C33}" dt="2018-04-23T11:31:01.502" v="155"/>
          <ac:spMkLst>
            <pc:docMk/>
            <pc:sldMk cId="3852082656" sldId="343"/>
            <ac:spMk id="5" creationId="{00000000-0000-0000-0000-000000000000}"/>
          </ac:spMkLst>
        </pc:spChg>
      </pc:sldChg>
      <pc:sldChg chg="addSp delSp modSp add replId">
        <pc:chgData name="Joe Smith" userId="S::joe.smith@crisis.org.uk::339c0dfa-b3e8-40d0-9156-d00e9ede1f4e" providerId="AD" clId="Web-{5AA2F143-C7D8-4154-A85C-BD0690853C33}" dt="2018-04-23T11:24:38.205" v="110"/>
        <pc:sldMkLst>
          <pc:docMk/>
          <pc:sldMk cId="2297396324" sldId="346"/>
        </pc:sldMkLst>
        <pc:spChg chg="mod">
          <ac:chgData name="Joe Smith" userId="S::joe.smith@crisis.org.uk::339c0dfa-b3e8-40d0-9156-d00e9ede1f4e" providerId="AD" clId="Web-{5AA2F143-C7D8-4154-A85C-BD0690853C33}" dt="2018-04-23T11:24:38.205" v="110"/>
          <ac:spMkLst>
            <pc:docMk/>
            <pc:sldMk cId="2297396324" sldId="346"/>
            <ac:spMk id="2" creationId="{AE8C439A-FF48-474D-8683-8A6344B90FE2}"/>
          </ac:spMkLst>
        </pc:spChg>
        <pc:spChg chg="mod">
          <ac:chgData name="Joe Smith" userId="S::joe.smith@crisis.org.uk::339c0dfa-b3e8-40d0-9156-d00e9ede1f4e" providerId="AD" clId="Web-{5AA2F143-C7D8-4154-A85C-BD0690853C33}" dt="2018-04-23T11:23:31.048" v="88"/>
          <ac:spMkLst>
            <pc:docMk/>
            <pc:sldMk cId="2297396324" sldId="346"/>
            <ac:spMk id="3" creationId="{00000000-0000-0000-0000-000000000000}"/>
          </ac:spMkLst>
        </pc:spChg>
        <pc:spChg chg="del">
          <ac:chgData name="Joe Smith" userId="S::joe.smith@crisis.org.uk::339c0dfa-b3e8-40d0-9156-d00e9ede1f4e" providerId="AD" clId="Web-{5AA2F143-C7D8-4154-A85C-BD0690853C33}" dt="2018-04-23T11:23:35.048" v="91"/>
          <ac:spMkLst>
            <pc:docMk/>
            <pc:sldMk cId="2297396324" sldId="346"/>
            <ac:spMk id="5" creationId="{00000000-0000-0000-0000-000000000000}"/>
          </ac:spMkLst>
        </pc:spChg>
        <pc:spChg chg="add del mod">
          <ac:chgData name="Joe Smith" userId="S::joe.smith@crisis.org.uk::339c0dfa-b3e8-40d0-9156-d00e9ede1f4e" providerId="AD" clId="Web-{5AA2F143-C7D8-4154-A85C-BD0690853C33}" dt="2018-04-23T11:23:39.002" v="92"/>
          <ac:spMkLst>
            <pc:docMk/>
            <pc:sldMk cId="2297396324" sldId="346"/>
            <ac:spMk id="6" creationId="{82565A6B-1990-4FB7-AF76-1B39CC82A44B}"/>
          </ac:spMkLst>
        </pc:spChg>
      </pc:sldChg>
    </pc:docChg>
  </pc:docChgLst>
  <pc:docChgLst>
    <pc:chgData name="Joe Smith" userId="S::joe.smith@crisis.org.uk::339c0dfa-b3e8-40d0-9156-d00e9ede1f4e" providerId="AD" clId="Web-{D1C8BC47-D5BC-4510-97A1-9B531AB6AB99}"/>
    <pc:docChg chg="modSld">
      <pc:chgData name="Joe Smith" userId="S::joe.smith@crisis.org.uk::339c0dfa-b3e8-40d0-9156-d00e9ede1f4e" providerId="AD" clId="Web-{D1C8BC47-D5BC-4510-97A1-9B531AB6AB99}" dt="2018-06-13T07:34:18.647" v="58" actId="20577"/>
      <pc:docMkLst>
        <pc:docMk/>
      </pc:docMkLst>
      <pc:sldChg chg="modNotes">
        <pc:chgData name="Joe Smith" userId="S::joe.smith@crisis.org.uk::339c0dfa-b3e8-40d0-9156-d00e9ede1f4e" providerId="AD" clId="Web-{D1C8BC47-D5BC-4510-97A1-9B531AB6AB99}" dt="2018-06-13T07:33:21.304" v="56"/>
        <pc:sldMkLst>
          <pc:docMk/>
          <pc:sldMk cId="1319578105" sldId="354"/>
        </pc:sldMkLst>
      </pc:sldChg>
      <pc:sldChg chg="modSp">
        <pc:chgData name="Joe Smith" userId="S::joe.smith@crisis.org.uk::339c0dfa-b3e8-40d0-9156-d00e9ede1f4e" providerId="AD" clId="Web-{D1C8BC47-D5BC-4510-97A1-9B531AB6AB99}" dt="2018-06-13T07:34:18.647" v="58" actId="20577"/>
        <pc:sldMkLst>
          <pc:docMk/>
          <pc:sldMk cId="2974742186" sldId="374"/>
        </pc:sldMkLst>
        <pc:spChg chg="mod">
          <ac:chgData name="Joe Smith" userId="S::joe.smith@crisis.org.uk::339c0dfa-b3e8-40d0-9156-d00e9ede1f4e" providerId="AD" clId="Web-{D1C8BC47-D5BC-4510-97A1-9B531AB6AB99}" dt="2018-06-13T07:34:18.647" v="58" actId="20577"/>
          <ac:spMkLst>
            <pc:docMk/>
            <pc:sldMk cId="2974742186" sldId="374"/>
            <ac:spMk id="5" creationId="{AEE26CC2-7079-4023-ADC9-62F8DEFCADBD}"/>
          </ac:spMkLst>
        </pc:spChg>
      </pc:sldChg>
      <pc:sldChg chg="modSp">
        <pc:chgData name="Joe Smith" userId="S::joe.smith@crisis.org.uk::339c0dfa-b3e8-40d0-9156-d00e9ede1f4e" providerId="AD" clId="Web-{D1C8BC47-D5BC-4510-97A1-9B531AB6AB99}" dt="2018-06-13T07:29:12.542" v="25" actId="20577"/>
        <pc:sldMkLst>
          <pc:docMk/>
          <pc:sldMk cId="1649404429" sldId="375"/>
        </pc:sldMkLst>
        <pc:spChg chg="mod">
          <ac:chgData name="Joe Smith" userId="S::joe.smith@crisis.org.uk::339c0dfa-b3e8-40d0-9156-d00e9ede1f4e" providerId="AD" clId="Web-{D1C8BC47-D5BC-4510-97A1-9B531AB6AB99}" dt="2018-06-13T07:29:12.542" v="25" actId="20577"/>
          <ac:spMkLst>
            <pc:docMk/>
            <pc:sldMk cId="1649404429" sldId="375"/>
            <ac:spMk id="3" creationId="{7C273C81-076D-4576-B509-500B034282A5}"/>
          </ac:spMkLst>
        </pc:spChg>
      </pc:sldChg>
      <pc:sldChg chg="modSp">
        <pc:chgData name="Joe Smith" userId="S::joe.smith@crisis.org.uk::339c0dfa-b3e8-40d0-9156-d00e9ede1f4e" providerId="AD" clId="Web-{D1C8BC47-D5BC-4510-97A1-9B531AB6AB99}" dt="2018-06-13T07:30:09.244" v="29" actId="20577"/>
        <pc:sldMkLst>
          <pc:docMk/>
          <pc:sldMk cId="3341406763" sldId="377"/>
        </pc:sldMkLst>
        <pc:spChg chg="mod">
          <ac:chgData name="Joe Smith" userId="S::joe.smith@crisis.org.uk::339c0dfa-b3e8-40d0-9156-d00e9ede1f4e" providerId="AD" clId="Web-{D1C8BC47-D5BC-4510-97A1-9B531AB6AB99}" dt="2018-06-13T07:30:09.244" v="29" actId="20577"/>
          <ac:spMkLst>
            <pc:docMk/>
            <pc:sldMk cId="3341406763" sldId="377"/>
            <ac:spMk id="3" creationId="{E5535AFE-0999-4C87-99BC-30AD3030803B}"/>
          </ac:spMkLst>
        </pc:spChg>
      </pc:sldChg>
      <pc:sldChg chg="modSp">
        <pc:chgData name="Joe Smith" userId="S::joe.smith@crisis.org.uk::339c0dfa-b3e8-40d0-9156-d00e9ede1f4e" providerId="AD" clId="Web-{D1C8BC47-D5BC-4510-97A1-9B531AB6AB99}" dt="2018-06-13T07:30:28.837" v="33" actId="20577"/>
        <pc:sldMkLst>
          <pc:docMk/>
          <pc:sldMk cId="3495901403" sldId="381"/>
        </pc:sldMkLst>
        <pc:spChg chg="mod">
          <ac:chgData name="Joe Smith" userId="S::joe.smith@crisis.org.uk::339c0dfa-b3e8-40d0-9156-d00e9ede1f4e" providerId="AD" clId="Web-{D1C8BC47-D5BC-4510-97A1-9B531AB6AB99}" dt="2018-06-13T07:30:28.837" v="33" actId="20577"/>
          <ac:spMkLst>
            <pc:docMk/>
            <pc:sldMk cId="3495901403" sldId="381"/>
            <ac:spMk id="8" creationId="{984C8261-6AB5-4606-9625-006D836203F3}"/>
          </ac:spMkLst>
        </pc:spChg>
      </pc:sldChg>
    </pc:docChg>
  </pc:docChgLst>
  <pc:docChgLst>
    <pc:chgData name="Joe Smith" userId="S::joe.smith@crisis.org.uk::339c0dfa-b3e8-40d0-9156-d00e9ede1f4e" providerId="AD" clId="Web-{E83713B9-9D05-4CEA-A360-31A4A0B2D0A1}"/>
    <pc:docChg chg="modSld">
      <pc:chgData name="Joe Smith" userId="S::joe.smith@crisis.org.uk::339c0dfa-b3e8-40d0-9156-d00e9ede1f4e" providerId="AD" clId="Web-{E83713B9-9D05-4CEA-A360-31A4A0B2D0A1}" dt="2018-06-12T13:21:18.203" v="39" actId="20577"/>
      <pc:docMkLst>
        <pc:docMk/>
      </pc:docMkLst>
      <pc:sldChg chg="modSp modNotes">
        <pc:chgData name="Joe Smith" userId="S::joe.smith@crisis.org.uk::339c0dfa-b3e8-40d0-9156-d00e9ede1f4e" providerId="AD" clId="Web-{E83713B9-9D05-4CEA-A360-31A4A0B2D0A1}" dt="2018-06-12T13:21:18.203" v="39" actId="20577"/>
        <pc:sldMkLst>
          <pc:docMk/>
          <pc:sldMk cId="4050566" sldId="373"/>
        </pc:sldMkLst>
        <pc:spChg chg="mod">
          <ac:chgData name="Joe Smith" userId="S::joe.smith@crisis.org.uk::339c0dfa-b3e8-40d0-9156-d00e9ede1f4e" providerId="AD" clId="Web-{E83713B9-9D05-4CEA-A360-31A4A0B2D0A1}" dt="2018-06-12T13:21:18.203" v="39" actId="20577"/>
          <ac:spMkLst>
            <pc:docMk/>
            <pc:sldMk cId="4050566" sldId="373"/>
            <ac:spMk id="185" creationId="{00000000-0000-0000-0000-000000000000}"/>
          </ac:spMkLst>
        </pc:spChg>
      </pc:sldChg>
    </pc:docChg>
  </pc:docChgLst>
  <pc:docChgLst>
    <pc:chgData name="Joe Smith" userId="S::joe.smith@crisis.org.uk::339c0dfa-b3e8-40d0-9156-d00e9ede1f4e" providerId="AD" clId="Web-{B5E5DEF8-3D69-3013-E561-C2DE18983340}"/>
    <pc:docChg chg="modSld">
      <pc:chgData name="Joe Smith" userId="S::joe.smith@crisis.org.uk::339c0dfa-b3e8-40d0-9156-d00e9ede1f4e" providerId="AD" clId="Web-{B5E5DEF8-3D69-3013-E561-C2DE18983340}" dt="2019-03-20T07:13:42.943" v="69" actId="1076"/>
      <pc:docMkLst>
        <pc:docMk/>
      </pc:docMkLst>
      <pc:sldChg chg="modSp modNotes">
        <pc:chgData name="Joe Smith" userId="S::joe.smith@crisis.org.uk::339c0dfa-b3e8-40d0-9156-d00e9ede1f4e" providerId="AD" clId="Web-{B5E5DEF8-3D69-3013-E561-C2DE18983340}" dt="2019-03-20T07:13:42.943" v="69" actId="1076"/>
        <pc:sldMkLst>
          <pc:docMk/>
          <pc:sldMk cId="953732273" sldId="413"/>
        </pc:sldMkLst>
        <pc:spChg chg="mod">
          <ac:chgData name="Joe Smith" userId="S::joe.smith@crisis.org.uk::339c0dfa-b3e8-40d0-9156-d00e9ede1f4e" providerId="AD" clId="Web-{B5E5DEF8-3D69-3013-E561-C2DE18983340}" dt="2019-03-20T07:13:42.943" v="69" actId="1076"/>
          <ac:spMkLst>
            <pc:docMk/>
            <pc:sldMk cId="953732273" sldId="413"/>
            <ac:spMk id="102" creationId="{00000000-0000-0000-0000-000000000000}"/>
          </ac:spMkLst>
        </pc:spChg>
      </pc:sldChg>
    </pc:docChg>
  </pc:docChgLst>
  <pc:docChgLst>
    <pc:chgData name="Joe Smith" userId="S::joe.smith@crisis.org.uk::339c0dfa-b3e8-40d0-9156-d00e9ede1f4e" providerId="AD" clId="Web-{D6D487C1-4CB0-4E82-A3E9-A856EF62543C}"/>
    <pc:docChg chg="addSld delSld modSld sldOrd">
      <pc:chgData name="Joe Smith" userId="S::joe.smith@crisis.org.uk::339c0dfa-b3e8-40d0-9156-d00e9ede1f4e" providerId="AD" clId="Web-{D6D487C1-4CB0-4E82-A3E9-A856EF62543C}" dt="2018-04-19T11:45:18.014" v="1605"/>
      <pc:docMkLst>
        <pc:docMk/>
      </pc:docMkLst>
      <pc:sldChg chg="modSp modNotes">
        <pc:chgData name="Joe Smith" userId="S::joe.smith@crisis.org.uk::339c0dfa-b3e8-40d0-9156-d00e9ede1f4e" providerId="AD" clId="Web-{D6D487C1-4CB0-4E82-A3E9-A856EF62543C}" dt="2018-04-19T10:24:33.717" v="517"/>
        <pc:sldMkLst>
          <pc:docMk/>
          <pc:sldMk cId="1482923499" sldId="260"/>
        </pc:sldMkLst>
        <pc:spChg chg="mod">
          <ac:chgData name="Joe Smith" userId="S::joe.smith@crisis.org.uk::339c0dfa-b3e8-40d0-9156-d00e9ede1f4e" providerId="AD" clId="Web-{D6D487C1-4CB0-4E82-A3E9-A856EF62543C}" dt="2018-04-19T10:07:35.973" v="343"/>
          <ac:spMkLst>
            <pc:docMk/>
            <pc:sldMk cId="1482923499" sldId="260"/>
            <ac:spMk id="2" creationId="{00000000-0000-0000-0000-000000000000}"/>
          </ac:spMkLst>
        </pc:spChg>
      </pc:sldChg>
      <pc:sldChg chg="del">
        <pc:chgData name="Joe Smith" userId="S::joe.smith@crisis.org.uk::339c0dfa-b3e8-40d0-9156-d00e9ede1f4e" providerId="AD" clId="Web-{D6D487C1-4CB0-4E82-A3E9-A856EF62543C}" dt="2018-04-19T10:07:40.286" v="344"/>
        <pc:sldMkLst>
          <pc:docMk/>
          <pc:sldMk cId="1862952039" sldId="292"/>
        </pc:sldMkLst>
      </pc:sldChg>
      <pc:sldChg chg="modSp">
        <pc:chgData name="Joe Smith" userId="S::joe.smith@crisis.org.uk::339c0dfa-b3e8-40d0-9156-d00e9ede1f4e" providerId="AD" clId="Web-{D6D487C1-4CB0-4E82-A3E9-A856EF62543C}" dt="2018-04-19T09:56:22.399" v="259"/>
        <pc:sldMkLst>
          <pc:docMk/>
          <pc:sldMk cId="2178584608" sldId="316"/>
        </pc:sldMkLst>
        <pc:spChg chg="mod">
          <ac:chgData name="Joe Smith" userId="S::joe.smith@crisis.org.uk::339c0dfa-b3e8-40d0-9156-d00e9ede1f4e" providerId="AD" clId="Web-{D6D487C1-4CB0-4E82-A3E9-A856EF62543C}" dt="2018-04-19T09:56:22.399" v="259"/>
          <ac:spMkLst>
            <pc:docMk/>
            <pc:sldMk cId="2178584608" sldId="316"/>
            <ac:spMk id="5" creationId="{00000000-0000-0000-0000-000000000000}"/>
          </ac:spMkLst>
        </pc:spChg>
      </pc:sldChg>
      <pc:sldChg chg="modSp">
        <pc:chgData name="Joe Smith" userId="S::joe.smith@crisis.org.uk::339c0dfa-b3e8-40d0-9156-d00e9ede1f4e" providerId="AD" clId="Web-{D6D487C1-4CB0-4E82-A3E9-A856EF62543C}" dt="2018-04-19T10:04:13.287" v="329"/>
        <pc:sldMkLst>
          <pc:docMk/>
          <pc:sldMk cId="1957795783" sldId="335"/>
        </pc:sldMkLst>
        <pc:spChg chg="mod">
          <ac:chgData name="Joe Smith" userId="S::joe.smith@crisis.org.uk::339c0dfa-b3e8-40d0-9156-d00e9ede1f4e" providerId="AD" clId="Web-{D6D487C1-4CB0-4E82-A3E9-A856EF62543C}" dt="2018-04-19T10:04:13.287" v="329"/>
          <ac:spMkLst>
            <pc:docMk/>
            <pc:sldMk cId="1957795783" sldId="335"/>
            <ac:spMk id="5" creationId="{00000000-0000-0000-0000-000000000000}"/>
          </ac:spMkLst>
        </pc:spChg>
      </pc:sldChg>
      <pc:sldChg chg="addSp delSp modSp modNotes">
        <pc:chgData name="Joe Smith" userId="S::joe.smith@crisis.org.uk::339c0dfa-b3e8-40d0-9156-d00e9ede1f4e" providerId="AD" clId="Web-{D6D487C1-4CB0-4E82-A3E9-A856EF62543C}" dt="2018-04-19T11:31:21.019" v="1439"/>
        <pc:sldMkLst>
          <pc:docMk/>
          <pc:sldMk cId="2038425373" sldId="336"/>
        </pc:sldMkLst>
        <pc:spChg chg="add del mod">
          <ac:chgData name="Joe Smith" userId="S::joe.smith@crisis.org.uk::339c0dfa-b3e8-40d0-9156-d00e9ede1f4e" providerId="AD" clId="Web-{D6D487C1-4CB0-4E82-A3E9-A856EF62543C}" dt="2018-04-19T10:08:18.301" v="346"/>
          <ac:spMkLst>
            <pc:docMk/>
            <pc:sldMk cId="2038425373" sldId="336"/>
            <ac:spMk id="4" creationId="{C3F71885-9E8C-4BEF-899F-FD993A03C9BF}"/>
          </ac:spMkLst>
        </pc:spChg>
        <pc:spChg chg="add del mod">
          <ac:chgData name="Joe Smith" userId="S::joe.smith@crisis.org.uk::339c0dfa-b3e8-40d0-9156-d00e9ede1f4e" providerId="AD" clId="Web-{D6D487C1-4CB0-4E82-A3E9-A856EF62543C}" dt="2018-04-19T10:31:25.261" v="622"/>
          <ac:spMkLst>
            <pc:docMk/>
            <pc:sldMk cId="2038425373" sldId="336"/>
            <ac:spMk id="5" creationId="{00000000-0000-0000-0000-000000000000}"/>
          </ac:spMkLst>
        </pc:spChg>
        <pc:spChg chg="add mod">
          <ac:chgData name="Joe Smith" userId="S::joe.smith@crisis.org.uk::339c0dfa-b3e8-40d0-9156-d00e9ede1f4e" providerId="AD" clId="Web-{D6D487C1-4CB0-4E82-A3E9-A856EF62543C}" dt="2018-04-19T10:31:40.917" v="630"/>
          <ac:spMkLst>
            <pc:docMk/>
            <pc:sldMk cId="2038425373" sldId="336"/>
            <ac:spMk id="7" creationId="{63F84138-AB7B-46CB-95A7-DC502645D0B9}"/>
          </ac:spMkLst>
        </pc:spChg>
        <pc:spChg chg="add mod">
          <ac:chgData name="Joe Smith" userId="S::joe.smith@crisis.org.uk::339c0dfa-b3e8-40d0-9156-d00e9ede1f4e" providerId="AD" clId="Web-{D6D487C1-4CB0-4E82-A3E9-A856EF62543C}" dt="2018-04-19T11:31:21.019" v="1439"/>
          <ac:spMkLst>
            <pc:docMk/>
            <pc:sldMk cId="2038425373" sldId="336"/>
            <ac:spMk id="8" creationId="{18DE19BA-C532-42DB-A53F-3B8421853E7D}"/>
          </ac:spMkLst>
        </pc:spChg>
        <pc:spChg chg="add mod">
          <ac:chgData name="Joe Smith" userId="S::joe.smith@crisis.org.uk::339c0dfa-b3e8-40d0-9156-d00e9ede1f4e" providerId="AD" clId="Web-{D6D487C1-4CB0-4E82-A3E9-A856EF62543C}" dt="2018-04-19T10:31:25.323" v="624"/>
          <ac:spMkLst>
            <pc:docMk/>
            <pc:sldMk cId="2038425373" sldId="336"/>
            <ac:spMk id="9" creationId="{5B7792E8-EAD3-46F8-82D2-4FD356FF1C4E}"/>
          </ac:spMkLst>
        </pc:spChg>
        <pc:spChg chg="add mod">
          <ac:chgData name="Joe Smith" userId="S::joe.smith@crisis.org.uk::339c0dfa-b3e8-40d0-9156-d00e9ede1f4e" providerId="AD" clId="Web-{D6D487C1-4CB0-4E82-A3E9-A856EF62543C}" dt="2018-04-19T10:31:25.355" v="625"/>
          <ac:spMkLst>
            <pc:docMk/>
            <pc:sldMk cId="2038425373" sldId="336"/>
            <ac:spMk id="10" creationId="{E8D51BB1-5E4D-4B8E-A084-02798295F046}"/>
          </ac:spMkLst>
        </pc:spChg>
        <pc:spChg chg="add mod">
          <ac:chgData name="Joe Smith" userId="S::joe.smith@crisis.org.uk::339c0dfa-b3e8-40d0-9156-d00e9ede1f4e" providerId="AD" clId="Web-{D6D487C1-4CB0-4E82-A3E9-A856EF62543C}" dt="2018-04-19T11:20:56.976" v="1290"/>
          <ac:spMkLst>
            <pc:docMk/>
            <pc:sldMk cId="2038425373" sldId="336"/>
            <ac:spMk id="11" creationId="{9FF1467E-D0EE-44D5-AF60-03BD9C4172AC}"/>
          </ac:spMkLst>
        </pc:spChg>
        <pc:spChg chg="add mod">
          <ac:chgData name="Joe Smith" userId="S::joe.smith@crisis.org.uk::339c0dfa-b3e8-40d0-9156-d00e9ede1f4e" providerId="AD" clId="Web-{D6D487C1-4CB0-4E82-A3E9-A856EF62543C}" dt="2018-04-19T11:10:15.355" v="1134"/>
          <ac:spMkLst>
            <pc:docMk/>
            <pc:sldMk cId="2038425373" sldId="336"/>
            <ac:spMk id="12" creationId="{7079F4E6-22D6-4B51-ABBC-EBC52A419155}"/>
          </ac:spMkLst>
        </pc:spChg>
        <pc:spChg chg="add mod">
          <ac:chgData name="Joe Smith" userId="S::joe.smith@crisis.org.uk::339c0dfa-b3e8-40d0-9156-d00e9ede1f4e" providerId="AD" clId="Web-{D6D487C1-4CB0-4E82-A3E9-A856EF62543C}" dt="2018-04-19T10:31:25.449" v="628"/>
          <ac:spMkLst>
            <pc:docMk/>
            <pc:sldMk cId="2038425373" sldId="336"/>
            <ac:spMk id="13" creationId="{57EC1EBB-3517-4B01-8DE4-224AF9F7DCD1}"/>
          </ac:spMkLst>
        </pc:spChg>
        <pc:spChg chg="add mod">
          <ac:chgData name="Joe Smith" userId="S::joe.smith@crisis.org.uk::339c0dfa-b3e8-40d0-9156-d00e9ede1f4e" providerId="AD" clId="Web-{D6D487C1-4CB0-4E82-A3E9-A856EF62543C}" dt="2018-04-19T10:34:48.963" v="656"/>
          <ac:spMkLst>
            <pc:docMk/>
            <pc:sldMk cId="2038425373" sldId="336"/>
            <ac:spMk id="14" creationId="{ACE04904-7E93-4436-ACBA-99672138DFF3}"/>
          </ac:spMkLst>
        </pc:spChg>
      </pc:sldChg>
      <pc:sldChg chg="addSp delSp modSp modNotes">
        <pc:chgData name="Joe Smith" userId="S::joe.smith@crisis.org.uk::339c0dfa-b3e8-40d0-9156-d00e9ede1f4e" providerId="AD" clId="Web-{D6D487C1-4CB0-4E82-A3E9-A856EF62543C}" dt="2018-04-19T11:20:22.445" v="1288"/>
        <pc:sldMkLst>
          <pc:docMk/>
          <pc:sldMk cId="2689424434" sldId="337"/>
        </pc:sldMkLst>
        <pc:spChg chg="add mod">
          <ac:chgData name="Joe Smith" userId="S::joe.smith@crisis.org.uk::339c0dfa-b3e8-40d0-9156-d00e9ede1f4e" providerId="AD" clId="Web-{D6D487C1-4CB0-4E82-A3E9-A856EF62543C}" dt="2018-04-19T11:20:22.445" v="1288"/>
          <ac:spMkLst>
            <pc:docMk/>
            <pc:sldMk cId="2689424434" sldId="337"/>
            <ac:spMk id="2" creationId="{22901D70-BC50-4D7F-A71A-B8E98DB0E71C}"/>
          </ac:spMkLst>
        </pc:spChg>
        <pc:spChg chg="del">
          <ac:chgData name="Joe Smith" userId="S::joe.smith@crisis.org.uk::339c0dfa-b3e8-40d0-9156-d00e9ede1f4e" providerId="AD" clId="Web-{D6D487C1-4CB0-4E82-A3E9-A856EF62543C}" dt="2018-04-19T10:35:43.181" v="657"/>
          <ac:spMkLst>
            <pc:docMk/>
            <pc:sldMk cId="2689424434" sldId="337"/>
            <ac:spMk id="4" creationId="{2FF5F553-A719-4A99-A66B-1AA0F3A3098F}"/>
          </ac:spMkLst>
        </pc:spChg>
        <pc:spChg chg="add del mod">
          <ac:chgData name="Joe Smith" userId="S::joe.smith@crisis.org.uk::339c0dfa-b3e8-40d0-9156-d00e9ede1f4e" providerId="AD" clId="Web-{D6D487C1-4CB0-4E82-A3E9-A856EF62543C}" dt="2018-04-19T10:41:23.163" v="753"/>
          <ac:spMkLst>
            <pc:docMk/>
            <pc:sldMk cId="2689424434" sldId="337"/>
            <ac:spMk id="6" creationId="{9FDB04C3-41B4-4EC3-8D7B-025D42209E0C}"/>
          </ac:spMkLst>
        </pc:spChg>
      </pc:sldChg>
      <pc:sldChg chg="addSp delSp modSp modNotes">
        <pc:chgData name="Joe Smith" userId="S::joe.smith@crisis.org.uk::339c0dfa-b3e8-40d0-9156-d00e9ede1f4e" providerId="AD" clId="Web-{D6D487C1-4CB0-4E82-A3E9-A856EF62543C}" dt="2018-04-19T11:45:18.014" v="1605"/>
        <pc:sldMkLst>
          <pc:docMk/>
          <pc:sldMk cId="221562237" sldId="338"/>
        </pc:sldMkLst>
        <pc:spChg chg="del">
          <ac:chgData name="Joe Smith" userId="S::joe.smith@crisis.org.uk::339c0dfa-b3e8-40d0-9156-d00e9ede1f4e" providerId="AD" clId="Web-{D6D487C1-4CB0-4E82-A3E9-A856EF62543C}" dt="2018-04-19T11:15:19.275" v="1206"/>
          <ac:spMkLst>
            <pc:docMk/>
            <pc:sldMk cId="221562237" sldId="338"/>
            <ac:spMk id="5" creationId="{00000000-0000-0000-0000-000000000000}"/>
          </ac:spMkLst>
        </pc:spChg>
        <pc:spChg chg="add del mod">
          <ac:chgData name="Joe Smith" userId="S::joe.smith@crisis.org.uk::339c0dfa-b3e8-40d0-9156-d00e9ede1f4e" providerId="AD" clId="Web-{D6D487C1-4CB0-4E82-A3E9-A856EF62543C}" dt="2018-04-19T11:15:31.869" v="1207"/>
          <ac:spMkLst>
            <pc:docMk/>
            <pc:sldMk cId="221562237" sldId="338"/>
            <ac:spMk id="6" creationId="{CFD6BE98-9C2C-4779-9E66-2F83B0FC16E1}"/>
          </ac:spMkLst>
        </pc:spChg>
        <pc:spChg chg="add mod">
          <ac:chgData name="Joe Smith" userId="S::joe.smith@crisis.org.uk::339c0dfa-b3e8-40d0-9156-d00e9ede1f4e" providerId="AD" clId="Web-{D6D487C1-4CB0-4E82-A3E9-A856EF62543C}" dt="2018-04-19T11:45:18.014" v="1605"/>
          <ac:spMkLst>
            <pc:docMk/>
            <pc:sldMk cId="221562237" sldId="338"/>
            <ac:spMk id="8" creationId="{F196555D-AE84-4E2F-8FAB-C6024196F00F}"/>
          </ac:spMkLst>
        </pc:spChg>
      </pc:sldChg>
      <pc:sldChg chg="modSp modNotes">
        <pc:chgData name="Joe Smith" userId="S::joe.smith@crisis.org.uk::339c0dfa-b3e8-40d0-9156-d00e9ede1f4e" providerId="AD" clId="Web-{D6D487C1-4CB0-4E82-A3E9-A856EF62543C}" dt="2018-04-19T11:37:13.236" v="1483"/>
        <pc:sldMkLst>
          <pc:docMk/>
          <pc:sldMk cId="3019885931" sldId="339"/>
        </pc:sldMkLst>
        <pc:spChg chg="mod">
          <ac:chgData name="Joe Smith" userId="S::joe.smith@crisis.org.uk::339c0dfa-b3e8-40d0-9156-d00e9ede1f4e" providerId="AD" clId="Web-{D6D487C1-4CB0-4E82-A3E9-A856EF62543C}" dt="2018-04-19T11:37:02.564" v="1481"/>
          <ac:spMkLst>
            <pc:docMk/>
            <pc:sldMk cId="3019885931" sldId="339"/>
            <ac:spMk id="5" creationId="{00000000-0000-0000-0000-000000000000}"/>
          </ac:spMkLst>
        </pc:spChg>
      </pc:sldChg>
      <pc:sldChg chg="addSp delSp modSp">
        <pc:chgData name="Joe Smith" userId="S::joe.smith@crisis.org.uk::339c0dfa-b3e8-40d0-9156-d00e9ede1f4e" providerId="AD" clId="Web-{D6D487C1-4CB0-4E82-A3E9-A856EF62543C}" dt="2018-04-19T11:17:11.384" v="1256"/>
        <pc:sldMkLst>
          <pc:docMk/>
          <pc:sldMk cId="3231756573" sldId="340"/>
        </pc:sldMkLst>
        <pc:spChg chg="del">
          <ac:chgData name="Joe Smith" userId="S::joe.smith@crisis.org.uk::339c0dfa-b3e8-40d0-9156-d00e9ede1f4e" providerId="AD" clId="Web-{D6D487C1-4CB0-4E82-A3E9-A856EF62543C}" dt="2018-04-19T10:51:27.144" v="885"/>
          <ac:spMkLst>
            <pc:docMk/>
            <pc:sldMk cId="3231756573" sldId="340"/>
            <ac:spMk id="5" creationId="{00000000-0000-0000-0000-000000000000}"/>
          </ac:spMkLst>
        </pc:spChg>
        <pc:spChg chg="add del mod">
          <ac:chgData name="Joe Smith" userId="S::joe.smith@crisis.org.uk::339c0dfa-b3e8-40d0-9156-d00e9ede1f4e" providerId="AD" clId="Web-{D6D487C1-4CB0-4E82-A3E9-A856EF62543C}" dt="2018-04-19T11:17:11.384" v="1256"/>
          <ac:spMkLst>
            <pc:docMk/>
            <pc:sldMk cId="3231756573" sldId="340"/>
            <ac:spMk id="6" creationId="{893EC09A-0A0C-4E2D-8D98-B892CD7D3C99}"/>
          </ac:spMkLst>
        </pc:spChg>
      </pc:sldChg>
      <pc:sldChg chg="delSp">
        <pc:chgData name="Joe Smith" userId="S::joe.smith@crisis.org.uk::339c0dfa-b3e8-40d0-9156-d00e9ede1f4e" providerId="AD" clId="Web-{D6D487C1-4CB0-4E82-A3E9-A856EF62543C}" dt="2018-04-19T11:17:15.400" v="1257"/>
        <pc:sldMkLst>
          <pc:docMk/>
          <pc:sldMk cId="3250966355" sldId="341"/>
        </pc:sldMkLst>
        <pc:spChg chg="del">
          <ac:chgData name="Joe Smith" userId="S::joe.smith@crisis.org.uk::339c0dfa-b3e8-40d0-9156-d00e9ede1f4e" providerId="AD" clId="Web-{D6D487C1-4CB0-4E82-A3E9-A856EF62543C}" dt="2018-04-19T11:17:15.400" v="1257"/>
          <ac:spMkLst>
            <pc:docMk/>
            <pc:sldMk cId="3250966355" sldId="341"/>
            <ac:spMk id="6" creationId="{F26FA555-17BC-4786-9E6A-A4A75810EBF1}"/>
          </ac:spMkLst>
        </pc:spChg>
      </pc:sldChg>
      <pc:sldChg chg="addSp delSp modSp add del ord replId">
        <pc:chgData name="Joe Smith" userId="S::joe.smith@crisis.org.uk::339c0dfa-b3e8-40d0-9156-d00e9ede1f4e" providerId="AD" clId="Web-{D6D487C1-4CB0-4E82-A3E9-A856EF62543C}" dt="2018-04-19T10:07:28.489" v="340"/>
        <pc:sldMkLst>
          <pc:docMk/>
          <pc:sldMk cId="2519748267" sldId="342"/>
        </pc:sldMkLst>
        <pc:spChg chg="add del mod">
          <ac:chgData name="Joe Smith" userId="S::joe.smith@crisis.org.uk::339c0dfa-b3e8-40d0-9156-d00e9ede1f4e" providerId="AD" clId="Web-{D6D487C1-4CB0-4E82-A3E9-A856EF62543C}" dt="2018-04-19T09:42:26.545" v="128"/>
          <ac:spMkLst>
            <pc:docMk/>
            <pc:sldMk cId="2519748267" sldId="342"/>
            <ac:spMk id="4" creationId="{6C3FF1F3-4798-499C-AE0D-8156EC8468B4}"/>
          </ac:spMkLst>
        </pc:spChg>
        <pc:spChg chg="del">
          <ac:chgData name="Joe Smith" userId="S::joe.smith@crisis.org.uk::339c0dfa-b3e8-40d0-9156-d00e9ede1f4e" providerId="AD" clId="Web-{D6D487C1-4CB0-4E82-A3E9-A856EF62543C}" dt="2018-04-19T09:42:16.639" v="127"/>
          <ac:spMkLst>
            <pc:docMk/>
            <pc:sldMk cId="2519748267" sldId="342"/>
            <ac:spMk id="5" creationId="{00000000-0000-0000-0000-000000000000}"/>
          </ac:spMkLst>
        </pc:spChg>
        <pc:spChg chg="add mod">
          <ac:chgData name="Joe Smith" userId="S::joe.smith@crisis.org.uk::339c0dfa-b3e8-40d0-9156-d00e9ede1f4e" providerId="AD" clId="Web-{D6D487C1-4CB0-4E82-A3E9-A856EF62543C}" dt="2018-04-19T09:43:31.201" v="169"/>
          <ac:spMkLst>
            <pc:docMk/>
            <pc:sldMk cId="2519748267" sldId="342"/>
            <ac:spMk id="6" creationId="{9C24D3AD-9890-4F6B-9BDB-883812F64386}"/>
          </ac:spMkLst>
        </pc:spChg>
      </pc:sldChg>
      <pc:sldChg chg="addSp modSp add ord replId">
        <pc:chgData name="Joe Smith" userId="S::joe.smith@crisis.org.uk::339c0dfa-b3e8-40d0-9156-d00e9ede1f4e" providerId="AD" clId="Web-{D6D487C1-4CB0-4E82-A3E9-A856EF62543C}" dt="2018-04-19T10:05:55.115" v="339"/>
        <pc:sldMkLst>
          <pc:docMk/>
          <pc:sldMk cId="3852082656" sldId="343"/>
        </pc:sldMkLst>
        <pc:spChg chg="add mod">
          <ac:chgData name="Joe Smith" userId="S::joe.smith@crisis.org.uk::339c0dfa-b3e8-40d0-9156-d00e9ede1f4e" providerId="AD" clId="Web-{D6D487C1-4CB0-4E82-A3E9-A856EF62543C}" dt="2018-04-19T10:05:55.115" v="339"/>
          <ac:spMkLst>
            <pc:docMk/>
            <pc:sldMk cId="3852082656" sldId="343"/>
            <ac:spMk id="2" creationId="{AE8C439A-FF48-474D-8683-8A6344B90FE2}"/>
          </ac:spMkLst>
        </pc:spChg>
        <pc:spChg chg="mod">
          <ac:chgData name="Joe Smith" userId="S::joe.smith@crisis.org.uk::339c0dfa-b3e8-40d0-9156-d00e9ede1f4e" providerId="AD" clId="Web-{D6D487C1-4CB0-4E82-A3E9-A856EF62543C}" dt="2018-04-19T10:05:48.490" v="338"/>
          <ac:spMkLst>
            <pc:docMk/>
            <pc:sldMk cId="3852082656" sldId="343"/>
            <ac:spMk id="5" creationId="{00000000-0000-0000-0000-000000000000}"/>
          </ac:spMkLst>
        </pc:spChg>
      </pc:sldChg>
    </pc:docChg>
  </pc:docChgLst>
  <pc:docChgLst>
    <pc:chgData name="Joe Smith" userId="S::joe.smith@crisis.org.uk::339c0dfa-b3e8-40d0-9156-d00e9ede1f4e" providerId="AD" clId="Web-{E1D12153-8432-26F0-1C17-96222E4A1B52}"/>
    <pc:docChg chg="addSld delSld modSld sldOrd">
      <pc:chgData name="Joe Smith" userId="S::joe.smith@crisis.org.uk::339c0dfa-b3e8-40d0-9156-d00e9ede1f4e" providerId="AD" clId="Web-{E1D12153-8432-26F0-1C17-96222E4A1B52}" dt="2018-12-10T22:27:18.217" v="312"/>
      <pc:docMkLst>
        <pc:docMk/>
      </pc:docMkLst>
      <pc:sldChg chg="addSp modSp modNotes">
        <pc:chgData name="Joe Smith" userId="S::joe.smith@crisis.org.uk::339c0dfa-b3e8-40d0-9156-d00e9ede1f4e" providerId="AD" clId="Web-{E1D12153-8432-26F0-1C17-96222E4A1B52}" dt="2018-12-10T22:24:22.576" v="307"/>
        <pc:sldMkLst>
          <pc:docMk/>
          <pc:sldMk cId="1482923499" sldId="260"/>
        </pc:sldMkLst>
        <pc:spChg chg="mod">
          <ac:chgData name="Joe Smith" userId="S::joe.smith@crisis.org.uk::339c0dfa-b3e8-40d0-9156-d00e9ede1f4e" providerId="AD" clId="Web-{E1D12153-8432-26F0-1C17-96222E4A1B52}" dt="2018-12-10T21:50:31.583" v="7" actId="20577"/>
          <ac:spMkLst>
            <pc:docMk/>
            <pc:sldMk cId="1482923499" sldId="260"/>
            <ac:spMk id="2" creationId="{00000000-0000-0000-0000-000000000000}"/>
          </ac:spMkLst>
        </pc:spChg>
        <pc:picChg chg="add mod">
          <ac:chgData name="Joe Smith" userId="S::joe.smith@crisis.org.uk::339c0dfa-b3e8-40d0-9156-d00e9ede1f4e" providerId="AD" clId="Web-{E1D12153-8432-26F0-1C17-96222E4A1B52}" dt="2018-12-10T22:08:17.869" v="177" actId="14100"/>
          <ac:picMkLst>
            <pc:docMk/>
            <pc:sldMk cId="1482923499" sldId="260"/>
            <ac:picMk id="3" creationId="{AA39340A-8B43-46C4-9DC2-EEED402C2FA2}"/>
          </ac:picMkLst>
        </pc:picChg>
      </pc:sldChg>
      <pc:sldChg chg="modSp del">
        <pc:chgData name="Joe Smith" userId="S::joe.smith@crisis.org.uk::339c0dfa-b3e8-40d0-9156-d00e9ede1f4e" providerId="AD" clId="Web-{E1D12153-8432-26F0-1C17-96222E4A1B52}" dt="2018-12-10T22:15:16.949" v="243"/>
        <pc:sldMkLst>
          <pc:docMk/>
          <pc:sldMk cId="1319578105" sldId="354"/>
        </pc:sldMkLst>
        <pc:spChg chg="mod">
          <ac:chgData name="Joe Smith" userId="S::joe.smith@crisis.org.uk::339c0dfa-b3e8-40d0-9156-d00e9ede1f4e" providerId="AD" clId="Web-{E1D12153-8432-26F0-1C17-96222E4A1B52}" dt="2018-12-10T22:13:26.323" v="228" actId="20577"/>
          <ac:spMkLst>
            <pc:docMk/>
            <pc:sldMk cId="1319578105" sldId="354"/>
            <ac:spMk id="5" creationId="{44EEAB2C-EA31-4E24-B229-019E1759D096}"/>
          </ac:spMkLst>
        </pc:spChg>
      </pc:sldChg>
      <pc:sldChg chg="del">
        <pc:chgData name="Joe Smith" userId="S::joe.smith@crisis.org.uk::339c0dfa-b3e8-40d0-9156-d00e9ede1f4e" providerId="AD" clId="Web-{E1D12153-8432-26F0-1C17-96222E4A1B52}" dt="2018-12-10T21:51:02.084" v="8"/>
        <pc:sldMkLst>
          <pc:docMk/>
          <pc:sldMk cId="674583220" sldId="357"/>
        </pc:sldMkLst>
      </pc:sldChg>
      <pc:sldChg chg="modSp">
        <pc:chgData name="Joe Smith" userId="S::joe.smith@crisis.org.uk::339c0dfa-b3e8-40d0-9156-d00e9ede1f4e" providerId="AD" clId="Web-{E1D12153-8432-26F0-1C17-96222E4A1B52}" dt="2018-12-10T22:05:33.884" v="160" actId="20577"/>
        <pc:sldMkLst>
          <pc:docMk/>
          <pc:sldMk cId="1155071474" sldId="358"/>
        </pc:sldMkLst>
        <pc:spChg chg="mod">
          <ac:chgData name="Joe Smith" userId="S::joe.smith@crisis.org.uk::339c0dfa-b3e8-40d0-9156-d00e9ede1f4e" providerId="AD" clId="Web-{E1D12153-8432-26F0-1C17-96222E4A1B52}" dt="2018-12-10T22:05:33.884" v="160" actId="20577"/>
          <ac:spMkLst>
            <pc:docMk/>
            <pc:sldMk cId="1155071474" sldId="358"/>
            <ac:spMk id="6" creationId="{00000000-0000-0000-0000-000000000000}"/>
          </ac:spMkLst>
        </pc:spChg>
      </pc:sldChg>
      <pc:sldChg chg="modSp">
        <pc:chgData name="Joe Smith" userId="S::joe.smith@crisis.org.uk::339c0dfa-b3e8-40d0-9156-d00e9ede1f4e" providerId="AD" clId="Web-{E1D12153-8432-26F0-1C17-96222E4A1B52}" dt="2018-12-10T22:15:34.308" v="247" actId="20577"/>
        <pc:sldMkLst>
          <pc:docMk/>
          <pc:sldMk cId="1068016354" sldId="359"/>
        </pc:sldMkLst>
        <pc:spChg chg="mod">
          <ac:chgData name="Joe Smith" userId="S::joe.smith@crisis.org.uk::339c0dfa-b3e8-40d0-9156-d00e9ede1f4e" providerId="AD" clId="Web-{E1D12153-8432-26F0-1C17-96222E4A1B52}" dt="2018-12-10T22:15:34.308" v="247" actId="20577"/>
          <ac:spMkLst>
            <pc:docMk/>
            <pc:sldMk cId="1068016354" sldId="359"/>
            <ac:spMk id="8" creationId="{00000000-0000-0000-0000-000000000000}"/>
          </ac:spMkLst>
        </pc:spChg>
      </pc:sldChg>
      <pc:sldChg chg="addSp delSp modSp">
        <pc:chgData name="Joe Smith" userId="S::joe.smith@crisis.org.uk::339c0dfa-b3e8-40d0-9156-d00e9ede1f4e" providerId="AD" clId="Web-{E1D12153-8432-26F0-1C17-96222E4A1B52}" dt="2018-12-10T21:57:06.632" v="109" actId="1076"/>
        <pc:sldMkLst>
          <pc:docMk/>
          <pc:sldMk cId="2797324617" sldId="370"/>
        </pc:sldMkLst>
        <pc:graphicFrameChg chg="add mod modGraphic">
          <ac:chgData name="Joe Smith" userId="S::joe.smith@crisis.org.uk::339c0dfa-b3e8-40d0-9156-d00e9ede1f4e" providerId="AD" clId="Web-{E1D12153-8432-26F0-1C17-96222E4A1B52}" dt="2018-12-10T21:57:06.632" v="109" actId="1076"/>
          <ac:graphicFrameMkLst>
            <pc:docMk/>
            <pc:sldMk cId="2797324617" sldId="370"/>
            <ac:graphicFrameMk id="3" creationId="{A915E6DA-9C34-4F2A-AF3F-FE92D8178609}"/>
          </ac:graphicFrameMkLst>
        </pc:graphicFrameChg>
        <pc:graphicFrameChg chg="del">
          <ac:chgData name="Joe Smith" userId="S::joe.smith@crisis.org.uk::339c0dfa-b3e8-40d0-9156-d00e9ede1f4e" providerId="AD" clId="Web-{E1D12153-8432-26F0-1C17-96222E4A1B52}" dt="2018-12-10T21:51:33.318" v="9"/>
          <ac:graphicFrameMkLst>
            <pc:docMk/>
            <pc:sldMk cId="2797324617" sldId="370"/>
            <ac:graphicFrameMk id="5" creationId="{0B885458-42A7-430C-AECA-93C7557EE72A}"/>
          </ac:graphicFrameMkLst>
        </pc:graphicFrameChg>
      </pc:sldChg>
      <pc:sldChg chg="addSp delSp modSp">
        <pc:chgData name="Joe Smith" userId="S::joe.smith@crisis.org.uk::339c0dfa-b3e8-40d0-9156-d00e9ede1f4e" providerId="AD" clId="Web-{E1D12153-8432-26F0-1C17-96222E4A1B52}" dt="2018-12-10T22:03:43.665" v="150"/>
        <pc:sldMkLst>
          <pc:docMk/>
          <pc:sldMk cId="314028483" sldId="371"/>
        </pc:sldMkLst>
        <pc:spChg chg="add">
          <ac:chgData name="Joe Smith" userId="S::joe.smith@crisis.org.uk::339c0dfa-b3e8-40d0-9156-d00e9ede1f4e" providerId="AD" clId="Web-{E1D12153-8432-26F0-1C17-96222E4A1B52}" dt="2018-12-10T22:03:43.665" v="150"/>
          <ac:spMkLst>
            <pc:docMk/>
            <pc:sldMk cId="314028483" sldId="371"/>
            <ac:spMk id="2" creationId="{13FEBE4D-5413-4A01-BE83-BA23961C4B59}"/>
          </ac:spMkLst>
        </pc:spChg>
        <pc:spChg chg="del">
          <ac:chgData name="Joe Smith" userId="S::joe.smith@crisis.org.uk::339c0dfa-b3e8-40d0-9156-d00e9ede1f4e" providerId="AD" clId="Web-{E1D12153-8432-26F0-1C17-96222E4A1B52}" dt="2018-12-10T22:03:11.633" v="138"/>
          <ac:spMkLst>
            <pc:docMk/>
            <pc:sldMk cId="314028483" sldId="371"/>
            <ac:spMk id="3" creationId="{4AC6D734-C0B5-4DA2-B6FB-A521646B8ED1}"/>
          </ac:spMkLst>
        </pc:spChg>
        <pc:spChg chg="mod">
          <ac:chgData name="Joe Smith" userId="S::joe.smith@crisis.org.uk::339c0dfa-b3e8-40d0-9156-d00e9ede1f4e" providerId="AD" clId="Web-{E1D12153-8432-26F0-1C17-96222E4A1B52}" dt="2018-12-10T22:03:21.258" v="146" actId="20577"/>
          <ac:spMkLst>
            <pc:docMk/>
            <pc:sldMk cId="314028483" sldId="371"/>
            <ac:spMk id="6" creationId="{09761FD2-D1A7-4F40-943B-28196B340E3F}"/>
          </ac:spMkLst>
        </pc:spChg>
      </pc:sldChg>
      <pc:sldChg chg="del">
        <pc:chgData name="Joe Smith" userId="S::joe.smith@crisis.org.uk::339c0dfa-b3e8-40d0-9156-d00e9ede1f4e" providerId="AD" clId="Web-{E1D12153-8432-26F0-1C17-96222E4A1B52}" dt="2018-12-10T21:59:46.211" v="111"/>
        <pc:sldMkLst>
          <pc:docMk/>
          <pc:sldMk cId="4050566" sldId="373"/>
        </pc:sldMkLst>
      </pc:sldChg>
      <pc:sldChg chg="del">
        <pc:chgData name="Joe Smith" userId="S::joe.smith@crisis.org.uk::339c0dfa-b3e8-40d0-9156-d00e9ede1f4e" providerId="AD" clId="Web-{E1D12153-8432-26F0-1C17-96222E4A1B52}" dt="2018-12-10T22:15:16.949" v="242"/>
        <pc:sldMkLst>
          <pc:docMk/>
          <pc:sldMk cId="2974742186" sldId="374"/>
        </pc:sldMkLst>
      </pc:sldChg>
      <pc:sldChg chg="addSp delSp modSp modNotes">
        <pc:chgData name="Joe Smith" userId="S::joe.smith@crisis.org.uk::339c0dfa-b3e8-40d0-9156-d00e9ede1f4e" providerId="AD" clId="Web-{E1D12153-8432-26F0-1C17-96222E4A1B52}" dt="2018-12-10T22:15:07.605" v="241" actId="1076"/>
        <pc:sldMkLst>
          <pc:docMk/>
          <pc:sldMk cId="1649404429" sldId="375"/>
        </pc:sldMkLst>
        <pc:spChg chg="add mod">
          <ac:chgData name="Joe Smith" userId="S::joe.smith@crisis.org.uk::339c0dfa-b3e8-40d0-9156-d00e9ede1f4e" providerId="AD" clId="Web-{E1D12153-8432-26F0-1C17-96222E4A1B52}" dt="2018-12-10T22:14:56.230" v="239" actId="1076"/>
          <ac:spMkLst>
            <pc:docMk/>
            <pc:sldMk cId="1649404429" sldId="375"/>
            <ac:spMk id="2" creationId="{E7B8506A-51FB-482E-BB8F-ADF9E31B28A8}"/>
          </ac:spMkLst>
        </pc:spChg>
        <pc:spChg chg="del">
          <ac:chgData name="Joe Smith" userId="S::joe.smith@crisis.org.uk::339c0dfa-b3e8-40d0-9156-d00e9ede1f4e" providerId="AD" clId="Web-{E1D12153-8432-26F0-1C17-96222E4A1B52}" dt="2018-12-10T22:11:39.229" v="204"/>
          <ac:spMkLst>
            <pc:docMk/>
            <pc:sldMk cId="1649404429" sldId="375"/>
            <ac:spMk id="3" creationId="{7C273C81-076D-4576-B509-500B034282A5}"/>
          </ac:spMkLst>
        </pc:spChg>
        <pc:spChg chg="mod">
          <ac:chgData name="Joe Smith" userId="S::joe.smith@crisis.org.uk::339c0dfa-b3e8-40d0-9156-d00e9ede1f4e" providerId="AD" clId="Web-{E1D12153-8432-26F0-1C17-96222E4A1B52}" dt="2018-12-10T22:15:07.605" v="241" actId="1076"/>
          <ac:spMkLst>
            <pc:docMk/>
            <pc:sldMk cId="1649404429" sldId="375"/>
            <ac:spMk id="8" creationId="{13330884-3658-4D56-86B0-7C88A33E096C}"/>
          </ac:spMkLst>
        </pc:spChg>
        <pc:spChg chg="mod">
          <ac:chgData name="Joe Smith" userId="S::joe.smith@crisis.org.uk::339c0dfa-b3e8-40d0-9156-d00e9ede1f4e" providerId="AD" clId="Web-{E1D12153-8432-26F0-1C17-96222E4A1B52}" dt="2018-12-10T22:12:09.042" v="220" actId="20577"/>
          <ac:spMkLst>
            <pc:docMk/>
            <pc:sldMk cId="1649404429" sldId="375"/>
            <ac:spMk id="184" creationId="{00000000-0000-0000-0000-000000000000}"/>
          </ac:spMkLst>
        </pc:spChg>
      </pc:sldChg>
      <pc:sldChg chg="modSp">
        <pc:chgData name="Joe Smith" userId="S::joe.smith@crisis.org.uk::339c0dfa-b3e8-40d0-9156-d00e9ede1f4e" providerId="AD" clId="Web-{E1D12153-8432-26F0-1C17-96222E4A1B52}" dt="2018-12-10T22:06:25.447" v="172" actId="20577"/>
        <pc:sldMkLst>
          <pc:docMk/>
          <pc:sldMk cId="2525197583" sldId="378"/>
        </pc:sldMkLst>
        <pc:spChg chg="mod">
          <ac:chgData name="Joe Smith" userId="S::joe.smith@crisis.org.uk::339c0dfa-b3e8-40d0-9156-d00e9ede1f4e" providerId="AD" clId="Web-{E1D12153-8432-26F0-1C17-96222E4A1B52}" dt="2018-12-10T22:06:25.447" v="172" actId="20577"/>
          <ac:spMkLst>
            <pc:docMk/>
            <pc:sldMk cId="2525197583" sldId="378"/>
            <ac:spMk id="3" creationId="{5A992809-40F4-4A6C-A429-5817FFFC5A7B}"/>
          </ac:spMkLst>
        </pc:spChg>
      </pc:sldChg>
      <pc:sldChg chg="del">
        <pc:chgData name="Joe Smith" userId="S::joe.smith@crisis.org.uk::339c0dfa-b3e8-40d0-9156-d00e9ede1f4e" providerId="AD" clId="Web-{E1D12153-8432-26F0-1C17-96222E4A1B52}" dt="2018-12-10T22:10:53.604" v="203"/>
        <pc:sldMkLst>
          <pc:docMk/>
          <pc:sldMk cId="2770650970" sldId="379"/>
        </pc:sldMkLst>
      </pc:sldChg>
      <pc:sldChg chg="addSp modSp mod modClrScheme chgLayout">
        <pc:chgData name="Joe Smith" userId="S::joe.smith@crisis.org.uk::339c0dfa-b3e8-40d0-9156-d00e9ede1f4e" providerId="AD" clId="Web-{E1D12153-8432-26F0-1C17-96222E4A1B52}" dt="2018-12-10T22:15:52.214" v="248"/>
        <pc:sldMkLst>
          <pc:docMk/>
          <pc:sldMk cId="3098802685" sldId="382"/>
        </pc:sldMkLst>
        <pc:spChg chg="add mod ord">
          <ac:chgData name="Joe Smith" userId="S::joe.smith@crisis.org.uk::339c0dfa-b3e8-40d0-9156-d00e9ede1f4e" providerId="AD" clId="Web-{E1D12153-8432-26F0-1C17-96222E4A1B52}" dt="2018-12-10T22:15:52.214" v="248"/>
          <ac:spMkLst>
            <pc:docMk/>
            <pc:sldMk cId="3098802685" sldId="382"/>
            <ac:spMk id="2" creationId="{CA210069-A2CB-4529-9D97-C25D56D6B095}"/>
          </ac:spMkLst>
        </pc:spChg>
        <pc:spChg chg="mod ord">
          <ac:chgData name="Joe Smith" userId="S::joe.smith@crisis.org.uk::339c0dfa-b3e8-40d0-9156-d00e9ede1f4e" providerId="AD" clId="Web-{E1D12153-8432-26F0-1C17-96222E4A1B52}" dt="2018-12-10T22:15:52.214" v="248"/>
          <ac:spMkLst>
            <pc:docMk/>
            <pc:sldMk cId="3098802685" sldId="382"/>
            <ac:spMk id="8" creationId="{00000000-0000-0000-0000-000000000000}"/>
          </ac:spMkLst>
        </pc:spChg>
      </pc:sldChg>
      <pc:sldChg chg="del">
        <pc:chgData name="Joe Smith" userId="S::joe.smith@crisis.org.uk::339c0dfa-b3e8-40d0-9156-d00e9ede1f4e" providerId="AD" clId="Web-{E1D12153-8432-26F0-1C17-96222E4A1B52}" dt="2018-12-10T22:16:50.058" v="252"/>
        <pc:sldMkLst>
          <pc:docMk/>
          <pc:sldMk cId="3522149302" sldId="383"/>
        </pc:sldMkLst>
      </pc:sldChg>
      <pc:sldChg chg="modNotes">
        <pc:chgData name="Joe Smith" userId="S::joe.smith@crisis.org.uk::339c0dfa-b3e8-40d0-9156-d00e9ede1f4e" providerId="AD" clId="Web-{E1D12153-8432-26F0-1C17-96222E4A1B52}" dt="2018-12-10T22:25:01.342" v="311"/>
        <pc:sldMkLst>
          <pc:docMk/>
          <pc:sldMk cId="489000661" sldId="384"/>
        </pc:sldMkLst>
      </pc:sldChg>
      <pc:sldChg chg="del">
        <pc:chgData name="Joe Smith" userId="S::joe.smith@crisis.org.uk::339c0dfa-b3e8-40d0-9156-d00e9ede1f4e" providerId="AD" clId="Web-{E1D12153-8432-26F0-1C17-96222E4A1B52}" dt="2018-12-10T22:08:56.213" v="178"/>
        <pc:sldMkLst>
          <pc:docMk/>
          <pc:sldMk cId="1117381020" sldId="385"/>
        </pc:sldMkLst>
      </pc:sldChg>
      <pc:sldChg chg="del">
        <pc:chgData name="Joe Smith" userId="S::joe.smith@crisis.org.uk::339c0dfa-b3e8-40d0-9156-d00e9ede1f4e" providerId="AD" clId="Web-{E1D12153-8432-26F0-1C17-96222E4A1B52}" dt="2018-12-10T22:06:29.290" v="173"/>
        <pc:sldMkLst>
          <pc:docMk/>
          <pc:sldMk cId="1309057176" sldId="386"/>
        </pc:sldMkLst>
      </pc:sldChg>
      <pc:sldChg chg="del">
        <pc:chgData name="Joe Smith" userId="S::joe.smith@crisis.org.uk::339c0dfa-b3e8-40d0-9156-d00e9ede1f4e" providerId="AD" clId="Web-{E1D12153-8432-26F0-1C17-96222E4A1B52}" dt="2018-12-10T22:16:50.058" v="253"/>
        <pc:sldMkLst>
          <pc:docMk/>
          <pc:sldMk cId="3623155404" sldId="388"/>
        </pc:sldMkLst>
      </pc:sldChg>
      <pc:sldChg chg="del">
        <pc:chgData name="Joe Smith" userId="S::joe.smith@crisis.org.uk::339c0dfa-b3e8-40d0-9156-d00e9ede1f4e" providerId="AD" clId="Web-{E1D12153-8432-26F0-1C17-96222E4A1B52}" dt="2018-12-10T22:16:50.058" v="249"/>
        <pc:sldMkLst>
          <pc:docMk/>
          <pc:sldMk cId="1713305870" sldId="389"/>
        </pc:sldMkLst>
      </pc:sldChg>
      <pc:sldChg chg="del">
        <pc:chgData name="Joe Smith" userId="S::joe.smith@crisis.org.uk::339c0dfa-b3e8-40d0-9156-d00e9ede1f4e" providerId="AD" clId="Web-{E1D12153-8432-26F0-1C17-96222E4A1B52}" dt="2018-12-10T22:16:50.058" v="250"/>
        <pc:sldMkLst>
          <pc:docMk/>
          <pc:sldMk cId="2976860822" sldId="390"/>
        </pc:sldMkLst>
      </pc:sldChg>
      <pc:sldChg chg="del">
        <pc:chgData name="Joe Smith" userId="S::joe.smith@crisis.org.uk::339c0dfa-b3e8-40d0-9156-d00e9ede1f4e" providerId="AD" clId="Web-{E1D12153-8432-26F0-1C17-96222E4A1B52}" dt="2018-12-10T22:16:50.058" v="251"/>
        <pc:sldMkLst>
          <pc:docMk/>
          <pc:sldMk cId="810292186" sldId="391"/>
        </pc:sldMkLst>
      </pc:sldChg>
      <pc:sldChg chg="del">
        <pc:chgData name="Joe Smith" userId="S::joe.smith@crisis.org.uk::339c0dfa-b3e8-40d0-9156-d00e9ede1f4e" providerId="AD" clId="Web-{E1D12153-8432-26F0-1C17-96222E4A1B52}" dt="2018-12-10T22:16:50.074" v="254"/>
        <pc:sldMkLst>
          <pc:docMk/>
          <pc:sldMk cId="427229608" sldId="392"/>
        </pc:sldMkLst>
      </pc:sldChg>
      <pc:sldChg chg="del">
        <pc:chgData name="Joe Smith" userId="S::joe.smith@crisis.org.uk::339c0dfa-b3e8-40d0-9156-d00e9ede1f4e" providerId="AD" clId="Web-{E1D12153-8432-26F0-1C17-96222E4A1B52}" dt="2018-12-10T22:16:50.074" v="255"/>
        <pc:sldMkLst>
          <pc:docMk/>
          <pc:sldMk cId="984064143" sldId="393"/>
        </pc:sldMkLst>
      </pc:sldChg>
      <pc:sldChg chg="del">
        <pc:chgData name="Joe Smith" userId="S::joe.smith@crisis.org.uk::339c0dfa-b3e8-40d0-9156-d00e9ede1f4e" providerId="AD" clId="Web-{E1D12153-8432-26F0-1C17-96222E4A1B52}" dt="2018-12-10T22:16:50.090" v="256"/>
        <pc:sldMkLst>
          <pc:docMk/>
          <pc:sldMk cId="3061538255" sldId="394"/>
        </pc:sldMkLst>
      </pc:sldChg>
      <pc:sldChg chg="del">
        <pc:chgData name="Joe Smith" userId="S::joe.smith@crisis.org.uk::339c0dfa-b3e8-40d0-9156-d00e9ede1f4e" providerId="AD" clId="Web-{E1D12153-8432-26F0-1C17-96222E4A1B52}" dt="2018-12-10T22:16:50.105" v="257"/>
        <pc:sldMkLst>
          <pc:docMk/>
          <pc:sldMk cId="3496534530" sldId="395"/>
        </pc:sldMkLst>
      </pc:sldChg>
      <pc:sldChg chg="del">
        <pc:chgData name="Joe Smith" userId="S::joe.smith@crisis.org.uk::339c0dfa-b3e8-40d0-9156-d00e9ede1f4e" providerId="AD" clId="Web-{E1D12153-8432-26F0-1C17-96222E4A1B52}" dt="2018-12-10T22:16:50.105" v="258"/>
        <pc:sldMkLst>
          <pc:docMk/>
          <pc:sldMk cId="204845077" sldId="396"/>
        </pc:sldMkLst>
      </pc:sldChg>
      <pc:sldChg chg="del">
        <pc:chgData name="Joe Smith" userId="S::joe.smith@crisis.org.uk::339c0dfa-b3e8-40d0-9156-d00e9ede1f4e" providerId="AD" clId="Web-{E1D12153-8432-26F0-1C17-96222E4A1B52}" dt="2018-12-10T22:16:50.121" v="259"/>
        <pc:sldMkLst>
          <pc:docMk/>
          <pc:sldMk cId="900476978" sldId="397"/>
        </pc:sldMkLst>
      </pc:sldChg>
      <pc:sldChg chg="del">
        <pc:chgData name="Joe Smith" userId="S::joe.smith@crisis.org.uk::339c0dfa-b3e8-40d0-9156-d00e9ede1f4e" providerId="AD" clId="Web-{E1D12153-8432-26F0-1C17-96222E4A1B52}" dt="2018-12-10T22:17:21.387" v="260"/>
        <pc:sldMkLst>
          <pc:docMk/>
          <pc:sldMk cId="3206282" sldId="398"/>
        </pc:sldMkLst>
      </pc:sldChg>
      <pc:sldChg chg="addSp modSp ord">
        <pc:chgData name="Joe Smith" userId="S::joe.smith@crisis.org.uk::339c0dfa-b3e8-40d0-9156-d00e9ede1f4e" providerId="AD" clId="Web-{E1D12153-8432-26F0-1C17-96222E4A1B52}" dt="2018-12-10T22:02:41.789" v="136" actId="20577"/>
        <pc:sldMkLst>
          <pc:docMk/>
          <pc:sldMk cId="4020923206" sldId="399"/>
        </pc:sldMkLst>
        <pc:spChg chg="add mod">
          <ac:chgData name="Joe Smith" userId="S::joe.smith@crisis.org.uk::339c0dfa-b3e8-40d0-9156-d00e9ede1f4e" providerId="AD" clId="Web-{E1D12153-8432-26F0-1C17-96222E4A1B52}" dt="2018-12-10T22:02:41.789" v="136" actId="20577"/>
          <ac:spMkLst>
            <pc:docMk/>
            <pc:sldMk cId="4020923206" sldId="399"/>
            <ac:spMk id="2" creationId="{EBAC1CA6-CA77-4431-B4ED-65E60CFE7DF6}"/>
          </ac:spMkLst>
        </pc:spChg>
        <pc:spChg chg="mod">
          <ac:chgData name="Joe Smith" userId="S::joe.smith@crisis.org.uk::339c0dfa-b3e8-40d0-9156-d00e9ede1f4e" providerId="AD" clId="Web-{E1D12153-8432-26F0-1C17-96222E4A1B52}" dt="2018-12-10T22:01:09.055" v="127" actId="20577"/>
          <ac:spMkLst>
            <pc:docMk/>
            <pc:sldMk cId="4020923206" sldId="399"/>
            <ac:spMk id="184" creationId="{00000000-0000-0000-0000-000000000000}"/>
          </ac:spMkLst>
        </pc:spChg>
      </pc:sldChg>
      <pc:sldChg chg="addSp add ord">
        <pc:chgData name="Joe Smith" userId="S::joe.smith@crisis.org.uk::339c0dfa-b3e8-40d0-9156-d00e9ede1f4e" providerId="AD" clId="Web-{E1D12153-8432-26F0-1C17-96222E4A1B52}" dt="2018-12-10T22:04:39.352" v="159"/>
        <pc:sldMkLst>
          <pc:docMk/>
          <pc:sldMk cId="1788366346" sldId="401"/>
        </pc:sldMkLst>
        <pc:spChg chg="add">
          <ac:chgData name="Joe Smith" userId="S::joe.smith@crisis.org.uk::339c0dfa-b3e8-40d0-9156-d00e9ede1f4e" providerId="AD" clId="Web-{E1D12153-8432-26F0-1C17-96222E4A1B52}" dt="2018-12-10T22:03:06.790" v="137"/>
          <ac:spMkLst>
            <pc:docMk/>
            <pc:sldMk cId="1788366346" sldId="401"/>
            <ac:spMk id="4" creationId="{50BC4DCF-6A23-4BED-A276-124C7FF7C380}"/>
          </ac:spMkLst>
        </pc:spChg>
      </pc:sldChg>
      <pc:sldChg chg="modSp add ord replId">
        <pc:chgData name="Joe Smith" userId="S::joe.smith@crisis.org.uk::339c0dfa-b3e8-40d0-9156-d00e9ede1f4e" providerId="AD" clId="Web-{E1D12153-8432-26F0-1C17-96222E4A1B52}" dt="2018-12-10T22:19:03.918" v="261"/>
        <pc:sldMkLst>
          <pc:docMk/>
          <pc:sldMk cId="3387054761" sldId="402"/>
        </pc:sldMkLst>
        <pc:spChg chg="mod">
          <ac:chgData name="Joe Smith" userId="S::joe.smith@crisis.org.uk::339c0dfa-b3e8-40d0-9156-d00e9ede1f4e" providerId="AD" clId="Web-{E1D12153-8432-26F0-1C17-96222E4A1B52}" dt="2018-12-10T22:04:20.743" v="156" actId="20577"/>
          <ac:spMkLst>
            <pc:docMk/>
            <pc:sldMk cId="3387054761" sldId="402"/>
            <ac:spMk id="6" creationId="{09761FD2-D1A7-4F40-943B-28196B340E3F}"/>
          </ac:spMkLst>
        </pc:spChg>
      </pc:sldChg>
      <pc:sldChg chg="modSp add ord replId">
        <pc:chgData name="Joe Smith" userId="S::joe.smith@crisis.org.uk::339c0dfa-b3e8-40d0-9156-d00e9ede1f4e" providerId="AD" clId="Web-{E1D12153-8432-26F0-1C17-96222E4A1B52}" dt="2018-12-10T22:05:57.259" v="165" actId="20577"/>
        <pc:sldMkLst>
          <pc:docMk/>
          <pc:sldMk cId="2009141560" sldId="403"/>
        </pc:sldMkLst>
        <pc:spChg chg="mod">
          <ac:chgData name="Joe Smith" userId="S::joe.smith@crisis.org.uk::339c0dfa-b3e8-40d0-9156-d00e9ede1f4e" providerId="AD" clId="Web-{E1D12153-8432-26F0-1C17-96222E4A1B52}" dt="2018-12-10T22:05:57.259" v="165" actId="20577"/>
          <ac:spMkLst>
            <pc:docMk/>
            <pc:sldMk cId="2009141560" sldId="403"/>
            <ac:spMk id="6" creationId="{09761FD2-D1A7-4F40-943B-28196B340E3F}"/>
          </ac:spMkLst>
        </pc:spChg>
      </pc:sldChg>
      <pc:sldChg chg="modSp add ord replId">
        <pc:chgData name="Joe Smith" userId="S::joe.smith@crisis.org.uk::339c0dfa-b3e8-40d0-9156-d00e9ede1f4e" providerId="AD" clId="Web-{E1D12153-8432-26F0-1C17-96222E4A1B52}" dt="2018-12-10T22:09:43.197" v="193" actId="20577"/>
        <pc:sldMkLst>
          <pc:docMk/>
          <pc:sldMk cId="225622051" sldId="404"/>
        </pc:sldMkLst>
        <pc:spChg chg="mod">
          <ac:chgData name="Joe Smith" userId="S::joe.smith@crisis.org.uk::339c0dfa-b3e8-40d0-9156-d00e9ede1f4e" providerId="AD" clId="Web-{E1D12153-8432-26F0-1C17-96222E4A1B52}" dt="2018-12-10T22:09:43.197" v="193" actId="20577"/>
          <ac:spMkLst>
            <pc:docMk/>
            <pc:sldMk cId="225622051" sldId="404"/>
            <ac:spMk id="6" creationId="{09761FD2-D1A7-4F40-943B-28196B340E3F}"/>
          </ac:spMkLst>
        </pc:spChg>
      </pc:sldChg>
      <pc:sldChg chg="modSp add replId">
        <pc:chgData name="Joe Smith" userId="S::joe.smith@crisis.org.uk::339c0dfa-b3e8-40d0-9156-d00e9ede1f4e" providerId="AD" clId="Web-{E1D12153-8432-26F0-1C17-96222E4A1B52}" dt="2018-12-10T22:10:17.963" v="199" actId="20577"/>
        <pc:sldMkLst>
          <pc:docMk/>
          <pc:sldMk cId="2977393927" sldId="405"/>
        </pc:sldMkLst>
        <pc:spChg chg="mod">
          <ac:chgData name="Joe Smith" userId="S::joe.smith@crisis.org.uk::339c0dfa-b3e8-40d0-9156-d00e9ede1f4e" providerId="AD" clId="Web-{E1D12153-8432-26F0-1C17-96222E4A1B52}" dt="2018-12-10T22:10:17.963" v="199" actId="20577"/>
          <ac:spMkLst>
            <pc:docMk/>
            <pc:sldMk cId="2977393927" sldId="405"/>
            <ac:spMk id="6" creationId="{09761FD2-D1A7-4F40-943B-28196B340E3F}"/>
          </ac:spMkLst>
        </pc:spChg>
      </pc:sldChg>
      <pc:sldChg chg="add replId">
        <pc:chgData name="Joe Smith" userId="S::joe.smith@crisis.org.uk::339c0dfa-b3e8-40d0-9156-d00e9ede1f4e" providerId="AD" clId="Web-{E1D12153-8432-26F0-1C17-96222E4A1B52}" dt="2018-12-10T22:10:48.354" v="202"/>
        <pc:sldMkLst>
          <pc:docMk/>
          <pc:sldMk cId="438697007" sldId="406"/>
        </pc:sldMkLst>
      </pc:sldChg>
      <pc:sldChg chg="modSp add replId">
        <pc:chgData name="Joe Smith" userId="S::joe.smith@crisis.org.uk::339c0dfa-b3e8-40d0-9156-d00e9ede1f4e" providerId="AD" clId="Web-{E1D12153-8432-26F0-1C17-96222E4A1B52}" dt="2018-12-10T22:19:53.575" v="271" actId="20577"/>
        <pc:sldMkLst>
          <pc:docMk/>
          <pc:sldMk cId="4283466341" sldId="407"/>
        </pc:sldMkLst>
        <pc:spChg chg="mod">
          <ac:chgData name="Joe Smith" userId="S::joe.smith@crisis.org.uk::339c0dfa-b3e8-40d0-9156-d00e9ede1f4e" providerId="AD" clId="Web-{E1D12153-8432-26F0-1C17-96222E4A1B52}" dt="2018-12-10T22:19:53.575" v="271" actId="20577"/>
          <ac:spMkLst>
            <pc:docMk/>
            <pc:sldMk cId="4283466341" sldId="407"/>
            <ac:spMk id="6" creationId="{09761FD2-D1A7-4F40-943B-28196B340E3F}"/>
          </ac:spMkLst>
        </pc:spChg>
      </pc:sldChg>
      <pc:sldChg chg="modSp add replId">
        <pc:chgData name="Joe Smith" userId="S::joe.smith@crisis.org.uk::339c0dfa-b3e8-40d0-9156-d00e9ede1f4e" providerId="AD" clId="Web-{E1D12153-8432-26F0-1C17-96222E4A1B52}" dt="2018-12-10T22:20:08.465" v="280" actId="20577"/>
        <pc:sldMkLst>
          <pc:docMk/>
          <pc:sldMk cId="2247014333" sldId="408"/>
        </pc:sldMkLst>
        <pc:spChg chg="mod">
          <ac:chgData name="Joe Smith" userId="S::joe.smith@crisis.org.uk::339c0dfa-b3e8-40d0-9156-d00e9ede1f4e" providerId="AD" clId="Web-{E1D12153-8432-26F0-1C17-96222E4A1B52}" dt="2018-12-10T22:20:08.465" v="280" actId="20577"/>
          <ac:spMkLst>
            <pc:docMk/>
            <pc:sldMk cId="2247014333" sldId="408"/>
            <ac:spMk id="6" creationId="{09761FD2-D1A7-4F40-943B-28196B340E3F}"/>
          </ac:spMkLst>
        </pc:spChg>
      </pc:sldChg>
      <pc:sldChg chg="add">
        <pc:chgData name="Joe Smith" userId="S::joe.smith@crisis.org.uk::339c0dfa-b3e8-40d0-9156-d00e9ede1f4e" providerId="AD" clId="Web-{E1D12153-8432-26F0-1C17-96222E4A1B52}" dt="2018-12-10T22:27:18.217" v="312"/>
        <pc:sldMkLst>
          <pc:docMk/>
          <pc:sldMk cId="1167583418" sldId="409"/>
        </pc:sldMkLst>
      </pc:sldChg>
    </pc:docChg>
  </pc:docChgLst>
  <pc:docChgLst>
    <pc:chgData name="Joe Smith" userId="S::joe.smith@crisis.org.uk::339c0dfa-b3e8-40d0-9156-d00e9ede1f4e" providerId="AD" clId="Web-{AB38F64D-0F18-1BC2-D2BA-83C1BAD40D79}"/>
    <pc:docChg chg="modSld">
      <pc:chgData name="Joe Smith" userId="S::joe.smith@crisis.org.uk::339c0dfa-b3e8-40d0-9156-d00e9ede1f4e" providerId="AD" clId="Web-{AB38F64D-0F18-1BC2-D2BA-83C1BAD40D79}" dt="2019-06-13T14:21:23.441" v="73"/>
      <pc:docMkLst>
        <pc:docMk/>
      </pc:docMkLst>
      <pc:sldChg chg="modSp">
        <pc:chgData name="Joe Smith" userId="S::joe.smith@crisis.org.uk::339c0dfa-b3e8-40d0-9156-d00e9ede1f4e" providerId="AD" clId="Web-{AB38F64D-0F18-1BC2-D2BA-83C1BAD40D79}" dt="2019-06-13T14:21:23.441" v="73"/>
        <pc:sldMkLst>
          <pc:docMk/>
          <pc:sldMk cId="3844402915" sldId="430"/>
        </pc:sldMkLst>
        <pc:spChg chg="mod">
          <ac:chgData name="Joe Smith" userId="S::joe.smith@crisis.org.uk::339c0dfa-b3e8-40d0-9156-d00e9ede1f4e" providerId="AD" clId="Web-{AB38F64D-0F18-1BC2-D2BA-83C1BAD40D79}" dt="2019-06-13T14:21:23.441" v="73"/>
          <ac:spMkLst>
            <pc:docMk/>
            <pc:sldMk cId="3844402915" sldId="430"/>
            <ac:spMk id="3" creationId="{D57B96FA-9CEF-4E89-8F9E-FE2CEC615E40}"/>
          </ac:spMkLst>
        </pc:spChg>
        <pc:spChg chg="mod">
          <ac:chgData name="Joe Smith" userId="S::joe.smith@crisis.org.uk::339c0dfa-b3e8-40d0-9156-d00e9ede1f4e" providerId="AD" clId="Web-{AB38F64D-0F18-1BC2-D2BA-83C1BAD40D79}" dt="2019-06-13T14:19:54.941" v="62" actId="20577"/>
          <ac:spMkLst>
            <pc:docMk/>
            <pc:sldMk cId="3844402915" sldId="430"/>
            <ac:spMk id="23" creationId="{22A3F0BC-27CD-4068-BA6E-59397B63EB2A}"/>
          </ac:spMkLst>
        </pc:spChg>
        <pc:spChg chg="mod">
          <ac:chgData name="Joe Smith" userId="S::joe.smith@crisis.org.uk::339c0dfa-b3e8-40d0-9156-d00e9ede1f4e" providerId="AD" clId="Web-{AB38F64D-0F18-1BC2-D2BA-83C1BAD40D79}" dt="2019-06-13T14:20:23.488" v="70" actId="20577"/>
          <ac:spMkLst>
            <pc:docMk/>
            <pc:sldMk cId="3844402915" sldId="430"/>
            <ac:spMk id="24" creationId="{B7ACC595-DFBC-409E-BD46-21622E578233}"/>
          </ac:spMkLst>
        </pc:spChg>
      </pc:sldChg>
    </pc:docChg>
  </pc:docChgLst>
  <pc:docChgLst>
    <pc:chgData name="Joe Smith" userId="S::joe.smith@crisis.org.uk::339c0dfa-b3e8-40d0-9156-d00e9ede1f4e" providerId="AD" clId="Web-{8CCB964D-B791-5FAF-B690-2C2440A96C98}"/>
    <pc:docChg chg="delSld modSld">
      <pc:chgData name="Joe Smith" userId="S::joe.smith@crisis.org.uk::339c0dfa-b3e8-40d0-9156-d00e9ede1f4e" providerId="AD" clId="Web-{8CCB964D-B791-5FAF-B690-2C2440A96C98}" dt="2019-03-18T13:45:22.769" v="120" actId="1076"/>
      <pc:docMkLst>
        <pc:docMk/>
      </pc:docMkLst>
      <pc:sldChg chg="addSp modSp">
        <pc:chgData name="Joe Smith" userId="S::joe.smith@crisis.org.uk::339c0dfa-b3e8-40d0-9156-d00e9ede1f4e" providerId="AD" clId="Web-{8CCB964D-B791-5FAF-B690-2C2440A96C98}" dt="2019-03-18T13:45:22.769" v="120" actId="1076"/>
        <pc:sldMkLst>
          <pc:docMk/>
          <pc:sldMk cId="1482923499" sldId="260"/>
        </pc:sldMkLst>
        <pc:spChg chg="mod">
          <ac:chgData name="Joe Smith" userId="S::joe.smith@crisis.org.uk::339c0dfa-b3e8-40d0-9156-d00e9ede1f4e" providerId="AD" clId="Web-{8CCB964D-B791-5FAF-B690-2C2440A96C98}" dt="2019-03-18T13:35:59.766" v="75" actId="20577"/>
          <ac:spMkLst>
            <pc:docMk/>
            <pc:sldMk cId="1482923499" sldId="260"/>
            <ac:spMk id="2" creationId="{00000000-0000-0000-0000-000000000000}"/>
          </ac:spMkLst>
        </pc:spChg>
        <pc:picChg chg="add mod">
          <ac:chgData name="Joe Smith" userId="S::joe.smith@crisis.org.uk::339c0dfa-b3e8-40d0-9156-d00e9ede1f4e" providerId="AD" clId="Web-{8CCB964D-B791-5FAF-B690-2C2440A96C98}" dt="2019-03-18T13:45:22.769" v="120" actId="1076"/>
          <ac:picMkLst>
            <pc:docMk/>
            <pc:sldMk cId="1482923499" sldId="260"/>
            <ac:picMk id="3" creationId="{3F52DE50-98EA-4762-B46F-A27E4509F5EB}"/>
          </ac:picMkLst>
        </pc:picChg>
      </pc:sldChg>
      <pc:sldChg chg="delSp">
        <pc:chgData name="Joe Smith" userId="S::joe.smith@crisis.org.uk::339c0dfa-b3e8-40d0-9156-d00e9ede1f4e" providerId="AD" clId="Web-{8CCB964D-B791-5FAF-B690-2C2440A96C98}" dt="2019-03-18T13:42:02.690" v="114"/>
        <pc:sldMkLst>
          <pc:docMk/>
          <pc:sldMk cId="3250966355" sldId="341"/>
        </pc:sldMkLst>
        <pc:spChg chg="del">
          <ac:chgData name="Joe Smith" userId="S::joe.smith@crisis.org.uk::339c0dfa-b3e8-40d0-9156-d00e9ede1f4e" providerId="AD" clId="Web-{8CCB964D-B791-5FAF-B690-2C2440A96C98}" dt="2019-03-18T13:42:02.690" v="114"/>
          <ac:spMkLst>
            <pc:docMk/>
            <pc:sldMk cId="3250966355" sldId="341"/>
            <ac:spMk id="4" creationId="{474F36CD-A1B4-42BC-81C7-F935A5A9B19A}"/>
          </ac:spMkLst>
        </pc:spChg>
      </pc:sldChg>
      <pc:sldChg chg="addSp delSp modSp">
        <pc:chgData name="Joe Smith" userId="S::joe.smith@crisis.org.uk::339c0dfa-b3e8-40d0-9156-d00e9ede1f4e" providerId="AD" clId="Web-{8CCB964D-B791-5FAF-B690-2C2440A96C98}" dt="2019-03-18T13:37:24.595" v="86"/>
        <pc:sldMkLst>
          <pc:docMk/>
          <pc:sldMk cId="2797324617" sldId="370"/>
        </pc:sldMkLst>
        <pc:spChg chg="add del mod">
          <ac:chgData name="Joe Smith" userId="S::joe.smith@crisis.org.uk::339c0dfa-b3e8-40d0-9156-d00e9ede1f4e" providerId="AD" clId="Web-{8CCB964D-B791-5FAF-B690-2C2440A96C98}" dt="2019-03-18T13:37:24.595" v="86"/>
          <ac:spMkLst>
            <pc:docMk/>
            <pc:sldMk cId="2797324617" sldId="370"/>
            <ac:spMk id="2" creationId="{CDC79A9E-B16B-4B25-BD9A-22F65A394185}"/>
          </ac:spMkLst>
        </pc:spChg>
      </pc:sldChg>
      <pc:sldChg chg="addSp delSp modSp">
        <pc:chgData name="Joe Smith" userId="S::joe.smith@crisis.org.uk::339c0dfa-b3e8-40d0-9156-d00e9ede1f4e" providerId="AD" clId="Web-{8CCB964D-B791-5FAF-B690-2C2440A96C98}" dt="2019-03-18T13:43:39.987" v="116"/>
        <pc:sldMkLst>
          <pc:docMk/>
          <pc:sldMk cId="314028483" sldId="371"/>
        </pc:sldMkLst>
        <pc:spChg chg="add del">
          <ac:chgData name="Joe Smith" userId="S::joe.smith@crisis.org.uk::339c0dfa-b3e8-40d0-9156-d00e9ede1f4e" providerId="AD" clId="Web-{8CCB964D-B791-5FAF-B690-2C2440A96C98}" dt="2019-03-18T13:43:39.987" v="116"/>
          <ac:spMkLst>
            <pc:docMk/>
            <pc:sldMk cId="314028483" sldId="371"/>
            <ac:spMk id="4" creationId="{2B25117B-DB3A-48E3-8636-4CC11E76799C}"/>
          </ac:spMkLst>
        </pc:spChg>
        <pc:picChg chg="add mod modCrop">
          <ac:chgData name="Joe Smith" userId="S::joe.smith@crisis.org.uk::339c0dfa-b3e8-40d0-9156-d00e9ede1f4e" providerId="AD" clId="Web-{8CCB964D-B791-5FAF-B690-2C2440A96C98}" dt="2019-03-18T13:40:03.111" v="103" actId="1076"/>
          <ac:picMkLst>
            <pc:docMk/>
            <pc:sldMk cId="314028483" sldId="371"/>
            <ac:picMk id="2" creationId="{CBE356C1-EEF3-4CF0-858E-373DD9C76FEA}"/>
          </ac:picMkLst>
        </pc:picChg>
        <pc:picChg chg="del">
          <ac:chgData name="Joe Smith" userId="S::joe.smith@crisis.org.uk::339c0dfa-b3e8-40d0-9156-d00e9ede1f4e" providerId="AD" clId="Web-{8CCB964D-B791-5FAF-B690-2C2440A96C98}" dt="2019-03-18T13:37:45.876" v="90"/>
          <ac:picMkLst>
            <pc:docMk/>
            <pc:sldMk cId="314028483" sldId="371"/>
            <ac:picMk id="3" creationId="{A9DE854D-E416-4C25-B3E5-1E806124220B}"/>
          </ac:picMkLst>
        </pc:picChg>
      </pc:sldChg>
      <pc:sldChg chg="modSp">
        <pc:chgData name="Joe Smith" userId="S::joe.smith@crisis.org.uk::339c0dfa-b3e8-40d0-9156-d00e9ede1f4e" providerId="AD" clId="Web-{8CCB964D-B791-5FAF-B690-2C2440A96C98}" dt="2019-03-18T13:40:46.377" v="109" actId="20577"/>
        <pc:sldMkLst>
          <pc:docMk/>
          <pc:sldMk cId="2525197583" sldId="378"/>
        </pc:sldMkLst>
        <pc:spChg chg="mod">
          <ac:chgData name="Joe Smith" userId="S::joe.smith@crisis.org.uk::339c0dfa-b3e8-40d0-9156-d00e9ede1f4e" providerId="AD" clId="Web-{8CCB964D-B791-5FAF-B690-2C2440A96C98}" dt="2019-03-18T13:40:46.377" v="109" actId="20577"/>
          <ac:spMkLst>
            <pc:docMk/>
            <pc:sldMk cId="2525197583" sldId="378"/>
            <ac:spMk id="3" creationId="{5A992809-40F4-4A6C-A429-5817FFFC5A7B}"/>
          </ac:spMkLst>
        </pc:spChg>
      </pc:sldChg>
      <pc:sldChg chg="delSp">
        <pc:chgData name="Joe Smith" userId="S::joe.smith@crisis.org.uk::339c0dfa-b3e8-40d0-9156-d00e9ede1f4e" providerId="AD" clId="Web-{8CCB964D-B791-5FAF-B690-2C2440A96C98}" dt="2019-03-18T13:42:07.158" v="115"/>
        <pc:sldMkLst>
          <pc:docMk/>
          <pc:sldMk cId="2954608597" sldId="387"/>
        </pc:sldMkLst>
        <pc:spChg chg="del">
          <ac:chgData name="Joe Smith" userId="S::joe.smith@crisis.org.uk::339c0dfa-b3e8-40d0-9156-d00e9ede1f4e" providerId="AD" clId="Web-{8CCB964D-B791-5FAF-B690-2C2440A96C98}" dt="2019-03-18T13:42:07.158" v="115"/>
          <ac:spMkLst>
            <pc:docMk/>
            <pc:sldMk cId="2954608597" sldId="387"/>
            <ac:spMk id="4" creationId="{0BFC42F3-A4BE-44BB-87EA-2EA06B888640}"/>
          </ac:spMkLst>
        </pc:spChg>
      </pc:sldChg>
      <pc:sldChg chg="del">
        <pc:chgData name="Joe Smith" userId="S::joe.smith@crisis.org.uk::339c0dfa-b3e8-40d0-9156-d00e9ede1f4e" providerId="AD" clId="Web-{8CCB964D-B791-5FAF-B690-2C2440A96C98}" dt="2019-03-18T13:34:32.500" v="49"/>
        <pc:sldMkLst>
          <pc:docMk/>
          <pc:sldMk cId="4020923206" sldId="399"/>
        </pc:sldMkLst>
      </pc:sldChg>
      <pc:sldChg chg="del">
        <pc:chgData name="Joe Smith" userId="S::joe.smith@crisis.org.uk::339c0dfa-b3e8-40d0-9156-d00e9ede1f4e" providerId="AD" clId="Web-{8CCB964D-B791-5FAF-B690-2C2440A96C98}" dt="2019-03-18T13:34:47.250" v="50"/>
        <pc:sldMkLst>
          <pc:docMk/>
          <pc:sldMk cId="1788366346" sldId="401"/>
        </pc:sldMkLst>
      </pc:sldChg>
      <pc:sldChg chg="addSp delSp modSp">
        <pc:chgData name="Joe Smith" userId="S::joe.smith@crisis.org.uk::339c0dfa-b3e8-40d0-9156-d00e9ede1f4e" providerId="AD" clId="Web-{8CCB964D-B791-5FAF-B690-2C2440A96C98}" dt="2019-03-18T13:37:34.001" v="88"/>
        <pc:sldMkLst>
          <pc:docMk/>
          <pc:sldMk cId="3387054761" sldId="402"/>
        </pc:sldMkLst>
        <pc:spChg chg="mod">
          <ac:chgData name="Joe Smith" userId="S::joe.smith@crisis.org.uk::339c0dfa-b3e8-40d0-9156-d00e9ede1f4e" providerId="AD" clId="Web-{8CCB964D-B791-5FAF-B690-2C2440A96C98}" dt="2019-03-18T13:35:41.828" v="70" actId="20577"/>
          <ac:spMkLst>
            <pc:docMk/>
            <pc:sldMk cId="3387054761" sldId="402"/>
            <ac:spMk id="6" creationId="{09761FD2-D1A7-4F40-943B-28196B340E3F}"/>
          </ac:spMkLst>
        </pc:spChg>
        <pc:spChg chg="del">
          <ac:chgData name="Joe Smith" userId="S::joe.smith@crisis.org.uk::339c0dfa-b3e8-40d0-9156-d00e9ede1f4e" providerId="AD" clId="Web-{8CCB964D-B791-5FAF-B690-2C2440A96C98}" dt="2019-03-18T13:35:29.281" v="56"/>
          <ac:spMkLst>
            <pc:docMk/>
            <pc:sldMk cId="3387054761" sldId="402"/>
            <ac:spMk id="8" creationId="{54683AEA-7E51-433F-8686-3480F328AC5B}"/>
          </ac:spMkLst>
        </pc:spChg>
        <pc:spChg chg="del">
          <ac:chgData name="Joe Smith" userId="S::joe.smith@crisis.org.uk::339c0dfa-b3e8-40d0-9156-d00e9ede1f4e" providerId="AD" clId="Web-{8CCB964D-B791-5FAF-B690-2C2440A96C98}" dt="2019-03-18T13:35:29.281" v="55"/>
          <ac:spMkLst>
            <pc:docMk/>
            <pc:sldMk cId="3387054761" sldId="402"/>
            <ac:spMk id="14" creationId="{7101D91E-333B-4A74-9713-6E00A4935E4B}"/>
          </ac:spMkLst>
        </pc:spChg>
        <pc:spChg chg="del">
          <ac:chgData name="Joe Smith" userId="S::joe.smith@crisis.org.uk::339c0dfa-b3e8-40d0-9156-d00e9ede1f4e" providerId="AD" clId="Web-{8CCB964D-B791-5FAF-B690-2C2440A96C98}" dt="2019-03-18T13:35:29.281" v="54"/>
          <ac:spMkLst>
            <pc:docMk/>
            <pc:sldMk cId="3387054761" sldId="402"/>
            <ac:spMk id="15" creationId="{8DEB6396-778F-4D4B-9468-04467039233C}"/>
          </ac:spMkLst>
        </pc:spChg>
        <pc:spChg chg="del">
          <ac:chgData name="Joe Smith" userId="S::joe.smith@crisis.org.uk::339c0dfa-b3e8-40d0-9156-d00e9ede1f4e" providerId="AD" clId="Web-{8CCB964D-B791-5FAF-B690-2C2440A96C98}" dt="2019-03-18T13:35:29.281" v="53"/>
          <ac:spMkLst>
            <pc:docMk/>
            <pc:sldMk cId="3387054761" sldId="402"/>
            <ac:spMk id="16" creationId="{2312F9A5-04B4-4A24-9D3B-1F82AB67FBC0}"/>
          </ac:spMkLst>
        </pc:spChg>
        <pc:spChg chg="mod">
          <ac:chgData name="Joe Smith" userId="S::joe.smith@crisis.org.uk::339c0dfa-b3e8-40d0-9156-d00e9ede1f4e" providerId="AD" clId="Web-{8CCB964D-B791-5FAF-B690-2C2440A96C98}" dt="2019-03-18T13:35:17.094" v="52" actId="1076"/>
          <ac:spMkLst>
            <pc:docMk/>
            <pc:sldMk cId="3387054761" sldId="402"/>
            <ac:spMk id="19" creationId="{54D644AA-A2C4-4C65-824D-90CE1671FFB7}"/>
          </ac:spMkLst>
        </pc:spChg>
        <pc:spChg chg="del">
          <ac:chgData name="Joe Smith" userId="S::joe.smith@crisis.org.uk::339c0dfa-b3e8-40d0-9156-d00e9ede1f4e" providerId="AD" clId="Web-{8CCB964D-B791-5FAF-B690-2C2440A96C98}" dt="2019-03-18T13:35:10.578" v="51"/>
          <ac:spMkLst>
            <pc:docMk/>
            <pc:sldMk cId="3387054761" sldId="402"/>
            <ac:spMk id="20" creationId="{9C5B665E-8B50-4F87-A10E-D25999D2F07A}"/>
          </ac:spMkLst>
        </pc:spChg>
        <pc:spChg chg="add">
          <ac:chgData name="Joe Smith" userId="S::joe.smith@crisis.org.uk::339c0dfa-b3e8-40d0-9156-d00e9ede1f4e" providerId="AD" clId="Web-{8CCB964D-B791-5FAF-B690-2C2440A96C98}" dt="2019-03-18T13:37:34.001" v="88"/>
          <ac:spMkLst>
            <pc:docMk/>
            <pc:sldMk cId="3387054761" sldId="402"/>
            <ac:spMk id="21" creationId="{2B25117B-DB3A-48E3-8636-4CC11E76799C}"/>
          </ac:spMkLst>
        </pc:spChg>
      </pc:sldChg>
      <pc:sldChg chg="addSp delSp modSp">
        <pc:chgData name="Joe Smith" userId="S::joe.smith@crisis.org.uk::339c0dfa-b3e8-40d0-9156-d00e9ede1f4e" providerId="AD" clId="Web-{8CCB964D-B791-5FAF-B690-2C2440A96C98}" dt="2019-03-18T13:40:36.377" v="107" actId="1076"/>
        <pc:sldMkLst>
          <pc:docMk/>
          <pc:sldMk cId="2009141560" sldId="403"/>
        </pc:sldMkLst>
        <pc:spChg chg="add mod">
          <ac:chgData name="Joe Smith" userId="S::joe.smith@crisis.org.uk::339c0dfa-b3e8-40d0-9156-d00e9ede1f4e" providerId="AD" clId="Web-{8CCB964D-B791-5FAF-B690-2C2440A96C98}" dt="2019-03-18T13:40:36.377" v="107" actId="1076"/>
          <ac:spMkLst>
            <pc:docMk/>
            <pc:sldMk cId="2009141560" sldId="403"/>
            <ac:spMk id="7" creationId="{F83842F8-01E5-45C0-808E-1A01C3519B66}"/>
          </ac:spMkLst>
        </pc:spChg>
        <pc:picChg chg="add del mod">
          <ac:chgData name="Joe Smith" userId="S::joe.smith@crisis.org.uk::339c0dfa-b3e8-40d0-9156-d00e9ede1f4e" providerId="AD" clId="Web-{8CCB964D-B791-5FAF-B690-2C2440A96C98}" dt="2019-03-18T13:40:25.033" v="105"/>
          <ac:picMkLst>
            <pc:docMk/>
            <pc:sldMk cId="2009141560" sldId="403"/>
            <ac:picMk id="2" creationId="{915AD25B-F5D2-499E-AE9E-64C6451CE526}"/>
          </ac:picMkLst>
        </pc:picChg>
      </pc:sldChg>
      <pc:sldChg chg="del">
        <pc:chgData name="Joe Smith" userId="S::joe.smith@crisis.org.uk::339c0dfa-b3e8-40d0-9156-d00e9ede1f4e" providerId="AD" clId="Web-{8CCB964D-B791-5FAF-B690-2C2440A96C98}" dt="2019-03-18T13:41:54.002" v="113"/>
        <pc:sldMkLst>
          <pc:docMk/>
          <pc:sldMk cId="4283466341" sldId="407"/>
        </pc:sldMkLst>
      </pc:sldChg>
      <pc:sldChg chg="del">
        <pc:chgData name="Joe Smith" userId="S::joe.smith@crisis.org.uk::339c0dfa-b3e8-40d0-9156-d00e9ede1f4e" providerId="AD" clId="Web-{8CCB964D-B791-5FAF-B690-2C2440A96C98}" dt="2019-03-18T13:41:54.002" v="112"/>
        <pc:sldMkLst>
          <pc:docMk/>
          <pc:sldMk cId="2247014333" sldId="408"/>
        </pc:sldMkLst>
      </pc:sldChg>
      <pc:sldChg chg="del">
        <pc:chgData name="Joe Smith" userId="S::joe.smith@crisis.org.uk::339c0dfa-b3e8-40d0-9156-d00e9ede1f4e" providerId="AD" clId="Web-{8CCB964D-B791-5FAF-B690-2C2440A96C98}" dt="2019-03-18T13:41:53.986" v="111"/>
        <pc:sldMkLst>
          <pc:docMk/>
          <pc:sldMk cId="1167583418" sldId="409"/>
        </pc:sldMkLst>
      </pc:sldChg>
      <pc:sldChg chg="addSp">
        <pc:chgData name="Joe Smith" userId="S::joe.smith@crisis.org.uk::339c0dfa-b3e8-40d0-9156-d00e9ede1f4e" providerId="AD" clId="Web-{8CCB964D-B791-5FAF-B690-2C2440A96C98}" dt="2019-03-18T13:40:41.049" v="108"/>
        <pc:sldMkLst>
          <pc:docMk/>
          <pc:sldMk cId="306369781" sldId="410"/>
        </pc:sldMkLst>
        <pc:spChg chg="add">
          <ac:chgData name="Joe Smith" userId="S::joe.smith@crisis.org.uk::339c0dfa-b3e8-40d0-9156-d00e9ede1f4e" providerId="AD" clId="Web-{8CCB964D-B791-5FAF-B690-2C2440A96C98}" dt="2019-03-18T13:40:41.049" v="108"/>
          <ac:spMkLst>
            <pc:docMk/>
            <pc:sldMk cId="306369781" sldId="410"/>
            <ac:spMk id="2" creationId="{0D8EBB90-E3C3-45DA-8DD6-7B821884C4E0}"/>
          </ac:spMkLst>
        </pc:spChg>
      </pc:sldChg>
      <pc:sldChg chg="addSp">
        <pc:chgData name="Joe Smith" userId="S::joe.smith@crisis.org.uk::339c0dfa-b3e8-40d0-9156-d00e9ede1f4e" providerId="AD" clId="Web-{8CCB964D-B791-5FAF-B690-2C2440A96C98}" dt="2019-03-18T13:40:59.392" v="110"/>
        <pc:sldMkLst>
          <pc:docMk/>
          <pc:sldMk cId="4188868122" sldId="411"/>
        </pc:sldMkLst>
        <pc:spChg chg="add">
          <ac:chgData name="Joe Smith" userId="S::joe.smith@crisis.org.uk::339c0dfa-b3e8-40d0-9156-d00e9ede1f4e" providerId="AD" clId="Web-{8CCB964D-B791-5FAF-B690-2C2440A96C98}" dt="2019-03-18T13:40:59.392" v="110"/>
          <ac:spMkLst>
            <pc:docMk/>
            <pc:sldMk cId="4188868122" sldId="411"/>
            <ac:spMk id="2" creationId="{8BAEAD1B-9704-4F8D-9249-4F5AA4205718}"/>
          </ac:spMkLst>
        </pc:spChg>
      </pc:sldChg>
      <pc:sldChg chg="addSp modSp">
        <pc:chgData name="Joe Smith" userId="S::joe.smith@crisis.org.uk::339c0dfa-b3e8-40d0-9156-d00e9ede1f4e" providerId="AD" clId="Web-{8CCB964D-B791-5FAF-B690-2C2440A96C98}" dt="2019-03-18T13:37:28.970" v="87"/>
        <pc:sldMkLst>
          <pc:docMk/>
          <pc:sldMk cId="1956649196" sldId="412"/>
        </pc:sldMkLst>
        <pc:spChg chg="mod">
          <ac:chgData name="Joe Smith" userId="S::joe.smith@crisis.org.uk::339c0dfa-b3e8-40d0-9156-d00e9ede1f4e" providerId="AD" clId="Web-{8CCB964D-B791-5FAF-B690-2C2440A96C98}" dt="2019-03-18T13:34:10.141" v="46" actId="20577"/>
          <ac:spMkLst>
            <pc:docMk/>
            <pc:sldMk cId="1956649196" sldId="412"/>
            <ac:spMk id="2" creationId="{4173778D-8E43-4FA9-8869-A189A93390B5}"/>
          </ac:spMkLst>
        </pc:spChg>
        <pc:spChg chg="add">
          <ac:chgData name="Joe Smith" userId="S::joe.smith@crisis.org.uk::339c0dfa-b3e8-40d0-9156-d00e9ede1f4e" providerId="AD" clId="Web-{8CCB964D-B791-5FAF-B690-2C2440A96C98}" dt="2019-03-18T13:37:28.970" v="87"/>
          <ac:spMkLst>
            <pc:docMk/>
            <pc:sldMk cId="1956649196" sldId="412"/>
            <ac:spMk id="6" creationId="{2B25117B-DB3A-48E3-8636-4CC11E76799C}"/>
          </ac:spMkLst>
        </pc:spChg>
      </pc:sldChg>
    </pc:docChg>
  </pc:docChgLst>
  <pc:docChgLst>
    <pc:chgData name="Joe Smith" userId="S::joe.smith@crisis.org.uk::339c0dfa-b3e8-40d0-9156-d00e9ede1f4e" providerId="AD" clId="Web-{1F234884-A1BE-BCAF-6649-DF7297D7FC57}"/>
    <pc:docChg chg="modSld">
      <pc:chgData name="Joe Smith" userId="S::joe.smith@crisis.org.uk::339c0dfa-b3e8-40d0-9156-d00e9ede1f4e" providerId="AD" clId="Web-{1F234884-A1BE-BCAF-6649-DF7297D7FC57}" dt="2019-06-13T21:21:42.582" v="76" actId="20577"/>
      <pc:docMkLst>
        <pc:docMk/>
      </pc:docMkLst>
      <pc:sldChg chg="modSp">
        <pc:chgData name="Joe Smith" userId="S::joe.smith@crisis.org.uk::339c0dfa-b3e8-40d0-9156-d00e9ede1f4e" providerId="AD" clId="Web-{1F234884-A1BE-BCAF-6649-DF7297D7FC57}" dt="2019-06-13T21:21:42.582" v="76" actId="20577"/>
        <pc:sldMkLst>
          <pc:docMk/>
          <pc:sldMk cId="1328526979" sldId="438"/>
        </pc:sldMkLst>
        <pc:spChg chg="mod">
          <ac:chgData name="Joe Smith" userId="S::joe.smith@crisis.org.uk::339c0dfa-b3e8-40d0-9156-d00e9ede1f4e" providerId="AD" clId="Web-{1F234884-A1BE-BCAF-6649-DF7297D7FC57}" dt="2019-06-13T21:21:42.582" v="76" actId="20577"/>
          <ac:spMkLst>
            <pc:docMk/>
            <pc:sldMk cId="1328526979" sldId="438"/>
            <ac:spMk id="3" creationId="{D57B96FA-9CEF-4E89-8F9E-FE2CEC615E40}"/>
          </ac:spMkLst>
        </pc:spChg>
      </pc:sldChg>
    </pc:docChg>
  </pc:docChgLst>
  <pc:docChgLst>
    <pc:chgData name="Joe Smith" userId="S::joe.smith@crisis.org.uk::339c0dfa-b3e8-40d0-9156-d00e9ede1f4e" providerId="AD" clId="Web-{51EF42A2-A6F4-0C66-9304-E8F2CF1B38DB}"/>
    <pc:docChg chg="modSld">
      <pc:chgData name="Joe Smith" userId="S::joe.smith@crisis.org.uk::339c0dfa-b3e8-40d0-9156-d00e9ede1f4e" providerId="AD" clId="Web-{51EF42A2-A6F4-0C66-9304-E8F2CF1B38DB}" dt="2019-06-13T21:15:59.663" v="61" actId="20577"/>
      <pc:docMkLst>
        <pc:docMk/>
      </pc:docMkLst>
      <pc:sldChg chg="modSp">
        <pc:chgData name="Joe Smith" userId="S::joe.smith@crisis.org.uk::339c0dfa-b3e8-40d0-9156-d00e9ede1f4e" providerId="AD" clId="Web-{51EF42A2-A6F4-0C66-9304-E8F2CF1B38DB}" dt="2019-06-13T21:14:19.257" v="46"/>
        <pc:sldMkLst>
          <pc:docMk/>
          <pc:sldMk cId="1236929780" sldId="437"/>
        </pc:sldMkLst>
        <pc:spChg chg="mod">
          <ac:chgData name="Joe Smith" userId="S::joe.smith@crisis.org.uk::339c0dfa-b3e8-40d0-9156-d00e9ede1f4e" providerId="AD" clId="Web-{51EF42A2-A6F4-0C66-9304-E8F2CF1B38DB}" dt="2019-06-13T21:14:19.257" v="46"/>
          <ac:spMkLst>
            <pc:docMk/>
            <pc:sldMk cId="1236929780" sldId="437"/>
            <ac:spMk id="3" creationId="{D57B96FA-9CEF-4E89-8F9E-FE2CEC615E40}"/>
          </ac:spMkLst>
        </pc:spChg>
        <pc:spChg chg="mod">
          <ac:chgData name="Joe Smith" userId="S::joe.smith@crisis.org.uk::339c0dfa-b3e8-40d0-9156-d00e9ede1f4e" providerId="AD" clId="Web-{51EF42A2-A6F4-0C66-9304-E8F2CF1B38DB}" dt="2019-06-13T21:12:41.772" v="22" actId="20577"/>
          <ac:spMkLst>
            <pc:docMk/>
            <pc:sldMk cId="1236929780" sldId="437"/>
            <ac:spMk id="23" creationId="{22A3F0BC-27CD-4068-BA6E-59397B63EB2A}"/>
          </ac:spMkLst>
        </pc:spChg>
        <pc:spChg chg="mod">
          <ac:chgData name="Joe Smith" userId="S::joe.smith@crisis.org.uk::339c0dfa-b3e8-40d0-9156-d00e9ede1f4e" providerId="AD" clId="Web-{51EF42A2-A6F4-0C66-9304-E8F2CF1B38DB}" dt="2019-06-13T21:12:22.959" v="18" actId="20577"/>
          <ac:spMkLst>
            <pc:docMk/>
            <pc:sldMk cId="1236929780" sldId="437"/>
            <ac:spMk id="24" creationId="{B7ACC595-DFBC-409E-BD46-21622E578233}"/>
          </ac:spMkLst>
        </pc:spChg>
      </pc:sldChg>
      <pc:sldChg chg="modSp">
        <pc:chgData name="Joe Smith" userId="S::joe.smith@crisis.org.uk::339c0dfa-b3e8-40d0-9156-d00e9ede1f4e" providerId="AD" clId="Web-{51EF42A2-A6F4-0C66-9304-E8F2CF1B38DB}" dt="2019-06-13T21:15:59.663" v="61" actId="20577"/>
        <pc:sldMkLst>
          <pc:docMk/>
          <pc:sldMk cId="1328526979" sldId="438"/>
        </pc:sldMkLst>
        <pc:spChg chg="mod">
          <ac:chgData name="Joe Smith" userId="S::joe.smith@crisis.org.uk::339c0dfa-b3e8-40d0-9156-d00e9ede1f4e" providerId="AD" clId="Web-{51EF42A2-A6F4-0C66-9304-E8F2CF1B38DB}" dt="2019-06-13T21:15:59.663" v="61" actId="20577"/>
          <ac:spMkLst>
            <pc:docMk/>
            <pc:sldMk cId="1328526979" sldId="438"/>
            <ac:spMk id="3" creationId="{D57B96FA-9CEF-4E89-8F9E-FE2CEC615E40}"/>
          </ac:spMkLst>
        </pc:spChg>
      </pc:sldChg>
    </pc:docChg>
  </pc:docChgLst>
  <pc:docChgLst>
    <pc:chgData name="Trish Connolly" userId="S::trish.connolly@crisis.org.uk::74f730e1-3f09-44d5-9b1b-fdcd58531dad" providerId="AD" clId="Web-{6A0CD889-C834-44EB-BFD8-53B945ECB77E}"/>
    <pc:docChg chg="modSld">
      <pc:chgData name="Trish Connolly" userId="S::trish.connolly@crisis.org.uk::74f730e1-3f09-44d5-9b1b-fdcd58531dad" providerId="AD" clId="Web-{6A0CD889-C834-44EB-BFD8-53B945ECB77E}" dt="2018-04-23T15:03:07.910" v="255"/>
      <pc:docMkLst>
        <pc:docMk/>
      </pc:docMkLst>
      <pc:sldChg chg="modSp">
        <pc:chgData name="Trish Connolly" userId="S::trish.connolly@crisis.org.uk::74f730e1-3f09-44d5-9b1b-fdcd58531dad" providerId="AD" clId="Web-{6A0CD889-C834-44EB-BFD8-53B945ECB77E}" dt="2018-04-23T15:02:35.504" v="248"/>
        <pc:sldMkLst>
          <pc:docMk/>
          <pc:sldMk cId="221562237" sldId="338"/>
        </pc:sldMkLst>
        <pc:spChg chg="mod">
          <ac:chgData name="Trish Connolly" userId="S::trish.connolly@crisis.org.uk::74f730e1-3f09-44d5-9b1b-fdcd58531dad" providerId="AD" clId="Web-{6A0CD889-C834-44EB-BFD8-53B945ECB77E}" dt="2018-04-23T15:02:35.504" v="248"/>
          <ac:spMkLst>
            <pc:docMk/>
            <pc:sldMk cId="221562237" sldId="338"/>
            <ac:spMk id="8" creationId="{F196555D-AE84-4E2F-8FAB-C6024196F00F}"/>
          </ac:spMkLst>
        </pc:spChg>
      </pc:sldChg>
      <pc:sldChg chg="modSp">
        <pc:chgData name="Trish Connolly" userId="S::trish.connolly@crisis.org.uk::74f730e1-3f09-44d5-9b1b-fdcd58531dad" providerId="AD" clId="Web-{6A0CD889-C834-44EB-BFD8-53B945ECB77E}" dt="2018-04-23T15:03:07.910" v="255"/>
        <pc:sldMkLst>
          <pc:docMk/>
          <pc:sldMk cId="3019885931" sldId="339"/>
        </pc:sldMkLst>
        <pc:spChg chg="mod">
          <ac:chgData name="Trish Connolly" userId="S::trish.connolly@crisis.org.uk::74f730e1-3f09-44d5-9b1b-fdcd58531dad" providerId="AD" clId="Web-{6A0CD889-C834-44EB-BFD8-53B945ECB77E}" dt="2018-04-23T15:03:07.910" v="255"/>
          <ac:spMkLst>
            <pc:docMk/>
            <pc:sldMk cId="3019885931" sldId="339"/>
            <ac:spMk id="5" creationId="{00000000-0000-0000-0000-000000000000}"/>
          </ac:spMkLst>
        </pc:spChg>
      </pc:sldChg>
      <pc:sldChg chg="modSp">
        <pc:chgData name="Trish Connolly" userId="S::trish.connolly@crisis.org.uk::74f730e1-3f09-44d5-9b1b-fdcd58531dad" providerId="AD" clId="Web-{6A0CD889-C834-44EB-BFD8-53B945ECB77E}" dt="2018-04-23T12:33:54.540" v="80"/>
        <pc:sldMkLst>
          <pc:docMk/>
          <pc:sldMk cId="3852082656" sldId="343"/>
        </pc:sldMkLst>
        <pc:spChg chg="mod">
          <ac:chgData name="Trish Connolly" userId="S::trish.connolly@crisis.org.uk::74f730e1-3f09-44d5-9b1b-fdcd58531dad" providerId="AD" clId="Web-{6A0CD889-C834-44EB-BFD8-53B945ECB77E}" dt="2018-04-23T12:33:54.540" v="80"/>
          <ac:spMkLst>
            <pc:docMk/>
            <pc:sldMk cId="3852082656" sldId="343"/>
            <ac:spMk id="5" creationId="{00000000-0000-0000-0000-000000000000}"/>
          </ac:spMkLst>
        </pc:spChg>
      </pc:sldChg>
      <pc:sldChg chg="modSp">
        <pc:chgData name="Trish Connolly" userId="S::trish.connolly@crisis.org.uk::74f730e1-3f09-44d5-9b1b-fdcd58531dad" providerId="AD" clId="Web-{6A0CD889-C834-44EB-BFD8-53B945ECB77E}" dt="2018-04-23T15:02:49.738" v="252"/>
        <pc:sldMkLst>
          <pc:docMk/>
          <pc:sldMk cId="3562232809" sldId="344"/>
        </pc:sldMkLst>
        <pc:spChg chg="mod">
          <ac:chgData name="Trish Connolly" userId="S::trish.connolly@crisis.org.uk::74f730e1-3f09-44d5-9b1b-fdcd58531dad" providerId="AD" clId="Web-{6A0CD889-C834-44EB-BFD8-53B945ECB77E}" dt="2018-04-23T15:02:49.738" v="252"/>
          <ac:spMkLst>
            <pc:docMk/>
            <pc:sldMk cId="3562232809" sldId="344"/>
            <ac:spMk id="8" creationId="{F196555D-AE84-4E2F-8FAB-C6024196F00F}"/>
          </ac:spMkLst>
        </pc:spChg>
      </pc:sldChg>
      <pc:sldChg chg="modSp">
        <pc:chgData name="Trish Connolly" userId="S::trish.connolly@crisis.org.uk::74f730e1-3f09-44d5-9b1b-fdcd58531dad" providerId="AD" clId="Web-{6A0CD889-C834-44EB-BFD8-53B945ECB77E}" dt="2018-04-23T13:47:49.064" v="98"/>
        <pc:sldMkLst>
          <pc:docMk/>
          <pc:sldMk cId="3301923553" sldId="345"/>
        </pc:sldMkLst>
        <pc:spChg chg="mod">
          <ac:chgData name="Trish Connolly" userId="S::trish.connolly@crisis.org.uk::74f730e1-3f09-44d5-9b1b-fdcd58531dad" providerId="AD" clId="Web-{6A0CD889-C834-44EB-BFD8-53B945ECB77E}" dt="2018-04-23T13:47:49.064" v="98"/>
          <ac:spMkLst>
            <pc:docMk/>
            <pc:sldMk cId="3301923553" sldId="345"/>
            <ac:spMk id="5" creationId="{00000000-0000-0000-0000-000000000000}"/>
          </ac:spMkLst>
        </pc:spChg>
      </pc:sldChg>
    </pc:docChg>
  </pc:docChgLst>
  <pc:docChgLst>
    <pc:chgData name="Joe Smith" userId="S::joe.smith@crisis.org.uk::339c0dfa-b3e8-40d0-9156-d00e9ede1f4e" providerId="AD" clId="Web-{BF97909B-1276-C12B-D40C-2C439F07DCC6}"/>
    <pc:docChg chg="modSld">
      <pc:chgData name="Joe Smith" userId="S::joe.smith@crisis.org.uk::339c0dfa-b3e8-40d0-9156-d00e9ede1f4e" providerId="AD" clId="Web-{BF97909B-1276-C12B-D40C-2C439F07DCC6}" dt="2019-06-13T22:25:20.844" v="228" actId="20577"/>
      <pc:docMkLst>
        <pc:docMk/>
      </pc:docMkLst>
      <pc:sldChg chg="modSp">
        <pc:chgData name="Joe Smith" userId="S::joe.smith@crisis.org.uk::339c0dfa-b3e8-40d0-9156-d00e9ede1f4e" providerId="AD" clId="Web-{BF97909B-1276-C12B-D40C-2C439F07DCC6}" dt="2019-06-13T22:19:52.224" v="17"/>
        <pc:sldMkLst>
          <pc:docMk/>
          <pc:sldMk cId="1660173539" sldId="448"/>
        </pc:sldMkLst>
        <pc:spChg chg="mod">
          <ac:chgData name="Joe Smith" userId="S::joe.smith@crisis.org.uk::339c0dfa-b3e8-40d0-9156-d00e9ede1f4e" providerId="AD" clId="Web-{BF97909B-1276-C12B-D40C-2C439F07DCC6}" dt="2019-06-13T22:19:52.224" v="17"/>
          <ac:spMkLst>
            <pc:docMk/>
            <pc:sldMk cId="1660173539" sldId="448"/>
            <ac:spMk id="3" creationId="{D57B96FA-9CEF-4E89-8F9E-FE2CEC615E40}"/>
          </ac:spMkLst>
        </pc:spChg>
      </pc:sldChg>
      <pc:sldChg chg="modSp">
        <pc:chgData name="Joe Smith" userId="S::joe.smith@crisis.org.uk::339c0dfa-b3e8-40d0-9156-d00e9ede1f4e" providerId="AD" clId="Web-{BF97909B-1276-C12B-D40C-2C439F07DCC6}" dt="2019-06-13T22:25:20.844" v="228" actId="20577"/>
        <pc:sldMkLst>
          <pc:docMk/>
          <pc:sldMk cId="37250373" sldId="449"/>
        </pc:sldMkLst>
        <pc:spChg chg="mod">
          <ac:chgData name="Joe Smith" userId="S::joe.smith@crisis.org.uk::339c0dfa-b3e8-40d0-9156-d00e9ede1f4e" providerId="AD" clId="Web-{BF97909B-1276-C12B-D40C-2C439F07DCC6}" dt="2019-06-13T22:25:20.844" v="228" actId="20577"/>
          <ac:spMkLst>
            <pc:docMk/>
            <pc:sldMk cId="37250373" sldId="449"/>
            <ac:spMk id="3" creationId="{D57B96FA-9CEF-4E89-8F9E-FE2CEC615E40}"/>
          </ac:spMkLst>
        </pc:spChg>
      </pc:sldChg>
    </pc:docChg>
  </pc:docChgLst>
  <pc:docChgLst>
    <pc:chgData name="Joe Smith" userId="S::joe.smith@crisis.org.uk::339c0dfa-b3e8-40d0-9156-d00e9ede1f4e" providerId="AD" clId="Web-{86A60657-C758-E638-2A08-7CCCA60D4724}"/>
    <pc:docChg chg="addSld modSld">
      <pc:chgData name="Joe Smith" userId="S::joe.smith@crisis.org.uk::339c0dfa-b3e8-40d0-9156-d00e9ede1f4e" providerId="AD" clId="Web-{86A60657-C758-E638-2A08-7CCCA60D4724}" dt="2019-06-13T10:06:02.143" v="2"/>
      <pc:docMkLst>
        <pc:docMk/>
      </pc:docMkLst>
      <pc:sldChg chg="modSp">
        <pc:chgData name="Joe Smith" userId="S::joe.smith@crisis.org.uk::339c0dfa-b3e8-40d0-9156-d00e9ede1f4e" providerId="AD" clId="Web-{86A60657-C758-E638-2A08-7CCCA60D4724}" dt="2019-06-13T10:05:48.862" v="1"/>
        <pc:sldMkLst>
          <pc:docMk/>
          <pc:sldMk cId="442527059" sldId="427"/>
        </pc:sldMkLst>
        <pc:spChg chg="mod">
          <ac:chgData name="Joe Smith" userId="S::joe.smith@crisis.org.uk::339c0dfa-b3e8-40d0-9156-d00e9ede1f4e" providerId="AD" clId="Web-{86A60657-C758-E638-2A08-7CCCA60D4724}" dt="2019-06-13T10:05:48.862" v="1"/>
          <ac:spMkLst>
            <pc:docMk/>
            <pc:sldMk cId="442527059" sldId="427"/>
            <ac:spMk id="3" creationId="{D57B96FA-9CEF-4E89-8F9E-FE2CEC615E40}"/>
          </ac:spMkLst>
        </pc:spChg>
      </pc:sldChg>
      <pc:sldChg chg="add replId">
        <pc:chgData name="Joe Smith" userId="S::joe.smith@crisis.org.uk::339c0dfa-b3e8-40d0-9156-d00e9ede1f4e" providerId="AD" clId="Web-{86A60657-C758-E638-2A08-7CCCA60D4724}" dt="2019-06-13T10:06:02.143" v="2"/>
        <pc:sldMkLst>
          <pc:docMk/>
          <pc:sldMk cId="3234076814" sldId="428"/>
        </pc:sldMkLst>
      </pc:sldChg>
    </pc:docChg>
  </pc:docChgLst>
  <pc:docChgLst>
    <pc:chgData name="Joe Smith" userId="S::joe.smith@crisis.org.uk::339c0dfa-b3e8-40d0-9156-d00e9ede1f4e" providerId="AD" clId="Web-{E33173E4-7FAB-4E06-800F-45C44077C6DD}"/>
    <pc:docChg chg="delSld modSld sldOrd">
      <pc:chgData name="Joe Smith" userId="S::joe.smith@crisis.org.uk::339c0dfa-b3e8-40d0-9156-d00e9ede1f4e" providerId="AD" clId="Web-{E33173E4-7FAB-4E06-800F-45C44077C6DD}" dt="2018-05-22T08:15:50.471" v="344" actId="20577"/>
      <pc:docMkLst>
        <pc:docMk/>
      </pc:docMkLst>
      <pc:sldChg chg="del">
        <pc:chgData name="Joe Smith" userId="S::joe.smith@crisis.org.uk::339c0dfa-b3e8-40d0-9156-d00e9ede1f4e" providerId="AD" clId="Web-{E33173E4-7FAB-4E06-800F-45C44077C6DD}" dt="2018-05-22T08:03:23.914" v="177" actId="20577"/>
        <pc:sldMkLst>
          <pc:docMk/>
          <pc:sldMk cId="2178584608" sldId="316"/>
        </pc:sldMkLst>
      </pc:sldChg>
      <pc:sldChg chg="del">
        <pc:chgData name="Joe Smith" userId="S::joe.smith@crisis.org.uk::339c0dfa-b3e8-40d0-9156-d00e9ede1f4e" providerId="AD" clId="Web-{E33173E4-7FAB-4E06-800F-45C44077C6DD}" dt="2018-05-22T08:03:23.914" v="179" actId="20577"/>
        <pc:sldMkLst>
          <pc:docMk/>
          <pc:sldMk cId="221562237" sldId="338"/>
        </pc:sldMkLst>
      </pc:sldChg>
      <pc:sldChg chg="del">
        <pc:chgData name="Joe Smith" userId="S::joe.smith@crisis.org.uk::339c0dfa-b3e8-40d0-9156-d00e9ede1f4e" providerId="AD" clId="Web-{E33173E4-7FAB-4E06-800F-45C44077C6DD}" dt="2018-05-22T08:03:23.929" v="180" actId="20577"/>
        <pc:sldMkLst>
          <pc:docMk/>
          <pc:sldMk cId="3019885931" sldId="339"/>
        </pc:sldMkLst>
      </pc:sldChg>
      <pc:sldChg chg="del">
        <pc:chgData name="Joe Smith" userId="S::joe.smith@crisis.org.uk::339c0dfa-b3e8-40d0-9156-d00e9ede1f4e" providerId="AD" clId="Web-{E33173E4-7FAB-4E06-800F-45C44077C6DD}" dt="2018-05-22T08:03:23.914" v="178" actId="20577"/>
        <pc:sldMkLst>
          <pc:docMk/>
          <pc:sldMk cId="3231756573" sldId="340"/>
        </pc:sldMkLst>
      </pc:sldChg>
      <pc:sldChg chg="modSp">
        <pc:chgData name="Joe Smith" userId="S::joe.smith@crisis.org.uk::339c0dfa-b3e8-40d0-9156-d00e9ede1f4e" providerId="AD" clId="Web-{E33173E4-7FAB-4E06-800F-45C44077C6DD}" dt="2018-05-22T08:04:25.568" v="183" actId="20577"/>
        <pc:sldMkLst>
          <pc:docMk/>
          <pc:sldMk cId="3250966355" sldId="341"/>
        </pc:sldMkLst>
        <pc:spChg chg="mod">
          <ac:chgData name="Joe Smith" userId="S::joe.smith@crisis.org.uk::339c0dfa-b3e8-40d0-9156-d00e9ede1f4e" providerId="AD" clId="Web-{E33173E4-7FAB-4E06-800F-45C44077C6DD}" dt="2018-05-22T08:04:25.568" v="183" actId="20577"/>
          <ac:spMkLst>
            <pc:docMk/>
            <pc:sldMk cId="3250966355" sldId="341"/>
            <ac:spMk id="3" creationId="{00000000-0000-0000-0000-000000000000}"/>
          </ac:spMkLst>
        </pc:spChg>
        <pc:graphicFrameChg chg="modGraphic">
          <ac:chgData name="Joe Smith" userId="S::joe.smith@crisis.org.uk::339c0dfa-b3e8-40d0-9156-d00e9ede1f4e" providerId="AD" clId="Web-{E33173E4-7FAB-4E06-800F-45C44077C6DD}" dt="2018-05-22T08:04:25.521" v="182" actId="20577"/>
          <ac:graphicFrameMkLst>
            <pc:docMk/>
            <pc:sldMk cId="3250966355" sldId="341"/>
            <ac:graphicFrameMk id="4" creationId="{99F08A72-579E-48A1-AEBD-91062A1B7383}"/>
          </ac:graphicFrameMkLst>
        </pc:graphicFrameChg>
      </pc:sldChg>
      <pc:sldChg chg="addSp modSp">
        <pc:chgData name="Joe Smith" userId="S::joe.smith@crisis.org.uk::339c0dfa-b3e8-40d0-9156-d00e9ede1f4e" providerId="AD" clId="Web-{E33173E4-7FAB-4E06-800F-45C44077C6DD}" dt="2018-05-22T08:13:35.095" v="317" actId="20577"/>
        <pc:sldMkLst>
          <pc:docMk/>
          <pc:sldMk cId="745945355" sldId="349"/>
        </pc:sldMkLst>
        <pc:spChg chg="add mod">
          <ac:chgData name="Joe Smith" userId="S::joe.smith@crisis.org.uk::339c0dfa-b3e8-40d0-9156-d00e9ede1f4e" providerId="AD" clId="Web-{E33173E4-7FAB-4E06-800F-45C44077C6DD}" dt="2018-05-22T08:13:35.095" v="317" actId="20577"/>
          <ac:spMkLst>
            <pc:docMk/>
            <pc:sldMk cId="745945355" sldId="349"/>
            <ac:spMk id="2" creationId="{C35ECA7C-33B0-47C9-AD96-9DB2DA1B087E}"/>
          </ac:spMkLst>
        </pc:spChg>
      </pc:sldChg>
      <pc:sldChg chg="modSp">
        <pc:chgData name="Joe Smith" userId="S::joe.smith@crisis.org.uk::339c0dfa-b3e8-40d0-9156-d00e9ede1f4e" providerId="AD" clId="Web-{E33173E4-7FAB-4E06-800F-45C44077C6DD}" dt="2018-05-22T08:14:13.002" v="322" actId="20577"/>
        <pc:sldMkLst>
          <pc:docMk/>
          <pc:sldMk cId="1307389195" sldId="350"/>
        </pc:sldMkLst>
        <pc:spChg chg="mod">
          <ac:chgData name="Joe Smith" userId="S::joe.smith@crisis.org.uk::339c0dfa-b3e8-40d0-9156-d00e9ede1f4e" providerId="AD" clId="Web-{E33173E4-7FAB-4E06-800F-45C44077C6DD}" dt="2018-05-22T08:14:13.002" v="322" actId="20577"/>
          <ac:spMkLst>
            <pc:docMk/>
            <pc:sldMk cId="1307389195" sldId="350"/>
            <ac:spMk id="7" creationId="{76C844B2-50DA-4D2A-8E21-AD181F0B4350}"/>
          </ac:spMkLst>
        </pc:spChg>
      </pc:sldChg>
      <pc:sldChg chg="modSp">
        <pc:chgData name="Joe Smith" userId="S::joe.smith@crisis.org.uk::339c0dfa-b3e8-40d0-9156-d00e9ede1f4e" providerId="AD" clId="Web-{E33173E4-7FAB-4E06-800F-45C44077C6DD}" dt="2018-05-22T08:14:07.580" v="321" actId="20577"/>
        <pc:sldMkLst>
          <pc:docMk/>
          <pc:sldMk cId="2261473868" sldId="351"/>
        </pc:sldMkLst>
        <pc:spChg chg="mod">
          <ac:chgData name="Joe Smith" userId="S::joe.smith@crisis.org.uk::339c0dfa-b3e8-40d0-9156-d00e9ede1f4e" providerId="AD" clId="Web-{E33173E4-7FAB-4E06-800F-45C44077C6DD}" dt="2018-05-22T08:14:07.580" v="321" actId="20577"/>
          <ac:spMkLst>
            <pc:docMk/>
            <pc:sldMk cId="2261473868" sldId="351"/>
            <ac:spMk id="2" creationId="{74A96FB8-1C5A-4FB7-BB2F-9A4B3C180E28}"/>
          </ac:spMkLst>
        </pc:spChg>
      </pc:sldChg>
      <pc:sldChg chg="modSp">
        <pc:chgData name="Joe Smith" userId="S::joe.smith@crisis.org.uk::339c0dfa-b3e8-40d0-9156-d00e9ede1f4e" providerId="AD" clId="Web-{E33173E4-7FAB-4E06-800F-45C44077C6DD}" dt="2018-05-22T08:14:07.424" v="320" actId="20577"/>
        <pc:sldMkLst>
          <pc:docMk/>
          <pc:sldMk cId="3700053081" sldId="352"/>
        </pc:sldMkLst>
        <pc:spChg chg="mod">
          <ac:chgData name="Joe Smith" userId="S::joe.smith@crisis.org.uk::339c0dfa-b3e8-40d0-9156-d00e9ede1f4e" providerId="AD" clId="Web-{E33173E4-7FAB-4E06-800F-45C44077C6DD}" dt="2018-05-22T08:14:07.424" v="320" actId="20577"/>
          <ac:spMkLst>
            <pc:docMk/>
            <pc:sldMk cId="3700053081" sldId="352"/>
            <ac:spMk id="2" creationId="{DD4D6CDB-56AB-499B-8514-0787D82E0925}"/>
          </ac:spMkLst>
        </pc:spChg>
      </pc:sldChg>
      <pc:sldChg chg="modSp">
        <pc:chgData name="Joe Smith" userId="S::joe.smith@crisis.org.uk::339c0dfa-b3e8-40d0-9156-d00e9ede1f4e" providerId="AD" clId="Web-{E33173E4-7FAB-4E06-800F-45C44077C6DD}" dt="2018-05-22T08:14:01.314" v="318" actId="20577"/>
        <pc:sldMkLst>
          <pc:docMk/>
          <pc:sldMk cId="825324998" sldId="353"/>
        </pc:sldMkLst>
        <pc:spChg chg="mod">
          <ac:chgData name="Joe Smith" userId="S::joe.smith@crisis.org.uk::339c0dfa-b3e8-40d0-9156-d00e9ede1f4e" providerId="AD" clId="Web-{E33173E4-7FAB-4E06-800F-45C44077C6DD}" dt="2018-05-22T08:14:01.314" v="318" actId="20577"/>
          <ac:spMkLst>
            <pc:docMk/>
            <pc:sldMk cId="825324998" sldId="353"/>
            <ac:spMk id="3" creationId="{35B1231B-930E-4AFE-A3FE-4CB7111091DD}"/>
          </ac:spMkLst>
        </pc:spChg>
      </pc:sldChg>
      <pc:sldChg chg="modSp">
        <pc:chgData name="Joe Smith" userId="S::joe.smith@crisis.org.uk::339c0dfa-b3e8-40d0-9156-d00e9ede1f4e" providerId="AD" clId="Web-{E33173E4-7FAB-4E06-800F-45C44077C6DD}" dt="2018-05-22T08:14:07.299" v="319" actId="20577"/>
        <pc:sldMkLst>
          <pc:docMk/>
          <pc:sldMk cId="1319578105" sldId="354"/>
        </pc:sldMkLst>
        <pc:spChg chg="mod">
          <ac:chgData name="Joe Smith" userId="S::joe.smith@crisis.org.uk::339c0dfa-b3e8-40d0-9156-d00e9ede1f4e" providerId="AD" clId="Web-{E33173E4-7FAB-4E06-800F-45C44077C6DD}" dt="2018-05-22T08:14:07.299" v="319" actId="20577"/>
          <ac:spMkLst>
            <pc:docMk/>
            <pc:sldMk cId="1319578105" sldId="354"/>
            <ac:spMk id="2" creationId="{74A96FB8-1C5A-4FB7-BB2F-9A4B3C180E28}"/>
          </ac:spMkLst>
        </pc:spChg>
      </pc:sldChg>
      <pc:sldChg chg="addSp delSp modSp">
        <pc:chgData name="Joe Smith" userId="S::joe.smith@crisis.org.uk::339c0dfa-b3e8-40d0-9156-d00e9ede1f4e" providerId="AD" clId="Web-{E33173E4-7FAB-4E06-800F-45C44077C6DD}" dt="2018-05-22T08:15:48.924" v="342" actId="20577"/>
        <pc:sldMkLst>
          <pc:docMk/>
          <pc:sldMk cId="1237087173" sldId="355"/>
        </pc:sldMkLst>
        <pc:spChg chg="del mod">
          <ac:chgData name="Joe Smith" userId="S::joe.smith@crisis.org.uk::339c0dfa-b3e8-40d0-9156-d00e9ede1f4e" providerId="AD" clId="Web-{E33173E4-7FAB-4E06-800F-45C44077C6DD}" dt="2018-05-22T08:13:04.564" v="305" actId="20577"/>
          <ac:spMkLst>
            <pc:docMk/>
            <pc:sldMk cId="1237087173" sldId="355"/>
            <ac:spMk id="2" creationId="{877348E4-D6F6-474D-A5B9-50F7949626EB}"/>
          </ac:spMkLst>
        </pc:spChg>
        <pc:spChg chg="mod">
          <ac:chgData name="Joe Smith" userId="S::joe.smith@crisis.org.uk::339c0dfa-b3e8-40d0-9156-d00e9ede1f4e" providerId="AD" clId="Web-{E33173E4-7FAB-4E06-800F-45C44077C6DD}" dt="2018-05-22T08:15:48.924" v="342" actId="20577"/>
          <ac:spMkLst>
            <pc:docMk/>
            <pc:sldMk cId="1237087173" sldId="355"/>
            <ac:spMk id="3" creationId="{00000000-0000-0000-0000-000000000000}"/>
          </ac:spMkLst>
        </pc:spChg>
        <pc:spChg chg="add mod">
          <ac:chgData name="Joe Smith" userId="S::joe.smith@crisis.org.uk::339c0dfa-b3e8-40d0-9156-d00e9ede1f4e" providerId="AD" clId="Web-{E33173E4-7FAB-4E06-800F-45C44077C6DD}" dt="2018-05-22T08:14:21.861" v="324" actId="20577"/>
          <ac:spMkLst>
            <pc:docMk/>
            <pc:sldMk cId="1237087173" sldId="355"/>
            <ac:spMk id="4" creationId="{C8EC393F-0914-4CB8-9A7D-CF7000F78565}"/>
          </ac:spMkLst>
        </pc:spChg>
        <pc:spChg chg="mod">
          <ac:chgData name="Joe Smith" userId="S::joe.smith@crisis.org.uk::339c0dfa-b3e8-40d0-9156-d00e9ede1f4e" providerId="AD" clId="Web-{E33173E4-7FAB-4E06-800F-45C44077C6DD}" dt="2018-05-22T08:15:31.627" v="336" actId="1076"/>
          <ac:spMkLst>
            <pc:docMk/>
            <pc:sldMk cId="1237087173" sldId="355"/>
            <ac:spMk id="5" creationId="{00000000-0000-0000-0000-000000000000}"/>
          </ac:spMkLst>
        </pc:spChg>
      </pc:sldChg>
      <pc:sldChg chg="ord">
        <pc:chgData name="Joe Smith" userId="S::joe.smith@crisis.org.uk::339c0dfa-b3e8-40d0-9156-d00e9ede1f4e" providerId="AD" clId="Web-{E33173E4-7FAB-4E06-800F-45C44077C6DD}" dt="2018-05-22T08:13:04.595" v="306" actId="20577"/>
        <pc:sldMkLst>
          <pc:docMk/>
          <pc:sldMk cId="3438214430" sldId="356"/>
        </pc:sldMkLst>
      </pc:sldChg>
      <pc:sldChg chg="modSp">
        <pc:chgData name="Joe Smith" userId="S::joe.smith@crisis.org.uk::339c0dfa-b3e8-40d0-9156-d00e9ede1f4e" providerId="AD" clId="Web-{E33173E4-7FAB-4E06-800F-45C44077C6DD}" dt="2018-05-22T08:06:22.174" v="208" actId="20577"/>
        <pc:sldMkLst>
          <pc:docMk/>
          <pc:sldMk cId="4159689097" sldId="366"/>
        </pc:sldMkLst>
        <pc:graphicFrameChg chg="mod modGraphic">
          <ac:chgData name="Joe Smith" userId="S::joe.smith@crisis.org.uk::339c0dfa-b3e8-40d0-9156-d00e9ede1f4e" providerId="AD" clId="Web-{E33173E4-7FAB-4E06-800F-45C44077C6DD}" dt="2018-05-22T08:06:22.174" v="208" actId="20577"/>
          <ac:graphicFrameMkLst>
            <pc:docMk/>
            <pc:sldMk cId="4159689097" sldId="366"/>
            <ac:graphicFrameMk id="2" creationId="{1157F7C1-45B8-4F78-9691-9D7F2D3DFCF5}"/>
          </ac:graphicFrameMkLst>
        </pc:graphicFrameChg>
      </pc:sldChg>
      <pc:sldChg chg="addSp modSp">
        <pc:chgData name="Joe Smith" userId="S::joe.smith@crisis.org.uk::339c0dfa-b3e8-40d0-9156-d00e9ede1f4e" providerId="AD" clId="Web-{E33173E4-7FAB-4E06-800F-45C44077C6DD}" dt="2018-05-22T08:03:23.726" v="175" actId="20577"/>
        <pc:sldMkLst>
          <pc:docMk/>
          <pc:sldMk cId="104914847" sldId="367"/>
        </pc:sldMkLst>
        <pc:spChg chg="mod">
          <ac:chgData name="Joe Smith" userId="S::joe.smith@crisis.org.uk::339c0dfa-b3e8-40d0-9156-d00e9ede1f4e" providerId="AD" clId="Web-{E33173E4-7FAB-4E06-800F-45C44077C6DD}" dt="2018-05-22T08:03:23.726" v="175" actId="20577"/>
          <ac:spMkLst>
            <pc:docMk/>
            <pc:sldMk cId="104914847" sldId="367"/>
            <ac:spMk id="3" creationId="{00000000-0000-0000-0000-000000000000}"/>
          </ac:spMkLst>
        </pc:spChg>
        <pc:graphicFrameChg chg="add mod modGraphic">
          <ac:chgData name="Joe Smith" userId="S::joe.smith@crisis.org.uk::339c0dfa-b3e8-40d0-9156-d00e9ede1f4e" providerId="AD" clId="Web-{E33173E4-7FAB-4E06-800F-45C44077C6DD}" dt="2018-05-22T08:02:03.119" v="160" actId="20577"/>
          <ac:graphicFrameMkLst>
            <pc:docMk/>
            <pc:sldMk cId="104914847" sldId="367"/>
            <ac:graphicFrameMk id="2" creationId="{50088A24-5238-4E82-8E12-8755A3EB3E0A}"/>
          </ac:graphicFrameMkLst>
        </pc:graphicFrameChg>
      </pc:sldChg>
    </pc:docChg>
  </pc:docChgLst>
  <pc:docChgLst>
    <pc:chgData name="Joe Smith" userId="S::joe.smith@crisis.org.uk::339c0dfa-b3e8-40d0-9156-d00e9ede1f4e" providerId="AD" clId="Web-{8AFC67AE-86BA-0D04-628B-879884A97A80}"/>
    <pc:docChg chg="modSld">
      <pc:chgData name="Joe Smith" userId="S::joe.smith@crisis.org.uk::339c0dfa-b3e8-40d0-9156-d00e9ede1f4e" providerId="AD" clId="Web-{8AFC67AE-86BA-0D04-628B-879884A97A80}" dt="2019-03-19T13:51:08.153" v="34" actId="20577"/>
      <pc:docMkLst>
        <pc:docMk/>
      </pc:docMkLst>
      <pc:sldChg chg="modSp">
        <pc:chgData name="Joe Smith" userId="S::joe.smith@crisis.org.uk::339c0dfa-b3e8-40d0-9156-d00e9ede1f4e" providerId="AD" clId="Web-{8AFC67AE-86BA-0D04-628B-879884A97A80}" dt="2019-03-19T13:51:08.153" v="34" actId="20577"/>
        <pc:sldMkLst>
          <pc:docMk/>
          <pc:sldMk cId="953732273" sldId="413"/>
        </pc:sldMkLst>
        <pc:spChg chg="mod">
          <ac:chgData name="Joe Smith" userId="S::joe.smith@crisis.org.uk::339c0dfa-b3e8-40d0-9156-d00e9ede1f4e" providerId="AD" clId="Web-{8AFC67AE-86BA-0D04-628B-879884A97A80}" dt="2019-03-19T13:51:08.153" v="34" actId="20577"/>
          <ac:spMkLst>
            <pc:docMk/>
            <pc:sldMk cId="953732273" sldId="413"/>
            <ac:spMk id="102" creationId="{00000000-0000-0000-0000-000000000000}"/>
          </ac:spMkLst>
        </pc:spChg>
      </pc:sldChg>
    </pc:docChg>
  </pc:docChgLst>
  <pc:docChgLst>
    <pc:chgData name="Joe Smith" userId="S::joe.smith@crisis.org.uk::339c0dfa-b3e8-40d0-9156-d00e9ede1f4e" providerId="AD" clId="Web-{E2AA2649-F604-A341-9B79-9F9702D23790}"/>
    <pc:docChg chg="modSld">
      <pc:chgData name="Joe Smith" userId="S::joe.smith@crisis.org.uk::339c0dfa-b3e8-40d0-9156-d00e9ede1f4e" providerId="AD" clId="Web-{E2AA2649-F604-A341-9B79-9F9702D23790}" dt="2019-06-13T14:59:56.356" v="31" actId="20577"/>
      <pc:docMkLst>
        <pc:docMk/>
      </pc:docMkLst>
      <pc:sldChg chg="modSp">
        <pc:chgData name="Joe Smith" userId="S::joe.smith@crisis.org.uk::339c0dfa-b3e8-40d0-9156-d00e9ede1f4e" providerId="AD" clId="Web-{E2AA2649-F604-A341-9B79-9F9702D23790}" dt="2019-06-13T14:59:56.356" v="31" actId="20577"/>
        <pc:sldMkLst>
          <pc:docMk/>
          <pc:sldMk cId="3234076814" sldId="428"/>
        </pc:sldMkLst>
        <pc:spChg chg="mod">
          <ac:chgData name="Joe Smith" userId="S::joe.smith@crisis.org.uk::339c0dfa-b3e8-40d0-9156-d00e9ede1f4e" providerId="AD" clId="Web-{E2AA2649-F604-A341-9B79-9F9702D23790}" dt="2019-06-13T14:59:56.356" v="31" actId="20577"/>
          <ac:spMkLst>
            <pc:docMk/>
            <pc:sldMk cId="3234076814" sldId="428"/>
            <ac:spMk id="3" creationId="{D57B96FA-9CEF-4E89-8F9E-FE2CEC615E40}"/>
          </ac:spMkLst>
        </pc:spChg>
      </pc:sldChg>
      <pc:sldChg chg="modSp">
        <pc:chgData name="Joe Smith" userId="S::joe.smith@crisis.org.uk::339c0dfa-b3e8-40d0-9156-d00e9ede1f4e" providerId="AD" clId="Web-{E2AA2649-F604-A341-9B79-9F9702D23790}" dt="2019-06-13T14:58:01.590" v="30" actId="1076"/>
        <pc:sldMkLst>
          <pc:docMk/>
          <pc:sldMk cId="2497351237" sldId="432"/>
        </pc:sldMkLst>
        <pc:spChg chg="mod">
          <ac:chgData name="Joe Smith" userId="S::joe.smith@crisis.org.uk::339c0dfa-b3e8-40d0-9156-d00e9ede1f4e" providerId="AD" clId="Web-{E2AA2649-F604-A341-9B79-9F9702D23790}" dt="2019-06-13T14:56:58.667" v="25"/>
          <ac:spMkLst>
            <pc:docMk/>
            <pc:sldMk cId="2497351237" sldId="432"/>
            <ac:spMk id="3" creationId="{D57B96FA-9CEF-4E89-8F9E-FE2CEC615E40}"/>
          </ac:spMkLst>
        </pc:spChg>
        <pc:spChg chg="mod">
          <ac:chgData name="Joe Smith" userId="S::joe.smith@crisis.org.uk::339c0dfa-b3e8-40d0-9156-d00e9ede1f4e" providerId="AD" clId="Web-{E2AA2649-F604-A341-9B79-9F9702D23790}" dt="2019-06-13T14:58:01.590" v="30" actId="1076"/>
          <ac:spMkLst>
            <pc:docMk/>
            <pc:sldMk cId="2497351237" sldId="432"/>
            <ac:spMk id="23" creationId="{22A3F0BC-27CD-4068-BA6E-59397B63EB2A}"/>
          </ac:spMkLst>
        </pc:spChg>
      </pc:sldChg>
    </pc:docChg>
  </pc:docChgLst>
  <pc:docChgLst>
    <pc:chgData name="Joe Smith" userId="S::joe.smith@crisis.org.uk::339c0dfa-b3e8-40d0-9156-d00e9ede1f4e" providerId="AD" clId="Web-{A57CE4A0-594D-AAAC-4607-4DFF768666CE}"/>
    <pc:docChg chg="delSld modSld">
      <pc:chgData name="Joe Smith" userId="S::joe.smith@crisis.org.uk::339c0dfa-b3e8-40d0-9156-d00e9ede1f4e" providerId="AD" clId="Web-{A57CE4A0-594D-AAAC-4607-4DFF768666CE}" dt="2019-06-13T22:58:57.190" v="372" actId="20577"/>
      <pc:docMkLst>
        <pc:docMk/>
      </pc:docMkLst>
      <pc:sldChg chg="del">
        <pc:chgData name="Joe Smith" userId="S::joe.smith@crisis.org.uk::339c0dfa-b3e8-40d0-9156-d00e9ede1f4e" providerId="AD" clId="Web-{A57CE4A0-594D-AAAC-4607-4DFF768666CE}" dt="2019-06-13T22:57:38.705" v="368"/>
        <pc:sldMkLst>
          <pc:docMk/>
          <pc:sldMk cId="3239366255" sldId="426"/>
        </pc:sldMkLst>
      </pc:sldChg>
      <pc:sldChg chg="modSp">
        <pc:chgData name="Joe Smith" userId="S::joe.smith@crisis.org.uk::339c0dfa-b3e8-40d0-9156-d00e9ede1f4e" providerId="AD" clId="Web-{A57CE4A0-594D-AAAC-4607-4DFF768666CE}" dt="2019-06-13T22:43:12.359" v="161" actId="20577"/>
        <pc:sldMkLst>
          <pc:docMk/>
          <pc:sldMk cId="3234076814" sldId="428"/>
        </pc:sldMkLst>
        <pc:spChg chg="mod">
          <ac:chgData name="Joe Smith" userId="S::joe.smith@crisis.org.uk::339c0dfa-b3e8-40d0-9156-d00e9ede1f4e" providerId="AD" clId="Web-{A57CE4A0-594D-AAAC-4607-4DFF768666CE}" dt="2019-06-13T22:43:12.359" v="161" actId="20577"/>
          <ac:spMkLst>
            <pc:docMk/>
            <pc:sldMk cId="3234076814" sldId="428"/>
            <ac:spMk id="3" creationId="{D57B96FA-9CEF-4E89-8F9E-FE2CEC615E40}"/>
          </ac:spMkLst>
        </pc:spChg>
      </pc:sldChg>
      <pc:sldChg chg="modSp">
        <pc:chgData name="Joe Smith" userId="S::joe.smith@crisis.org.uk::339c0dfa-b3e8-40d0-9156-d00e9ede1f4e" providerId="AD" clId="Web-{A57CE4A0-594D-AAAC-4607-4DFF768666CE}" dt="2019-06-13T22:58:57.190" v="372" actId="20577"/>
        <pc:sldMkLst>
          <pc:docMk/>
          <pc:sldMk cId="2306130125" sldId="435"/>
        </pc:sldMkLst>
        <pc:spChg chg="mod">
          <ac:chgData name="Joe Smith" userId="S::joe.smith@crisis.org.uk::339c0dfa-b3e8-40d0-9156-d00e9ede1f4e" providerId="AD" clId="Web-{A57CE4A0-594D-AAAC-4607-4DFF768666CE}" dt="2019-06-13T22:58:57.190" v="372" actId="20577"/>
          <ac:spMkLst>
            <pc:docMk/>
            <pc:sldMk cId="2306130125" sldId="435"/>
            <ac:spMk id="25" creationId="{644D3178-2C1D-4895-9EAB-5A624CC35129}"/>
          </ac:spMkLst>
        </pc:spChg>
      </pc:sldChg>
      <pc:sldChg chg="modSp modNotes">
        <pc:chgData name="Joe Smith" userId="S::joe.smith@crisis.org.uk::339c0dfa-b3e8-40d0-9156-d00e9ede1f4e" providerId="AD" clId="Web-{A57CE4A0-594D-AAAC-4607-4DFF768666CE}" dt="2019-06-13T22:38:19.527" v="59"/>
        <pc:sldMkLst>
          <pc:docMk/>
          <pc:sldMk cId="3230925933" sldId="450"/>
        </pc:sldMkLst>
        <pc:spChg chg="mod">
          <ac:chgData name="Joe Smith" userId="S::joe.smith@crisis.org.uk::339c0dfa-b3e8-40d0-9156-d00e9ede1f4e" providerId="AD" clId="Web-{A57CE4A0-594D-AAAC-4607-4DFF768666CE}" dt="2019-06-13T22:38:19.527" v="59"/>
          <ac:spMkLst>
            <pc:docMk/>
            <pc:sldMk cId="3230925933" sldId="450"/>
            <ac:spMk id="3" creationId="{D57B96FA-9CEF-4E89-8F9E-FE2CEC615E40}"/>
          </ac:spMkLst>
        </pc:spChg>
      </pc:sldChg>
      <pc:sldChg chg="modSp">
        <pc:chgData name="Joe Smith" userId="S::joe.smith@crisis.org.uk::339c0dfa-b3e8-40d0-9156-d00e9ede1f4e" providerId="AD" clId="Web-{A57CE4A0-594D-AAAC-4607-4DFF768666CE}" dt="2019-06-13T22:49:34.985" v="223"/>
        <pc:sldMkLst>
          <pc:docMk/>
          <pc:sldMk cId="527536978" sldId="451"/>
        </pc:sldMkLst>
        <pc:spChg chg="mod">
          <ac:chgData name="Joe Smith" userId="S::joe.smith@crisis.org.uk::339c0dfa-b3e8-40d0-9156-d00e9ede1f4e" providerId="AD" clId="Web-{A57CE4A0-594D-AAAC-4607-4DFF768666CE}" dt="2019-06-13T22:49:34.985" v="223"/>
          <ac:spMkLst>
            <pc:docMk/>
            <pc:sldMk cId="527536978" sldId="451"/>
            <ac:spMk id="3" creationId="{D57B96FA-9CEF-4E89-8F9E-FE2CEC615E40}"/>
          </ac:spMkLst>
        </pc:spChg>
        <pc:spChg chg="mod">
          <ac:chgData name="Joe Smith" userId="S::joe.smith@crisis.org.uk::339c0dfa-b3e8-40d0-9156-d00e9ede1f4e" providerId="AD" clId="Web-{A57CE4A0-594D-AAAC-4607-4DFF768666CE}" dt="2019-06-13T22:47:34.282" v="165" actId="20577"/>
          <ac:spMkLst>
            <pc:docMk/>
            <pc:sldMk cId="527536978" sldId="451"/>
            <ac:spMk id="23" creationId="{22A3F0BC-27CD-4068-BA6E-59397B63EB2A}"/>
          </ac:spMkLst>
        </pc:spChg>
        <pc:spChg chg="mod">
          <ac:chgData name="Joe Smith" userId="S::joe.smith@crisis.org.uk::339c0dfa-b3e8-40d0-9156-d00e9ede1f4e" providerId="AD" clId="Web-{A57CE4A0-594D-AAAC-4607-4DFF768666CE}" dt="2019-06-13T22:38:55.652" v="62" actId="20577"/>
          <ac:spMkLst>
            <pc:docMk/>
            <pc:sldMk cId="527536978" sldId="451"/>
            <ac:spMk id="24" creationId="{B7ACC595-DFBC-409E-BD46-21622E578233}"/>
          </ac:spMkLst>
        </pc:spChg>
      </pc:sldChg>
      <pc:sldChg chg="modSp modNotes">
        <pc:chgData name="Joe Smith" userId="S::joe.smith@crisis.org.uk::339c0dfa-b3e8-40d0-9156-d00e9ede1f4e" providerId="AD" clId="Web-{A57CE4A0-594D-AAAC-4607-4DFF768666CE}" dt="2019-06-13T22:57:20.784" v="367" actId="20577"/>
        <pc:sldMkLst>
          <pc:docMk/>
          <pc:sldMk cId="4219527762" sldId="452"/>
        </pc:sldMkLst>
        <pc:spChg chg="mod">
          <ac:chgData name="Joe Smith" userId="S::joe.smith@crisis.org.uk::339c0dfa-b3e8-40d0-9156-d00e9ede1f4e" providerId="AD" clId="Web-{A57CE4A0-594D-AAAC-4607-4DFF768666CE}" dt="2019-06-13T22:57:20.784" v="367" actId="20577"/>
          <ac:spMkLst>
            <pc:docMk/>
            <pc:sldMk cId="4219527762" sldId="452"/>
            <ac:spMk id="3" creationId="{D57B96FA-9CEF-4E89-8F9E-FE2CEC615E40}"/>
          </ac:spMkLst>
        </pc:spChg>
        <pc:spChg chg="mod">
          <ac:chgData name="Joe Smith" userId="S::joe.smith@crisis.org.uk::339c0dfa-b3e8-40d0-9156-d00e9ede1f4e" providerId="AD" clId="Web-{A57CE4A0-594D-AAAC-4607-4DFF768666CE}" dt="2019-06-13T22:56:23.268" v="362" actId="20577"/>
          <ac:spMkLst>
            <pc:docMk/>
            <pc:sldMk cId="4219527762" sldId="452"/>
            <ac:spMk id="23" creationId="{22A3F0BC-27CD-4068-BA6E-59397B63EB2A}"/>
          </ac:spMkLst>
        </pc:spChg>
      </pc:sldChg>
      <pc:sldChg chg="del">
        <pc:chgData name="Joe Smith" userId="S::joe.smith@crisis.org.uk::339c0dfa-b3e8-40d0-9156-d00e9ede1f4e" providerId="AD" clId="Web-{A57CE4A0-594D-AAAC-4607-4DFF768666CE}" dt="2019-06-13T22:41:23.230" v="139"/>
        <pc:sldMkLst>
          <pc:docMk/>
          <pc:sldMk cId="3624446281" sldId="453"/>
        </pc:sldMkLst>
      </pc:sldChg>
      <pc:sldChg chg="del">
        <pc:chgData name="Joe Smith" userId="S::joe.smith@crisis.org.uk::339c0dfa-b3e8-40d0-9156-d00e9ede1f4e" providerId="AD" clId="Web-{A57CE4A0-594D-AAAC-4607-4DFF768666CE}" dt="2019-06-13T22:42:26.796" v="144"/>
        <pc:sldMkLst>
          <pc:docMk/>
          <pc:sldMk cId="4094166046" sldId="454"/>
        </pc:sldMkLst>
      </pc:sldChg>
      <pc:sldChg chg="del">
        <pc:chgData name="Joe Smith" userId="S::joe.smith@crisis.org.uk::339c0dfa-b3e8-40d0-9156-d00e9ede1f4e" providerId="AD" clId="Web-{A57CE4A0-594D-AAAC-4607-4DFF768666CE}" dt="2019-06-13T22:48:03.298" v="170"/>
        <pc:sldMkLst>
          <pc:docMk/>
          <pc:sldMk cId="3450751788" sldId="455"/>
        </pc:sldMkLst>
      </pc:sldChg>
    </pc:docChg>
  </pc:docChgLst>
  <pc:docChgLst>
    <pc:chgData name="Joe Smith" userId="S::joe.smith@crisis.org.uk::339c0dfa-b3e8-40d0-9156-d00e9ede1f4e" providerId="AD" clId="Web-{A29C5AC8-B5C7-A746-7AC4-4D68AEB8985C}"/>
    <pc:docChg chg="addSld modSld sldOrd">
      <pc:chgData name="Joe Smith" userId="S::joe.smith@crisis.org.uk::339c0dfa-b3e8-40d0-9156-d00e9ede1f4e" providerId="AD" clId="Web-{A29C5AC8-B5C7-A746-7AC4-4D68AEB8985C}" dt="2019-06-13T10:16:16.596" v="8"/>
      <pc:docMkLst>
        <pc:docMk/>
      </pc:docMkLst>
      <pc:sldChg chg="modSp">
        <pc:chgData name="Joe Smith" userId="S::joe.smith@crisis.org.uk::339c0dfa-b3e8-40d0-9156-d00e9ede1f4e" providerId="AD" clId="Web-{A29C5AC8-B5C7-A746-7AC4-4D68AEB8985C}" dt="2019-06-13T10:15:56.174" v="6" actId="14100"/>
        <pc:sldMkLst>
          <pc:docMk/>
          <pc:sldMk cId="3234076814" sldId="428"/>
        </pc:sldMkLst>
        <pc:spChg chg="mod">
          <ac:chgData name="Joe Smith" userId="S::joe.smith@crisis.org.uk::339c0dfa-b3e8-40d0-9156-d00e9ede1f4e" providerId="AD" clId="Web-{A29C5AC8-B5C7-A746-7AC4-4D68AEB8985C}" dt="2019-06-13T10:15:33.487" v="0" actId="20577"/>
          <ac:spMkLst>
            <pc:docMk/>
            <pc:sldMk cId="3234076814" sldId="428"/>
            <ac:spMk id="3" creationId="{D57B96FA-9CEF-4E89-8F9E-FE2CEC615E40}"/>
          </ac:spMkLst>
        </pc:spChg>
        <pc:spChg chg="mod">
          <ac:chgData name="Joe Smith" userId="S::joe.smith@crisis.org.uk::339c0dfa-b3e8-40d0-9156-d00e9ede1f4e" providerId="AD" clId="Web-{A29C5AC8-B5C7-A746-7AC4-4D68AEB8985C}" dt="2019-06-13T10:15:40.565" v="1" actId="20577"/>
          <ac:spMkLst>
            <pc:docMk/>
            <pc:sldMk cId="3234076814" sldId="428"/>
            <ac:spMk id="23" creationId="{22A3F0BC-27CD-4068-BA6E-59397B63EB2A}"/>
          </ac:spMkLst>
        </pc:spChg>
        <pc:spChg chg="mod">
          <ac:chgData name="Joe Smith" userId="S::joe.smith@crisis.org.uk::339c0dfa-b3e8-40d0-9156-d00e9ede1f4e" providerId="AD" clId="Web-{A29C5AC8-B5C7-A746-7AC4-4D68AEB8985C}" dt="2019-06-13T10:15:56.174" v="6" actId="14100"/>
          <ac:spMkLst>
            <pc:docMk/>
            <pc:sldMk cId="3234076814" sldId="428"/>
            <ac:spMk id="24" creationId="{B7ACC595-DFBC-409E-BD46-21622E578233}"/>
          </ac:spMkLst>
        </pc:spChg>
      </pc:sldChg>
      <pc:sldChg chg="add ord replId">
        <pc:chgData name="Joe Smith" userId="S::joe.smith@crisis.org.uk::339c0dfa-b3e8-40d0-9156-d00e9ede1f4e" providerId="AD" clId="Web-{A29C5AC8-B5C7-A746-7AC4-4D68AEB8985C}" dt="2019-06-13T10:16:16.596" v="8"/>
        <pc:sldMkLst>
          <pc:docMk/>
          <pc:sldMk cId="404381114" sldId="429"/>
        </pc:sldMkLst>
      </pc:sldChg>
    </pc:docChg>
  </pc:docChgLst>
  <pc:docChgLst>
    <pc:chgData name="Joe Smith" userId="S::joe.smith@crisis.org.uk::339c0dfa-b3e8-40d0-9156-d00e9ede1f4e" providerId="AD" clId="Web-{EBCF80BE-52B4-49BB-9C37-622E691263A3}"/>
    <pc:docChg chg="addSld delSld modSld">
      <pc:chgData name="Joe Smith" userId="S::joe.smith@crisis.org.uk::339c0dfa-b3e8-40d0-9156-d00e9ede1f4e" providerId="AD" clId="Web-{EBCF80BE-52B4-49BB-9C37-622E691263A3}" dt="2018-05-22T18:46:16.952" v="171"/>
      <pc:docMkLst>
        <pc:docMk/>
      </pc:docMkLst>
      <pc:sldChg chg="del">
        <pc:chgData name="Joe Smith" userId="S::joe.smith@crisis.org.uk::339c0dfa-b3e8-40d0-9156-d00e9ede1f4e" providerId="AD" clId="Web-{EBCF80BE-52B4-49BB-9C37-622E691263A3}" dt="2018-05-22T18:43:48.278" v="148"/>
        <pc:sldMkLst>
          <pc:docMk/>
          <pc:sldMk cId="1307389195" sldId="350"/>
        </pc:sldMkLst>
      </pc:sldChg>
      <pc:sldChg chg="modSp">
        <pc:chgData name="Joe Smith" userId="S::joe.smith@crisis.org.uk::339c0dfa-b3e8-40d0-9156-d00e9ede1f4e" providerId="AD" clId="Web-{EBCF80BE-52B4-49BB-9C37-622E691263A3}" dt="2018-05-22T18:44:47.842" v="170" actId="1076"/>
        <pc:sldMkLst>
          <pc:docMk/>
          <pc:sldMk cId="1237087173" sldId="355"/>
        </pc:sldMkLst>
        <pc:spChg chg="mod">
          <ac:chgData name="Joe Smith" userId="S::joe.smith@crisis.org.uk::339c0dfa-b3e8-40d0-9156-d00e9ede1f4e" providerId="AD" clId="Web-{EBCF80BE-52B4-49BB-9C37-622E691263A3}" dt="2018-05-22T18:44:06.044" v="161" actId="20577"/>
          <ac:spMkLst>
            <pc:docMk/>
            <pc:sldMk cId="1237087173" sldId="355"/>
            <ac:spMk id="3" creationId="{00000000-0000-0000-0000-000000000000}"/>
          </ac:spMkLst>
        </pc:spChg>
        <pc:spChg chg="mod">
          <ac:chgData name="Joe Smith" userId="S::joe.smith@crisis.org.uk::339c0dfa-b3e8-40d0-9156-d00e9ede1f4e" providerId="AD" clId="Web-{EBCF80BE-52B4-49BB-9C37-622E691263A3}" dt="2018-05-22T18:43:53.591" v="150" actId="20577"/>
          <ac:spMkLst>
            <pc:docMk/>
            <pc:sldMk cId="1237087173" sldId="355"/>
            <ac:spMk id="4" creationId="{C8EC393F-0914-4CB8-9A7D-CF7000F78565}"/>
          </ac:spMkLst>
        </pc:spChg>
        <pc:spChg chg="mod">
          <ac:chgData name="Joe Smith" userId="S::joe.smith@crisis.org.uk::339c0dfa-b3e8-40d0-9156-d00e9ede1f4e" providerId="AD" clId="Web-{EBCF80BE-52B4-49BB-9C37-622E691263A3}" dt="2018-05-22T18:44:47.842" v="170" actId="1076"/>
          <ac:spMkLst>
            <pc:docMk/>
            <pc:sldMk cId="1237087173" sldId="355"/>
            <ac:spMk id="5" creationId="{00000000-0000-0000-0000-000000000000}"/>
          </ac:spMkLst>
        </pc:spChg>
      </pc:sldChg>
      <pc:sldChg chg="del">
        <pc:chgData name="Joe Smith" userId="S::joe.smith@crisis.org.uk::339c0dfa-b3e8-40d0-9156-d00e9ede1f4e" providerId="AD" clId="Web-{EBCF80BE-52B4-49BB-9C37-622E691263A3}" dt="2018-05-22T18:46:16.952" v="171"/>
        <pc:sldMkLst>
          <pc:docMk/>
          <pc:sldMk cId="3438214430" sldId="356"/>
        </pc:sldMkLst>
      </pc:sldChg>
      <pc:sldChg chg="addSp delSp modSp add">
        <pc:chgData name="Joe Smith" userId="S::joe.smith@crisis.org.uk::339c0dfa-b3e8-40d0-9156-d00e9ede1f4e" providerId="AD" clId="Web-{EBCF80BE-52B4-49BB-9C37-622E691263A3}" dt="2018-05-22T18:43:21.450" v="144" actId="20577"/>
        <pc:sldMkLst>
          <pc:docMk/>
          <pc:sldMk cId="1538425261" sldId="368"/>
        </pc:sldMkLst>
        <pc:spChg chg="del">
          <ac:chgData name="Joe Smith" userId="S::joe.smith@crisis.org.uk::339c0dfa-b3e8-40d0-9156-d00e9ede1f4e" providerId="AD" clId="Web-{EBCF80BE-52B4-49BB-9C37-622E691263A3}" dt="2018-05-22T18:41:48.371" v="77" actId="20577"/>
          <ac:spMkLst>
            <pc:docMk/>
            <pc:sldMk cId="1538425261" sldId="368"/>
            <ac:spMk id="2" creationId="{00000000-0000-0000-0000-000000000000}"/>
          </ac:spMkLst>
        </pc:spChg>
        <pc:spChg chg="del">
          <ac:chgData name="Joe Smith" userId="S::joe.smith@crisis.org.uk::339c0dfa-b3e8-40d0-9156-d00e9ede1f4e" providerId="AD" clId="Web-{EBCF80BE-52B4-49BB-9C37-622E691263A3}" dt="2018-05-22T18:41:50.371" v="78" actId="20577"/>
          <ac:spMkLst>
            <pc:docMk/>
            <pc:sldMk cId="1538425261" sldId="368"/>
            <ac:spMk id="3" creationId="{00000000-0000-0000-0000-000000000000}"/>
          </ac:spMkLst>
        </pc:spChg>
        <pc:spChg chg="mod">
          <ac:chgData name="Joe Smith" userId="S::joe.smith@crisis.org.uk::339c0dfa-b3e8-40d0-9156-d00e9ede1f4e" providerId="AD" clId="Web-{EBCF80BE-52B4-49BB-9C37-622E691263A3}" dt="2018-05-22T18:43:21.450" v="144" actId="20577"/>
          <ac:spMkLst>
            <pc:docMk/>
            <pc:sldMk cId="1538425261" sldId="368"/>
            <ac:spMk id="4" creationId="{00000000-0000-0000-0000-000000000000}"/>
          </ac:spMkLst>
        </pc:spChg>
        <pc:spChg chg="add mod">
          <ac:chgData name="Joe Smith" userId="S::joe.smith@crisis.org.uk::339c0dfa-b3e8-40d0-9156-d00e9ede1f4e" providerId="AD" clId="Web-{EBCF80BE-52B4-49BB-9C37-622E691263A3}" dt="2018-05-22T18:41:54.871" v="80" actId="20577"/>
          <ac:spMkLst>
            <pc:docMk/>
            <pc:sldMk cId="1538425261" sldId="368"/>
            <ac:spMk id="6" creationId="{2EC382DD-82F4-4A48-A06F-D1EC65203DFD}"/>
          </ac:spMkLst>
        </pc:spChg>
        <pc:spChg chg="add mod">
          <ac:chgData name="Joe Smith" userId="S::joe.smith@crisis.org.uk::339c0dfa-b3e8-40d0-9156-d00e9ede1f4e" providerId="AD" clId="Web-{EBCF80BE-52B4-49BB-9C37-622E691263A3}" dt="2018-05-22T18:42:15.308" v="86" actId="20577"/>
          <ac:spMkLst>
            <pc:docMk/>
            <pc:sldMk cId="1538425261" sldId="368"/>
            <ac:spMk id="8" creationId="{4BF0F893-0BD9-42DE-8C5C-1F48455B6BF1}"/>
          </ac:spMkLst>
        </pc:spChg>
      </pc:sldChg>
      <pc:sldChg chg="addSp delSp modSp add">
        <pc:chgData name="Joe Smith" userId="S::joe.smith@crisis.org.uk::339c0dfa-b3e8-40d0-9156-d00e9ede1f4e" providerId="AD" clId="Web-{EBCF80BE-52B4-49BB-9C37-622E691263A3}" dt="2018-05-22T18:41:43.292" v="76" actId="20577"/>
        <pc:sldMkLst>
          <pc:docMk/>
          <pc:sldMk cId="1231833649" sldId="369"/>
        </pc:sldMkLst>
        <pc:spChg chg="add mod">
          <ac:chgData name="Joe Smith" userId="S::joe.smith@crisis.org.uk::339c0dfa-b3e8-40d0-9156-d00e9ede1f4e" providerId="AD" clId="Web-{EBCF80BE-52B4-49BB-9C37-622E691263A3}" dt="2018-05-22T18:39:31.259" v="13" actId="20577"/>
          <ac:spMkLst>
            <pc:docMk/>
            <pc:sldMk cId="1231833649" sldId="369"/>
            <ac:spMk id="2" creationId="{8927A02E-E051-4BDD-8038-618F2E80F6C0}"/>
          </ac:spMkLst>
        </pc:spChg>
        <pc:spChg chg="add mod">
          <ac:chgData name="Joe Smith" userId="S::joe.smith@crisis.org.uk::339c0dfa-b3e8-40d0-9156-d00e9ede1f4e" providerId="AD" clId="Web-{EBCF80BE-52B4-49BB-9C37-622E691263A3}" dt="2018-05-22T18:41:43.292" v="76" actId="20577"/>
          <ac:spMkLst>
            <pc:docMk/>
            <pc:sldMk cId="1231833649" sldId="369"/>
            <ac:spMk id="3" creationId="{EBF9C816-6272-49A3-B87E-77D0AA14A59F}"/>
          </ac:spMkLst>
        </pc:spChg>
        <pc:spChg chg="del">
          <ac:chgData name="Joe Smith" userId="S::joe.smith@crisis.org.uk::339c0dfa-b3e8-40d0-9156-d00e9ede1f4e" providerId="AD" clId="Web-{EBCF80BE-52B4-49BB-9C37-622E691263A3}" dt="2018-05-22T18:41:25.292" v="72" actId="20577"/>
          <ac:spMkLst>
            <pc:docMk/>
            <pc:sldMk cId="1231833649" sldId="369"/>
            <ac:spMk id="4" creationId="{00000000-0000-0000-0000-000000000000}"/>
          </ac:spMkLst>
        </pc:spChg>
        <pc:spChg chg="del">
          <ac:chgData name="Joe Smith" userId="S::joe.smith@crisis.org.uk::339c0dfa-b3e8-40d0-9156-d00e9ede1f4e" providerId="AD" clId="Web-{EBCF80BE-52B4-49BB-9C37-622E691263A3}" dt="2018-05-22T18:41:29.964" v="73" actId="20577"/>
          <ac:spMkLst>
            <pc:docMk/>
            <pc:sldMk cId="1231833649" sldId="369"/>
            <ac:spMk id="5" creationId="{00000000-0000-0000-0000-000000000000}"/>
          </ac:spMkLst>
        </pc:spChg>
        <pc:spChg chg="mod">
          <ac:chgData name="Joe Smith" userId="S::joe.smith@crisis.org.uk::339c0dfa-b3e8-40d0-9156-d00e9ede1f4e" providerId="AD" clId="Web-{EBCF80BE-52B4-49BB-9C37-622E691263A3}" dt="2018-05-22T18:41:05.198" v="68" actId="20577"/>
          <ac:spMkLst>
            <pc:docMk/>
            <pc:sldMk cId="1231833649" sldId="369"/>
            <ac:spMk id="6" creationId="{00000000-0000-0000-0000-000000000000}"/>
          </ac:spMkLst>
        </pc:spChg>
      </pc:sldChg>
    </pc:docChg>
  </pc:docChgLst>
  <pc:docChgLst>
    <pc:chgData name="Joe Smith" userId="S::joe.smith@crisis.org.uk::339c0dfa-b3e8-40d0-9156-d00e9ede1f4e" providerId="AD" clId="Web-{B7904711-6C1E-091F-CB0A-EA5EFA66D0F3}"/>
    <pc:docChg chg="addSld delSld modSld">
      <pc:chgData name="Joe Smith" userId="S::joe.smith@crisis.org.uk::339c0dfa-b3e8-40d0-9156-d00e9ede1f4e" providerId="AD" clId="Web-{B7904711-6C1E-091F-CB0A-EA5EFA66D0F3}" dt="2019-09-17T11:16:24.821" v="268" actId="1076"/>
      <pc:docMkLst>
        <pc:docMk/>
      </pc:docMkLst>
      <pc:sldChg chg="modSp">
        <pc:chgData name="Joe Smith" userId="S::joe.smith@crisis.org.uk::339c0dfa-b3e8-40d0-9156-d00e9ede1f4e" providerId="AD" clId="Web-{B7904711-6C1E-091F-CB0A-EA5EFA66D0F3}" dt="2019-09-17T11:08:21.320" v="1" actId="20577"/>
        <pc:sldMkLst>
          <pc:docMk/>
          <pc:sldMk cId="1482923499" sldId="260"/>
        </pc:sldMkLst>
        <pc:spChg chg="mod">
          <ac:chgData name="Joe Smith" userId="S::joe.smith@crisis.org.uk::339c0dfa-b3e8-40d0-9156-d00e9ede1f4e" providerId="AD" clId="Web-{B7904711-6C1E-091F-CB0A-EA5EFA66D0F3}" dt="2019-09-17T11:08:21.320" v="1" actId="20577"/>
          <ac:spMkLst>
            <pc:docMk/>
            <pc:sldMk cId="1482923499" sldId="260"/>
            <ac:spMk id="2" creationId="{00000000-0000-0000-0000-000000000000}"/>
          </ac:spMkLst>
        </pc:spChg>
      </pc:sldChg>
      <pc:sldChg chg="modSp">
        <pc:chgData name="Joe Smith" userId="S::joe.smith@crisis.org.uk::339c0dfa-b3e8-40d0-9156-d00e9ede1f4e" providerId="AD" clId="Web-{B7904711-6C1E-091F-CB0A-EA5EFA66D0F3}" dt="2019-09-17T11:16:24.821" v="268" actId="1076"/>
        <pc:sldMkLst>
          <pc:docMk/>
          <pc:sldMk cId="2797324617" sldId="370"/>
        </pc:sldMkLst>
        <pc:graphicFrameChg chg="mod modGraphic">
          <ac:chgData name="Joe Smith" userId="S::joe.smith@crisis.org.uk::339c0dfa-b3e8-40d0-9156-d00e9ede1f4e" providerId="AD" clId="Web-{B7904711-6C1E-091F-CB0A-EA5EFA66D0F3}" dt="2019-09-17T11:16:24.821" v="268" actId="1076"/>
          <ac:graphicFrameMkLst>
            <pc:docMk/>
            <pc:sldMk cId="2797324617" sldId="370"/>
            <ac:graphicFrameMk id="4" creationId="{34D0C575-ABDD-4698-A2D2-66D36E1AC4F3}"/>
          </ac:graphicFrameMkLst>
        </pc:graphicFrameChg>
      </pc:sldChg>
      <pc:sldChg chg="addSp">
        <pc:chgData name="Joe Smith" userId="S::joe.smith@crisis.org.uk::339c0dfa-b3e8-40d0-9156-d00e9ede1f4e" providerId="AD" clId="Web-{B7904711-6C1E-091F-CB0A-EA5EFA66D0F3}" dt="2019-09-17T11:09:44.867" v="22"/>
        <pc:sldMkLst>
          <pc:docMk/>
          <pc:sldMk cId="314028483" sldId="371"/>
        </pc:sldMkLst>
        <pc:spChg chg="add">
          <ac:chgData name="Joe Smith" userId="S::joe.smith@crisis.org.uk::339c0dfa-b3e8-40d0-9156-d00e9ede1f4e" providerId="AD" clId="Web-{B7904711-6C1E-091F-CB0A-EA5EFA66D0F3}" dt="2019-09-17T11:09:44.867" v="22"/>
          <ac:spMkLst>
            <pc:docMk/>
            <pc:sldMk cId="314028483" sldId="371"/>
            <ac:spMk id="3" creationId="{7A369F0E-D8EE-42F5-9D5B-97C183EE1D93}"/>
          </ac:spMkLst>
        </pc:spChg>
      </pc:sldChg>
      <pc:sldChg chg="modSp">
        <pc:chgData name="Joe Smith" userId="S::joe.smith@crisis.org.uk::339c0dfa-b3e8-40d0-9156-d00e9ede1f4e" providerId="AD" clId="Web-{B7904711-6C1E-091F-CB0A-EA5EFA66D0F3}" dt="2019-09-17T11:11:59.992" v="68" actId="20577"/>
        <pc:sldMkLst>
          <pc:docMk/>
          <pc:sldMk cId="489000661" sldId="384"/>
        </pc:sldMkLst>
        <pc:spChg chg="mod">
          <ac:chgData name="Joe Smith" userId="S::joe.smith@crisis.org.uk::339c0dfa-b3e8-40d0-9156-d00e9ede1f4e" providerId="AD" clId="Web-{B7904711-6C1E-091F-CB0A-EA5EFA66D0F3}" dt="2019-09-17T11:11:59.992" v="68" actId="20577"/>
          <ac:spMkLst>
            <pc:docMk/>
            <pc:sldMk cId="489000661" sldId="384"/>
            <ac:spMk id="2" creationId="{D747B200-E689-41C9-8553-C9479419B21C}"/>
          </ac:spMkLst>
        </pc:spChg>
      </pc:sldChg>
      <pc:sldChg chg="addSp">
        <pc:chgData name="Joe Smith" userId="S::joe.smith@crisis.org.uk::339c0dfa-b3e8-40d0-9156-d00e9ede1f4e" providerId="AD" clId="Web-{B7904711-6C1E-091F-CB0A-EA5EFA66D0F3}" dt="2019-09-17T11:10:48.008" v="39"/>
        <pc:sldMkLst>
          <pc:docMk/>
          <pc:sldMk cId="2009141560" sldId="403"/>
        </pc:sldMkLst>
        <pc:spChg chg="add">
          <ac:chgData name="Joe Smith" userId="S::joe.smith@crisis.org.uk::339c0dfa-b3e8-40d0-9156-d00e9ede1f4e" providerId="AD" clId="Web-{B7904711-6C1E-091F-CB0A-EA5EFA66D0F3}" dt="2019-09-17T11:10:48.008" v="39"/>
          <ac:spMkLst>
            <pc:docMk/>
            <pc:sldMk cId="2009141560" sldId="403"/>
            <ac:spMk id="3" creationId="{FD13422C-6CA9-4C13-BF2D-32C9B00088F9}"/>
          </ac:spMkLst>
        </pc:spChg>
      </pc:sldChg>
      <pc:sldChg chg="addSp modSp">
        <pc:chgData name="Joe Smith" userId="S::joe.smith@crisis.org.uk::339c0dfa-b3e8-40d0-9156-d00e9ede1f4e" providerId="AD" clId="Web-{B7904711-6C1E-091F-CB0A-EA5EFA66D0F3}" dt="2019-09-17T11:09:31.977" v="20"/>
        <pc:sldMkLst>
          <pc:docMk/>
          <pc:sldMk cId="1956649196" sldId="412"/>
        </pc:sldMkLst>
        <pc:spChg chg="add mod">
          <ac:chgData name="Joe Smith" userId="S::joe.smith@crisis.org.uk::339c0dfa-b3e8-40d0-9156-d00e9ede1f4e" providerId="AD" clId="Web-{B7904711-6C1E-091F-CB0A-EA5EFA66D0F3}" dt="2019-09-17T11:09:31.977" v="20"/>
          <ac:spMkLst>
            <pc:docMk/>
            <pc:sldMk cId="1956649196" sldId="412"/>
            <ac:spMk id="3" creationId="{E2467CA0-7F78-460C-9608-D945D4103923}"/>
          </ac:spMkLst>
        </pc:spChg>
      </pc:sldChg>
      <pc:sldChg chg="addSp">
        <pc:chgData name="Joe Smith" userId="S::joe.smith@crisis.org.uk::339c0dfa-b3e8-40d0-9156-d00e9ede1f4e" providerId="AD" clId="Web-{B7904711-6C1E-091F-CB0A-EA5EFA66D0F3}" dt="2019-09-17T11:09:38.258" v="21"/>
        <pc:sldMkLst>
          <pc:docMk/>
          <pc:sldMk cId="953732273" sldId="413"/>
        </pc:sldMkLst>
        <pc:spChg chg="add">
          <ac:chgData name="Joe Smith" userId="S::joe.smith@crisis.org.uk::339c0dfa-b3e8-40d0-9156-d00e9ede1f4e" providerId="AD" clId="Web-{B7904711-6C1E-091F-CB0A-EA5EFA66D0F3}" dt="2019-09-17T11:09:38.258" v="21"/>
          <ac:spMkLst>
            <pc:docMk/>
            <pc:sldMk cId="953732273" sldId="413"/>
            <ac:spMk id="3" creationId="{C9814AF7-15AE-4BAB-B4E0-75D46D56E1DD}"/>
          </ac:spMkLst>
        </pc:spChg>
      </pc:sldChg>
      <pc:sldChg chg="delSp modSp">
        <pc:chgData name="Joe Smith" userId="S::joe.smith@crisis.org.uk::339c0dfa-b3e8-40d0-9156-d00e9ede1f4e" providerId="AD" clId="Web-{B7904711-6C1E-091F-CB0A-EA5EFA66D0F3}" dt="2019-09-17T11:13:51.727" v="160" actId="20577"/>
        <pc:sldMkLst>
          <pc:docMk/>
          <pc:sldMk cId="1487343183" sldId="416"/>
        </pc:sldMkLst>
        <pc:spChg chg="mod">
          <ac:chgData name="Joe Smith" userId="S::joe.smith@crisis.org.uk::339c0dfa-b3e8-40d0-9156-d00e9ede1f4e" providerId="AD" clId="Web-{B7904711-6C1E-091F-CB0A-EA5EFA66D0F3}" dt="2019-09-17T11:13:51.727" v="160" actId="20577"/>
          <ac:spMkLst>
            <pc:docMk/>
            <pc:sldMk cId="1487343183" sldId="416"/>
            <ac:spMk id="6" creationId="{78560A21-7824-48AC-9DD1-35D155F760EE}"/>
          </ac:spMkLst>
        </pc:spChg>
        <pc:picChg chg="del">
          <ac:chgData name="Joe Smith" userId="S::joe.smith@crisis.org.uk::339c0dfa-b3e8-40d0-9156-d00e9ede1f4e" providerId="AD" clId="Web-{B7904711-6C1E-091F-CB0A-EA5EFA66D0F3}" dt="2019-09-17T11:10:02.977" v="31"/>
          <ac:picMkLst>
            <pc:docMk/>
            <pc:sldMk cId="1487343183" sldId="416"/>
            <ac:picMk id="2" creationId="{DF7353D5-FE4C-4528-AAC6-7B7E4DE3AE57}"/>
          </ac:picMkLst>
        </pc:picChg>
      </pc:sldChg>
      <pc:sldChg chg="del">
        <pc:chgData name="Joe Smith" userId="S::joe.smith@crisis.org.uk::339c0dfa-b3e8-40d0-9156-d00e9ede1f4e" providerId="AD" clId="Web-{B7904711-6C1E-091F-CB0A-EA5EFA66D0F3}" dt="2019-09-17T11:10:32.820" v="33"/>
        <pc:sldMkLst>
          <pc:docMk/>
          <pc:sldMk cId="2085702482" sldId="417"/>
        </pc:sldMkLst>
      </pc:sldChg>
      <pc:sldChg chg="addSp">
        <pc:chgData name="Joe Smith" userId="S::joe.smith@crisis.org.uk::339c0dfa-b3e8-40d0-9156-d00e9ede1f4e" providerId="AD" clId="Web-{B7904711-6C1E-091F-CB0A-EA5EFA66D0F3}" dt="2019-09-17T11:10:35.024" v="34"/>
        <pc:sldMkLst>
          <pc:docMk/>
          <pc:sldMk cId="2184813427" sldId="418"/>
        </pc:sldMkLst>
        <pc:spChg chg="add">
          <ac:chgData name="Joe Smith" userId="S::joe.smith@crisis.org.uk::339c0dfa-b3e8-40d0-9156-d00e9ede1f4e" providerId="AD" clId="Web-{B7904711-6C1E-091F-CB0A-EA5EFA66D0F3}" dt="2019-09-17T11:10:35.024" v="34"/>
          <ac:spMkLst>
            <pc:docMk/>
            <pc:sldMk cId="2184813427" sldId="418"/>
            <ac:spMk id="3" creationId="{8DBABBC2-A1BD-4247-B36F-02481EBA7DE6}"/>
          </ac:spMkLst>
        </pc:spChg>
      </pc:sldChg>
      <pc:sldChg chg="del">
        <pc:chgData name="Joe Smith" userId="S::joe.smith@crisis.org.uk::339c0dfa-b3e8-40d0-9156-d00e9ede1f4e" providerId="AD" clId="Web-{B7904711-6C1E-091F-CB0A-EA5EFA66D0F3}" dt="2019-09-17T11:10:38.258" v="35"/>
        <pc:sldMkLst>
          <pc:docMk/>
          <pc:sldMk cId="1273424360" sldId="419"/>
        </pc:sldMkLst>
      </pc:sldChg>
      <pc:sldChg chg="addSp modSp">
        <pc:chgData name="Joe Smith" userId="S::joe.smith@crisis.org.uk::339c0dfa-b3e8-40d0-9156-d00e9ede1f4e" providerId="AD" clId="Web-{B7904711-6C1E-091F-CB0A-EA5EFA66D0F3}" dt="2019-09-17T11:10:41.774" v="37" actId="1076"/>
        <pc:sldMkLst>
          <pc:docMk/>
          <pc:sldMk cId="2458201084" sldId="420"/>
        </pc:sldMkLst>
        <pc:spChg chg="add mod">
          <ac:chgData name="Joe Smith" userId="S::joe.smith@crisis.org.uk::339c0dfa-b3e8-40d0-9156-d00e9ede1f4e" providerId="AD" clId="Web-{B7904711-6C1E-091F-CB0A-EA5EFA66D0F3}" dt="2019-09-17T11:10:41.774" v="37" actId="1076"/>
          <ac:spMkLst>
            <pc:docMk/>
            <pc:sldMk cId="2458201084" sldId="420"/>
            <ac:spMk id="2" creationId="{911348A8-AB9B-4FEC-B5E1-4D05FDE6DB01}"/>
          </ac:spMkLst>
        </pc:spChg>
      </pc:sldChg>
      <pc:sldChg chg="del">
        <pc:chgData name="Joe Smith" userId="S::joe.smith@crisis.org.uk::339c0dfa-b3e8-40d0-9156-d00e9ede1f4e" providerId="AD" clId="Web-{B7904711-6C1E-091F-CB0A-EA5EFA66D0F3}" dt="2019-09-17T11:10:45.008" v="38"/>
        <pc:sldMkLst>
          <pc:docMk/>
          <pc:sldMk cId="4271337845" sldId="422"/>
        </pc:sldMkLst>
      </pc:sldChg>
      <pc:sldChg chg="addSp">
        <pc:chgData name="Joe Smith" userId="S::joe.smith@crisis.org.uk::339c0dfa-b3e8-40d0-9156-d00e9ede1f4e" providerId="AD" clId="Web-{B7904711-6C1E-091F-CB0A-EA5EFA66D0F3}" dt="2019-09-17T11:10:28.289" v="32"/>
        <pc:sldMkLst>
          <pc:docMk/>
          <pc:sldMk cId="1291069022" sldId="424"/>
        </pc:sldMkLst>
        <pc:spChg chg="add">
          <ac:chgData name="Joe Smith" userId="S::joe.smith@crisis.org.uk::339c0dfa-b3e8-40d0-9156-d00e9ede1f4e" providerId="AD" clId="Web-{B7904711-6C1E-091F-CB0A-EA5EFA66D0F3}" dt="2019-09-17T11:10:28.289" v="32"/>
          <ac:spMkLst>
            <pc:docMk/>
            <pc:sldMk cId="1291069022" sldId="424"/>
            <ac:spMk id="4" creationId="{D47CD16C-D197-43BA-88A9-79E625AE58B7}"/>
          </ac:spMkLst>
        </pc:spChg>
      </pc:sldChg>
      <pc:sldChg chg="addSp">
        <pc:chgData name="Joe Smith" userId="S::joe.smith@crisis.org.uk::339c0dfa-b3e8-40d0-9156-d00e9ede1f4e" providerId="AD" clId="Web-{B7904711-6C1E-091F-CB0A-EA5EFA66D0F3}" dt="2019-09-17T11:10:54.603" v="40"/>
        <pc:sldMkLst>
          <pc:docMk/>
          <pc:sldMk cId="1332613171" sldId="425"/>
        </pc:sldMkLst>
        <pc:spChg chg="add">
          <ac:chgData name="Joe Smith" userId="S::joe.smith@crisis.org.uk::339c0dfa-b3e8-40d0-9156-d00e9ede1f4e" providerId="AD" clId="Web-{B7904711-6C1E-091F-CB0A-EA5EFA66D0F3}" dt="2019-09-17T11:10:54.603" v="40"/>
          <ac:spMkLst>
            <pc:docMk/>
            <pc:sldMk cId="1332613171" sldId="425"/>
            <ac:spMk id="2" creationId="{F6316184-00D6-4FC0-80B0-74B1A51CD387}"/>
          </ac:spMkLst>
        </pc:spChg>
      </pc:sldChg>
      <pc:sldChg chg="addSp delSp modSp new mod modClrScheme chgLayout">
        <pc:chgData name="Joe Smith" userId="S::joe.smith@crisis.org.uk::339c0dfa-b3e8-40d0-9156-d00e9ede1f4e" providerId="AD" clId="Web-{B7904711-6C1E-091F-CB0A-EA5EFA66D0F3}" dt="2019-09-17T11:12:22.930" v="73" actId="20577"/>
        <pc:sldMkLst>
          <pc:docMk/>
          <pc:sldMk cId="120174050" sldId="426"/>
        </pc:sldMkLst>
        <pc:spChg chg="del">
          <ac:chgData name="Joe Smith" userId="S::joe.smith@crisis.org.uk::339c0dfa-b3e8-40d0-9156-d00e9ede1f4e" providerId="AD" clId="Web-{B7904711-6C1E-091F-CB0A-EA5EFA66D0F3}" dt="2019-09-17T11:12:15.305" v="70"/>
          <ac:spMkLst>
            <pc:docMk/>
            <pc:sldMk cId="120174050" sldId="426"/>
            <ac:spMk id="2" creationId="{FFBD7491-046F-4528-B841-450DD8DE0206}"/>
          </ac:spMkLst>
        </pc:spChg>
        <pc:spChg chg="mod ord">
          <ac:chgData name="Joe Smith" userId="S::joe.smith@crisis.org.uk::339c0dfa-b3e8-40d0-9156-d00e9ede1f4e" providerId="AD" clId="Web-{B7904711-6C1E-091F-CB0A-EA5EFA66D0F3}" dt="2019-09-17T11:12:15.305" v="70"/>
          <ac:spMkLst>
            <pc:docMk/>
            <pc:sldMk cId="120174050" sldId="426"/>
            <ac:spMk id="3" creationId="{131AB4C0-7C9D-495B-8B5A-F7CBD9DF65BF}"/>
          </ac:spMkLst>
        </pc:spChg>
        <pc:spChg chg="del">
          <ac:chgData name="Joe Smith" userId="S::joe.smith@crisis.org.uk::339c0dfa-b3e8-40d0-9156-d00e9ede1f4e" providerId="AD" clId="Web-{B7904711-6C1E-091F-CB0A-EA5EFA66D0F3}" dt="2019-09-17T11:12:15.305" v="70"/>
          <ac:spMkLst>
            <pc:docMk/>
            <pc:sldMk cId="120174050" sldId="426"/>
            <ac:spMk id="4" creationId="{5590BB49-70A3-4F78-B187-139157CE9429}"/>
          </ac:spMkLst>
        </pc:spChg>
        <pc:spChg chg="del">
          <ac:chgData name="Joe Smith" userId="S::joe.smith@crisis.org.uk::339c0dfa-b3e8-40d0-9156-d00e9ede1f4e" providerId="AD" clId="Web-{B7904711-6C1E-091F-CB0A-EA5EFA66D0F3}" dt="2019-09-17T11:12:15.305" v="70"/>
          <ac:spMkLst>
            <pc:docMk/>
            <pc:sldMk cId="120174050" sldId="426"/>
            <ac:spMk id="5" creationId="{95C733C1-7044-4C78-A05B-23C31541C2DC}"/>
          </ac:spMkLst>
        </pc:spChg>
        <pc:spChg chg="add mod ord">
          <ac:chgData name="Joe Smith" userId="S::joe.smith@crisis.org.uk::339c0dfa-b3e8-40d0-9156-d00e9ede1f4e" providerId="AD" clId="Web-{B7904711-6C1E-091F-CB0A-EA5EFA66D0F3}" dt="2019-09-17T11:12:22.930" v="73" actId="20577"/>
          <ac:spMkLst>
            <pc:docMk/>
            <pc:sldMk cId="120174050" sldId="426"/>
            <ac:spMk id="6" creationId="{0723143E-5F6A-42FE-BBE0-B5FDC2271C18}"/>
          </ac:spMkLst>
        </pc:spChg>
      </pc:sldChg>
      <pc:sldChg chg="del">
        <pc:chgData name="Joe Smith" userId="S::joe.smith@crisis.org.uk::339c0dfa-b3e8-40d0-9156-d00e9ede1f4e" providerId="AD" clId="Web-{B7904711-6C1E-091F-CB0A-EA5EFA66D0F3}" dt="2019-09-17T11:11:12.555" v="63"/>
        <pc:sldMkLst>
          <pc:docMk/>
          <pc:sldMk cId="442527059" sldId="427"/>
        </pc:sldMkLst>
      </pc:sldChg>
      <pc:sldChg chg="del">
        <pc:chgData name="Joe Smith" userId="S::joe.smith@crisis.org.uk::339c0dfa-b3e8-40d0-9156-d00e9ede1f4e" providerId="AD" clId="Web-{B7904711-6C1E-091F-CB0A-EA5EFA66D0F3}" dt="2019-09-17T11:11:12.555" v="62"/>
        <pc:sldMkLst>
          <pc:docMk/>
          <pc:sldMk cId="3234076814" sldId="428"/>
        </pc:sldMkLst>
      </pc:sldChg>
      <pc:sldChg chg="del">
        <pc:chgData name="Joe Smith" userId="S::joe.smith@crisis.org.uk::339c0dfa-b3e8-40d0-9156-d00e9ede1f4e" providerId="AD" clId="Web-{B7904711-6C1E-091F-CB0A-EA5EFA66D0F3}" dt="2019-09-17T11:11:12.555" v="61"/>
        <pc:sldMkLst>
          <pc:docMk/>
          <pc:sldMk cId="404381114" sldId="429"/>
        </pc:sldMkLst>
      </pc:sldChg>
      <pc:sldChg chg="del">
        <pc:chgData name="Joe Smith" userId="S::joe.smith@crisis.org.uk::339c0dfa-b3e8-40d0-9156-d00e9ede1f4e" providerId="AD" clId="Web-{B7904711-6C1E-091F-CB0A-EA5EFA66D0F3}" dt="2019-09-17T11:11:12.555" v="60"/>
        <pc:sldMkLst>
          <pc:docMk/>
          <pc:sldMk cId="3844402915" sldId="430"/>
        </pc:sldMkLst>
      </pc:sldChg>
      <pc:sldChg chg="del">
        <pc:chgData name="Joe Smith" userId="S::joe.smith@crisis.org.uk::339c0dfa-b3e8-40d0-9156-d00e9ede1f4e" providerId="AD" clId="Web-{B7904711-6C1E-091F-CB0A-EA5EFA66D0F3}" dt="2019-09-17T11:11:12.539" v="59"/>
        <pc:sldMkLst>
          <pc:docMk/>
          <pc:sldMk cId="4056889114" sldId="431"/>
        </pc:sldMkLst>
      </pc:sldChg>
      <pc:sldChg chg="del">
        <pc:chgData name="Joe Smith" userId="S::joe.smith@crisis.org.uk::339c0dfa-b3e8-40d0-9156-d00e9ede1f4e" providerId="AD" clId="Web-{B7904711-6C1E-091F-CB0A-EA5EFA66D0F3}" dt="2019-09-17T11:11:12.539" v="58"/>
        <pc:sldMkLst>
          <pc:docMk/>
          <pc:sldMk cId="2497351237" sldId="432"/>
        </pc:sldMkLst>
      </pc:sldChg>
      <pc:sldChg chg="del">
        <pc:chgData name="Joe Smith" userId="S::joe.smith@crisis.org.uk::339c0dfa-b3e8-40d0-9156-d00e9ede1f4e" providerId="AD" clId="Web-{B7904711-6C1E-091F-CB0A-EA5EFA66D0F3}" dt="2019-09-17T11:11:12.539" v="57"/>
        <pc:sldMkLst>
          <pc:docMk/>
          <pc:sldMk cId="3464908115" sldId="433"/>
        </pc:sldMkLst>
      </pc:sldChg>
      <pc:sldChg chg="del">
        <pc:chgData name="Joe Smith" userId="S::joe.smith@crisis.org.uk::339c0dfa-b3e8-40d0-9156-d00e9ede1f4e" providerId="AD" clId="Web-{B7904711-6C1E-091F-CB0A-EA5EFA66D0F3}" dt="2019-09-17T11:11:12.539" v="56"/>
        <pc:sldMkLst>
          <pc:docMk/>
          <pc:sldMk cId="3659705526" sldId="434"/>
        </pc:sldMkLst>
      </pc:sldChg>
      <pc:sldChg chg="del">
        <pc:chgData name="Joe Smith" userId="S::joe.smith@crisis.org.uk::339c0dfa-b3e8-40d0-9156-d00e9ede1f4e" providerId="AD" clId="Web-{B7904711-6C1E-091F-CB0A-EA5EFA66D0F3}" dt="2019-09-17T11:11:12.539" v="55"/>
        <pc:sldMkLst>
          <pc:docMk/>
          <pc:sldMk cId="2306130125" sldId="435"/>
        </pc:sldMkLst>
      </pc:sldChg>
      <pc:sldChg chg="del">
        <pc:chgData name="Joe Smith" userId="S::joe.smith@crisis.org.uk::339c0dfa-b3e8-40d0-9156-d00e9ede1f4e" providerId="AD" clId="Web-{B7904711-6C1E-091F-CB0A-EA5EFA66D0F3}" dt="2019-09-17T11:11:12.539" v="54"/>
        <pc:sldMkLst>
          <pc:docMk/>
          <pc:sldMk cId="2096823873" sldId="436"/>
        </pc:sldMkLst>
      </pc:sldChg>
      <pc:sldChg chg="del">
        <pc:chgData name="Joe Smith" userId="S::joe.smith@crisis.org.uk::339c0dfa-b3e8-40d0-9156-d00e9ede1f4e" providerId="AD" clId="Web-{B7904711-6C1E-091F-CB0A-EA5EFA66D0F3}" dt="2019-09-17T11:11:12.539" v="53"/>
        <pc:sldMkLst>
          <pc:docMk/>
          <pc:sldMk cId="1236929780" sldId="437"/>
        </pc:sldMkLst>
      </pc:sldChg>
      <pc:sldChg chg="del">
        <pc:chgData name="Joe Smith" userId="S::joe.smith@crisis.org.uk::339c0dfa-b3e8-40d0-9156-d00e9ede1f4e" providerId="AD" clId="Web-{B7904711-6C1E-091F-CB0A-EA5EFA66D0F3}" dt="2019-09-17T11:11:12.524" v="52"/>
        <pc:sldMkLst>
          <pc:docMk/>
          <pc:sldMk cId="1328526979" sldId="438"/>
        </pc:sldMkLst>
      </pc:sldChg>
      <pc:sldChg chg="del">
        <pc:chgData name="Joe Smith" userId="S::joe.smith@crisis.org.uk::339c0dfa-b3e8-40d0-9156-d00e9ede1f4e" providerId="AD" clId="Web-{B7904711-6C1E-091F-CB0A-EA5EFA66D0F3}" dt="2019-09-17T11:11:12.524" v="51"/>
        <pc:sldMkLst>
          <pc:docMk/>
          <pc:sldMk cId="1435822991" sldId="441"/>
        </pc:sldMkLst>
      </pc:sldChg>
      <pc:sldChg chg="del">
        <pc:chgData name="Joe Smith" userId="S::joe.smith@crisis.org.uk::339c0dfa-b3e8-40d0-9156-d00e9ede1f4e" providerId="AD" clId="Web-{B7904711-6C1E-091F-CB0A-EA5EFA66D0F3}" dt="2019-09-17T11:11:12.524" v="50"/>
        <pc:sldMkLst>
          <pc:docMk/>
          <pc:sldMk cId="1366794914" sldId="442"/>
        </pc:sldMkLst>
      </pc:sldChg>
      <pc:sldChg chg="del">
        <pc:chgData name="Joe Smith" userId="S::joe.smith@crisis.org.uk::339c0dfa-b3e8-40d0-9156-d00e9ede1f4e" providerId="AD" clId="Web-{B7904711-6C1E-091F-CB0A-EA5EFA66D0F3}" dt="2019-09-17T11:11:12.524" v="49"/>
        <pc:sldMkLst>
          <pc:docMk/>
          <pc:sldMk cId="107435054" sldId="443"/>
        </pc:sldMkLst>
      </pc:sldChg>
      <pc:sldChg chg="del">
        <pc:chgData name="Joe Smith" userId="S::joe.smith@crisis.org.uk::339c0dfa-b3e8-40d0-9156-d00e9ede1f4e" providerId="AD" clId="Web-{B7904711-6C1E-091F-CB0A-EA5EFA66D0F3}" dt="2019-09-17T11:11:12.524" v="48"/>
        <pc:sldMkLst>
          <pc:docMk/>
          <pc:sldMk cId="3241127416" sldId="444"/>
        </pc:sldMkLst>
      </pc:sldChg>
      <pc:sldChg chg="del">
        <pc:chgData name="Joe Smith" userId="S::joe.smith@crisis.org.uk::339c0dfa-b3e8-40d0-9156-d00e9ede1f4e" providerId="AD" clId="Web-{B7904711-6C1E-091F-CB0A-EA5EFA66D0F3}" dt="2019-09-17T11:11:12.524" v="47"/>
        <pc:sldMkLst>
          <pc:docMk/>
          <pc:sldMk cId="234870907" sldId="445"/>
        </pc:sldMkLst>
      </pc:sldChg>
      <pc:sldChg chg="del">
        <pc:chgData name="Joe Smith" userId="S::joe.smith@crisis.org.uk::339c0dfa-b3e8-40d0-9156-d00e9ede1f4e" providerId="AD" clId="Web-{B7904711-6C1E-091F-CB0A-EA5EFA66D0F3}" dt="2019-09-17T11:11:12.524" v="46"/>
        <pc:sldMkLst>
          <pc:docMk/>
          <pc:sldMk cId="1556442320" sldId="446"/>
        </pc:sldMkLst>
      </pc:sldChg>
      <pc:sldChg chg="del">
        <pc:chgData name="Joe Smith" userId="S::joe.smith@crisis.org.uk::339c0dfa-b3e8-40d0-9156-d00e9ede1f4e" providerId="AD" clId="Web-{B7904711-6C1E-091F-CB0A-EA5EFA66D0F3}" dt="2019-09-17T11:11:12.508" v="45"/>
        <pc:sldMkLst>
          <pc:docMk/>
          <pc:sldMk cId="1660173539" sldId="448"/>
        </pc:sldMkLst>
      </pc:sldChg>
      <pc:sldChg chg="del">
        <pc:chgData name="Joe Smith" userId="S::joe.smith@crisis.org.uk::339c0dfa-b3e8-40d0-9156-d00e9ede1f4e" providerId="AD" clId="Web-{B7904711-6C1E-091F-CB0A-EA5EFA66D0F3}" dt="2019-09-17T11:11:12.508" v="44"/>
        <pc:sldMkLst>
          <pc:docMk/>
          <pc:sldMk cId="37250373" sldId="449"/>
        </pc:sldMkLst>
      </pc:sldChg>
      <pc:sldChg chg="del">
        <pc:chgData name="Joe Smith" userId="S::joe.smith@crisis.org.uk::339c0dfa-b3e8-40d0-9156-d00e9ede1f4e" providerId="AD" clId="Web-{B7904711-6C1E-091F-CB0A-EA5EFA66D0F3}" dt="2019-09-17T11:11:12.508" v="43"/>
        <pc:sldMkLst>
          <pc:docMk/>
          <pc:sldMk cId="3230925933" sldId="450"/>
        </pc:sldMkLst>
      </pc:sldChg>
      <pc:sldChg chg="del">
        <pc:chgData name="Joe Smith" userId="S::joe.smith@crisis.org.uk::339c0dfa-b3e8-40d0-9156-d00e9ede1f4e" providerId="AD" clId="Web-{B7904711-6C1E-091F-CB0A-EA5EFA66D0F3}" dt="2019-09-17T11:11:12.508" v="42"/>
        <pc:sldMkLst>
          <pc:docMk/>
          <pc:sldMk cId="527536978" sldId="451"/>
        </pc:sldMkLst>
      </pc:sldChg>
      <pc:sldChg chg="del">
        <pc:chgData name="Joe Smith" userId="S::joe.smith@crisis.org.uk::339c0dfa-b3e8-40d0-9156-d00e9ede1f4e" providerId="AD" clId="Web-{B7904711-6C1E-091F-CB0A-EA5EFA66D0F3}" dt="2019-09-17T11:11:12.508" v="41"/>
        <pc:sldMkLst>
          <pc:docMk/>
          <pc:sldMk cId="4219527762" sldId="452"/>
        </pc:sldMkLst>
      </pc:sldChg>
    </pc:docChg>
  </pc:docChgLst>
  <pc:docChgLst>
    <pc:chgData name="Joe Smith" userId="S::joe.smith@crisis.org.uk::339c0dfa-b3e8-40d0-9156-d00e9ede1f4e" providerId="AD" clId="Web-{51E57137-4E5B-4F1B-9A1C-44B6C88189D7}"/>
    <pc:docChg chg="addSld modSld sldOrd">
      <pc:chgData name="Joe Smith" userId="S::joe.smith@crisis.org.uk::339c0dfa-b3e8-40d0-9156-d00e9ede1f4e" providerId="AD" clId="Web-{51E57137-4E5B-4F1B-9A1C-44B6C88189D7}" dt="2018-05-22T07:21:23.750" v="718"/>
      <pc:docMkLst>
        <pc:docMk/>
      </pc:docMkLst>
      <pc:sldChg chg="delSp modSp">
        <pc:chgData name="Joe Smith" userId="S::joe.smith@crisis.org.uk::339c0dfa-b3e8-40d0-9156-d00e9ede1f4e" providerId="AD" clId="Web-{51E57137-4E5B-4F1B-9A1C-44B6C88189D7}" dt="2018-05-22T06:39:54.312" v="20" actId="1076"/>
        <pc:sldMkLst>
          <pc:docMk/>
          <pc:sldMk cId="2689424434" sldId="337"/>
        </pc:sldMkLst>
        <pc:spChg chg="mod">
          <ac:chgData name="Joe Smith" userId="S::joe.smith@crisis.org.uk::339c0dfa-b3e8-40d0-9156-d00e9ede1f4e" providerId="AD" clId="Web-{51E57137-4E5B-4F1B-9A1C-44B6C88189D7}" dt="2018-05-22T06:39:54.312" v="20" actId="1076"/>
          <ac:spMkLst>
            <pc:docMk/>
            <pc:sldMk cId="2689424434" sldId="337"/>
            <ac:spMk id="2" creationId="{22901D70-BC50-4D7F-A71A-B8E98DB0E71C}"/>
          </ac:spMkLst>
        </pc:spChg>
        <pc:spChg chg="mod">
          <ac:chgData name="Joe Smith" userId="S::joe.smith@crisis.org.uk::339c0dfa-b3e8-40d0-9156-d00e9ede1f4e" providerId="AD" clId="Web-{51E57137-4E5B-4F1B-9A1C-44B6C88189D7}" dt="2018-05-22T06:38:09.670" v="7" actId="20577"/>
          <ac:spMkLst>
            <pc:docMk/>
            <pc:sldMk cId="2689424434" sldId="337"/>
            <ac:spMk id="3" creationId="{00000000-0000-0000-0000-000000000000}"/>
          </ac:spMkLst>
        </pc:spChg>
        <pc:spChg chg="del">
          <ac:chgData name="Joe Smith" userId="S::joe.smith@crisis.org.uk::339c0dfa-b3e8-40d0-9156-d00e9ede1f4e" providerId="AD" clId="Web-{51E57137-4E5B-4F1B-9A1C-44B6C88189D7}" dt="2018-05-22T06:37:01.559" v="0" actId="1076"/>
          <ac:spMkLst>
            <pc:docMk/>
            <pc:sldMk cId="2689424434" sldId="337"/>
            <ac:spMk id="5" creationId="{AF0D9CCF-99BC-4BE5-AF90-8345658D8143}"/>
          </ac:spMkLst>
        </pc:spChg>
      </pc:sldChg>
      <pc:sldChg chg="delSp modSp ord">
        <pc:chgData name="Joe Smith" userId="S::joe.smith@crisis.org.uk::339c0dfa-b3e8-40d0-9156-d00e9ede1f4e" providerId="AD" clId="Web-{51E57137-4E5B-4F1B-9A1C-44B6C88189D7}" dt="2018-05-22T06:55:17.495" v="379"/>
        <pc:sldMkLst>
          <pc:docMk/>
          <pc:sldMk cId="3250966355" sldId="341"/>
        </pc:sldMkLst>
        <pc:spChg chg="del">
          <ac:chgData name="Joe Smith" userId="S::joe.smith@crisis.org.uk::339c0dfa-b3e8-40d0-9156-d00e9ede1f4e" providerId="AD" clId="Web-{51E57137-4E5B-4F1B-9A1C-44B6C88189D7}" dt="2018-05-22T06:47:14.348" v="105"/>
          <ac:spMkLst>
            <pc:docMk/>
            <pc:sldMk cId="3250966355" sldId="341"/>
            <ac:spMk id="2" creationId="{4E994DC9-663A-4016-BAE2-CE17E43C1D21}"/>
          </ac:spMkLst>
        </pc:spChg>
        <pc:spChg chg="mod">
          <ac:chgData name="Joe Smith" userId="S::joe.smith@crisis.org.uk::339c0dfa-b3e8-40d0-9156-d00e9ede1f4e" providerId="AD" clId="Web-{51E57137-4E5B-4F1B-9A1C-44B6C88189D7}" dt="2018-05-22T06:47:10.770" v="103" actId="20577"/>
          <ac:spMkLst>
            <pc:docMk/>
            <pc:sldMk cId="3250966355" sldId="341"/>
            <ac:spMk id="3" creationId="{00000000-0000-0000-0000-000000000000}"/>
          </ac:spMkLst>
        </pc:spChg>
        <pc:spChg chg="del">
          <ac:chgData name="Joe Smith" userId="S::joe.smith@crisis.org.uk::339c0dfa-b3e8-40d0-9156-d00e9ede1f4e" providerId="AD" clId="Web-{51E57137-4E5B-4F1B-9A1C-44B6C88189D7}" dt="2018-05-22T06:50:46.382" v="198"/>
          <ac:spMkLst>
            <pc:docMk/>
            <pc:sldMk cId="3250966355" sldId="341"/>
            <ac:spMk id="6" creationId="{B0773BD7-524A-46C9-BAB0-DBBD161EAF55}"/>
          </ac:spMkLst>
        </pc:spChg>
        <pc:graphicFrameChg chg="mod modGraphic">
          <ac:chgData name="Joe Smith" userId="S::joe.smith@crisis.org.uk::339c0dfa-b3e8-40d0-9156-d00e9ede1f4e" providerId="AD" clId="Web-{51E57137-4E5B-4F1B-9A1C-44B6C88189D7}" dt="2018-05-22T06:55:04.792" v="377"/>
          <ac:graphicFrameMkLst>
            <pc:docMk/>
            <pc:sldMk cId="3250966355" sldId="341"/>
            <ac:graphicFrameMk id="4" creationId="{99F08A72-579E-48A1-AEBD-91062A1B7383}"/>
          </ac:graphicFrameMkLst>
        </pc:graphicFrameChg>
      </pc:sldChg>
      <pc:sldChg chg="addSp delSp modSp">
        <pc:chgData name="Joe Smith" userId="S::joe.smith@crisis.org.uk::339c0dfa-b3e8-40d0-9156-d00e9ede1f4e" providerId="AD" clId="Web-{51E57137-4E5B-4F1B-9A1C-44B6C88189D7}" dt="2018-05-22T07:09:07.693" v="450" actId="20577"/>
        <pc:sldMkLst>
          <pc:docMk/>
          <pc:sldMk cId="2252514852" sldId="360"/>
        </pc:sldMkLst>
        <pc:spChg chg="del">
          <ac:chgData name="Joe Smith" userId="S::joe.smith@crisis.org.uk::339c0dfa-b3e8-40d0-9156-d00e9ede1f4e" providerId="AD" clId="Web-{51E57137-4E5B-4F1B-9A1C-44B6C88189D7}" dt="2018-05-22T06:55:36.792" v="380" actId="20577"/>
          <ac:spMkLst>
            <pc:docMk/>
            <pc:sldMk cId="2252514852" sldId="360"/>
            <ac:spMk id="2" creationId="{22901D70-BC50-4D7F-A71A-B8E98DB0E71C}"/>
          </ac:spMkLst>
        </pc:spChg>
        <pc:spChg chg="mod">
          <ac:chgData name="Joe Smith" userId="S::joe.smith@crisis.org.uk::339c0dfa-b3e8-40d0-9156-d00e9ede1f4e" providerId="AD" clId="Web-{51E57137-4E5B-4F1B-9A1C-44B6C88189D7}" dt="2018-05-22T07:07:01.332" v="430" actId="20577"/>
          <ac:spMkLst>
            <pc:docMk/>
            <pc:sldMk cId="2252514852" sldId="360"/>
            <ac:spMk id="3" creationId="{00000000-0000-0000-0000-000000000000}"/>
          </ac:spMkLst>
        </pc:spChg>
        <pc:spChg chg="add mod">
          <ac:chgData name="Joe Smith" userId="S::joe.smith@crisis.org.uk::339c0dfa-b3e8-40d0-9156-d00e9ede1f4e" providerId="AD" clId="Web-{51E57137-4E5B-4F1B-9A1C-44B6C88189D7}" dt="2018-05-22T07:09:07.693" v="450" actId="20577"/>
          <ac:spMkLst>
            <pc:docMk/>
            <pc:sldMk cId="2252514852" sldId="360"/>
            <ac:spMk id="4" creationId="{75A617C9-2810-4A04-9D66-CD724E0AC408}"/>
          </ac:spMkLst>
        </pc:spChg>
        <pc:spChg chg="del">
          <ac:chgData name="Joe Smith" userId="S::joe.smith@crisis.org.uk::339c0dfa-b3e8-40d0-9156-d00e9ede1f4e" providerId="AD" clId="Web-{51E57137-4E5B-4F1B-9A1C-44B6C88189D7}" dt="2018-05-22T06:45:23.019" v="84" actId="20577"/>
          <ac:spMkLst>
            <pc:docMk/>
            <pc:sldMk cId="2252514852" sldId="360"/>
            <ac:spMk id="5" creationId="{10CB25F1-BA43-497C-B9BC-472573EEC4DA}"/>
          </ac:spMkLst>
        </pc:spChg>
      </pc:sldChg>
      <pc:sldChg chg="modSp add replId">
        <pc:chgData name="Joe Smith" userId="S::joe.smith@crisis.org.uk::339c0dfa-b3e8-40d0-9156-d00e9ede1f4e" providerId="AD" clId="Web-{51E57137-4E5B-4F1B-9A1C-44B6C88189D7}" dt="2018-05-22T06:44:21.659" v="83" actId="20577"/>
        <pc:sldMkLst>
          <pc:docMk/>
          <pc:sldMk cId="2250861536" sldId="364"/>
        </pc:sldMkLst>
        <pc:spChg chg="mod">
          <ac:chgData name="Joe Smith" userId="S::joe.smith@crisis.org.uk::339c0dfa-b3e8-40d0-9156-d00e9ede1f4e" providerId="AD" clId="Web-{51E57137-4E5B-4F1B-9A1C-44B6C88189D7}" dt="2018-05-22T06:44:21.659" v="83" actId="20577"/>
          <ac:spMkLst>
            <pc:docMk/>
            <pc:sldMk cId="2250861536" sldId="364"/>
            <ac:spMk id="2" creationId="{22901D70-BC50-4D7F-A71A-B8E98DB0E71C}"/>
          </ac:spMkLst>
        </pc:spChg>
        <pc:spChg chg="mod">
          <ac:chgData name="Joe Smith" userId="S::joe.smith@crisis.org.uk::339c0dfa-b3e8-40d0-9156-d00e9ede1f4e" providerId="AD" clId="Web-{51E57137-4E5B-4F1B-9A1C-44B6C88189D7}" dt="2018-05-22T06:40:07.405" v="25" actId="20577"/>
          <ac:spMkLst>
            <pc:docMk/>
            <pc:sldMk cId="2250861536" sldId="364"/>
            <ac:spMk id="3" creationId="{00000000-0000-0000-0000-000000000000}"/>
          </ac:spMkLst>
        </pc:spChg>
      </pc:sldChg>
      <pc:sldChg chg="modSp add replId modNotes">
        <pc:chgData name="Joe Smith" userId="S::joe.smith@crisis.org.uk::339c0dfa-b3e8-40d0-9156-d00e9ede1f4e" providerId="AD" clId="Web-{51E57137-4E5B-4F1B-9A1C-44B6C88189D7}" dt="2018-05-22T07:08:32.130" v="442"/>
        <pc:sldMkLst>
          <pc:docMk/>
          <pc:sldMk cId="370231621" sldId="365"/>
        </pc:sldMkLst>
        <pc:spChg chg="mod">
          <ac:chgData name="Joe Smith" userId="S::joe.smith@crisis.org.uk::339c0dfa-b3e8-40d0-9156-d00e9ede1f4e" providerId="AD" clId="Web-{51E57137-4E5B-4F1B-9A1C-44B6C88189D7}" dt="2018-05-22T06:46:28.785" v="101" actId="20577"/>
          <ac:spMkLst>
            <pc:docMk/>
            <pc:sldMk cId="370231621" sldId="365"/>
            <ac:spMk id="3" creationId="{00000000-0000-0000-0000-000000000000}"/>
          </ac:spMkLst>
        </pc:spChg>
      </pc:sldChg>
      <pc:sldChg chg="addSp delSp modSp add replId">
        <pc:chgData name="Joe Smith" userId="S::joe.smith@crisis.org.uk::339c0dfa-b3e8-40d0-9156-d00e9ede1f4e" providerId="AD" clId="Web-{51E57137-4E5B-4F1B-9A1C-44B6C88189D7}" dt="2018-05-22T07:21:23.750" v="718"/>
        <pc:sldMkLst>
          <pc:docMk/>
          <pc:sldMk cId="4159689097" sldId="366"/>
        </pc:sldMkLst>
        <pc:spChg chg="del">
          <ac:chgData name="Joe Smith" userId="S::joe.smith@crisis.org.uk::339c0dfa-b3e8-40d0-9156-d00e9ede1f4e" providerId="AD" clId="Web-{51E57137-4E5B-4F1B-9A1C-44B6C88189D7}" dt="2018-05-22T07:10:35.741" v="452"/>
          <ac:spMkLst>
            <pc:docMk/>
            <pc:sldMk cId="4159689097" sldId="366"/>
            <ac:spMk id="4" creationId="{75A617C9-2810-4A04-9D66-CD724E0AC408}"/>
          </ac:spMkLst>
        </pc:spChg>
        <pc:graphicFrameChg chg="add mod modGraphic">
          <ac:chgData name="Joe Smith" userId="S::joe.smith@crisis.org.uk::339c0dfa-b3e8-40d0-9156-d00e9ede1f4e" providerId="AD" clId="Web-{51E57137-4E5B-4F1B-9A1C-44B6C88189D7}" dt="2018-05-22T07:21:23.750" v="718"/>
          <ac:graphicFrameMkLst>
            <pc:docMk/>
            <pc:sldMk cId="4159689097" sldId="366"/>
            <ac:graphicFrameMk id="2" creationId="{1157F7C1-45B8-4F78-9691-9D7F2D3DFCF5}"/>
          </ac:graphicFrameMkLst>
        </pc:graphicFrameChg>
      </pc:sldChg>
    </pc:docChg>
  </pc:docChgLst>
  <pc:docChgLst>
    <pc:chgData name="Joe Smith" userId="S::joe.smith@crisis.org.uk::339c0dfa-b3e8-40d0-9156-d00e9ede1f4e" providerId="AD" clId="Web-{3F2A15B8-EA8E-8B3A-78EC-2001DA416E6A}"/>
    <pc:docChg chg="modSld">
      <pc:chgData name="Joe Smith" userId="S::joe.smith@crisis.org.uk::339c0dfa-b3e8-40d0-9156-d00e9ede1f4e" providerId="AD" clId="Web-{3F2A15B8-EA8E-8B3A-78EC-2001DA416E6A}" dt="2019-06-13T22:03:31.966" v="319" actId="20577"/>
      <pc:docMkLst>
        <pc:docMk/>
      </pc:docMkLst>
      <pc:sldChg chg="modSp">
        <pc:chgData name="Joe Smith" userId="S::joe.smith@crisis.org.uk::339c0dfa-b3e8-40d0-9156-d00e9ede1f4e" providerId="AD" clId="Web-{3F2A15B8-EA8E-8B3A-78EC-2001DA416E6A}" dt="2019-06-13T21:55:53.728" v="35" actId="20577"/>
        <pc:sldMkLst>
          <pc:docMk/>
          <pc:sldMk cId="3241127416" sldId="444"/>
        </pc:sldMkLst>
        <pc:spChg chg="mod">
          <ac:chgData name="Joe Smith" userId="S::joe.smith@crisis.org.uk::339c0dfa-b3e8-40d0-9156-d00e9ede1f4e" providerId="AD" clId="Web-{3F2A15B8-EA8E-8B3A-78EC-2001DA416E6A}" dt="2019-06-13T21:55:53.728" v="35" actId="20577"/>
          <ac:spMkLst>
            <pc:docMk/>
            <pc:sldMk cId="3241127416" sldId="444"/>
            <ac:spMk id="3" creationId="{D57B96FA-9CEF-4E89-8F9E-FE2CEC615E40}"/>
          </ac:spMkLst>
        </pc:spChg>
      </pc:sldChg>
      <pc:sldChg chg="modSp">
        <pc:chgData name="Joe Smith" userId="S::joe.smith@crisis.org.uk::339c0dfa-b3e8-40d0-9156-d00e9ede1f4e" providerId="AD" clId="Web-{3F2A15B8-EA8E-8B3A-78EC-2001DA416E6A}" dt="2019-06-13T22:02:54.668" v="315" actId="20577"/>
        <pc:sldMkLst>
          <pc:docMk/>
          <pc:sldMk cId="234870907" sldId="445"/>
        </pc:sldMkLst>
        <pc:spChg chg="mod">
          <ac:chgData name="Joe Smith" userId="S::joe.smith@crisis.org.uk::339c0dfa-b3e8-40d0-9156-d00e9ede1f4e" providerId="AD" clId="Web-{3F2A15B8-EA8E-8B3A-78EC-2001DA416E6A}" dt="2019-06-13T22:02:54.668" v="315" actId="20577"/>
          <ac:spMkLst>
            <pc:docMk/>
            <pc:sldMk cId="234870907" sldId="445"/>
            <ac:spMk id="3" creationId="{D57B96FA-9CEF-4E89-8F9E-FE2CEC615E40}"/>
          </ac:spMkLst>
        </pc:spChg>
        <pc:spChg chg="mod">
          <ac:chgData name="Joe Smith" userId="S::joe.smith@crisis.org.uk::339c0dfa-b3e8-40d0-9156-d00e9ede1f4e" providerId="AD" clId="Web-{3F2A15B8-EA8E-8B3A-78EC-2001DA416E6A}" dt="2019-06-13T21:56:43.962" v="37" actId="20577"/>
          <ac:spMkLst>
            <pc:docMk/>
            <pc:sldMk cId="234870907" sldId="445"/>
            <ac:spMk id="23" creationId="{22A3F0BC-27CD-4068-BA6E-59397B63EB2A}"/>
          </ac:spMkLst>
        </pc:spChg>
      </pc:sldChg>
      <pc:sldChg chg="modSp">
        <pc:chgData name="Joe Smith" userId="S::joe.smith@crisis.org.uk::339c0dfa-b3e8-40d0-9156-d00e9ede1f4e" providerId="AD" clId="Web-{3F2A15B8-EA8E-8B3A-78EC-2001DA416E6A}" dt="2019-06-13T22:03:31.966" v="319" actId="20577"/>
        <pc:sldMkLst>
          <pc:docMk/>
          <pc:sldMk cId="1556442320" sldId="446"/>
        </pc:sldMkLst>
        <pc:spChg chg="mod">
          <ac:chgData name="Joe Smith" userId="S::joe.smith@crisis.org.uk::339c0dfa-b3e8-40d0-9156-d00e9ede1f4e" providerId="AD" clId="Web-{3F2A15B8-EA8E-8B3A-78EC-2001DA416E6A}" dt="2019-06-13T22:03:31.966" v="319" actId="20577"/>
          <ac:spMkLst>
            <pc:docMk/>
            <pc:sldMk cId="1556442320" sldId="446"/>
            <ac:spMk id="3" creationId="{D57B96FA-9CEF-4E89-8F9E-FE2CEC615E40}"/>
          </ac:spMkLst>
        </pc:spChg>
      </pc:sldChg>
    </pc:docChg>
  </pc:docChgLst>
  <pc:docChgLst>
    <pc:chgData name="Joe Smith" userId="S::joe.smith@crisis.org.uk::339c0dfa-b3e8-40d0-9156-d00e9ede1f4e" providerId="AD" clId="Web-{1691CB78-8218-44FC-AC4C-EDF27EAABFBC}"/>
    <pc:docChg chg="addSld delSld modSld sldOrd">
      <pc:chgData name="Joe Smith" userId="S::joe.smith@crisis.org.uk::339c0dfa-b3e8-40d0-9156-d00e9ede1f4e" providerId="AD" clId="Web-{1691CB78-8218-44FC-AC4C-EDF27EAABFBC}" dt="2018-06-11T12:19:57.338" v="923"/>
      <pc:docMkLst>
        <pc:docMk/>
      </pc:docMkLst>
      <pc:sldChg chg="delSp modSp">
        <pc:chgData name="Joe Smith" userId="S::joe.smith@crisis.org.uk::339c0dfa-b3e8-40d0-9156-d00e9ede1f4e" providerId="AD" clId="Web-{1691CB78-8218-44FC-AC4C-EDF27EAABFBC}" dt="2018-06-11T11:16:58.496" v="6" actId="20577"/>
        <pc:sldMkLst>
          <pc:docMk/>
          <pc:sldMk cId="1482923499" sldId="260"/>
        </pc:sldMkLst>
        <pc:spChg chg="mod">
          <ac:chgData name="Joe Smith" userId="S::joe.smith@crisis.org.uk::339c0dfa-b3e8-40d0-9156-d00e9ede1f4e" providerId="AD" clId="Web-{1691CB78-8218-44FC-AC4C-EDF27EAABFBC}" dt="2018-06-11T11:16:58.496" v="6" actId="20577"/>
          <ac:spMkLst>
            <pc:docMk/>
            <pc:sldMk cId="1482923499" sldId="260"/>
            <ac:spMk id="2" creationId="{00000000-0000-0000-0000-000000000000}"/>
          </ac:spMkLst>
        </pc:spChg>
        <pc:picChg chg="del">
          <ac:chgData name="Joe Smith" userId="S::joe.smith@crisis.org.uk::339c0dfa-b3e8-40d0-9156-d00e9ede1f4e" providerId="AD" clId="Web-{1691CB78-8218-44FC-AC4C-EDF27EAABFBC}" dt="2018-06-11T11:16:10.809" v="0" actId="20577"/>
          <ac:picMkLst>
            <pc:docMk/>
            <pc:sldMk cId="1482923499" sldId="260"/>
            <ac:picMk id="3" creationId="{6C4AE103-F5DD-45B2-8EBD-4EBF1AD8A4DA}"/>
          </ac:picMkLst>
        </pc:picChg>
      </pc:sldChg>
      <pc:sldChg chg="del">
        <pc:chgData name="Joe Smith" userId="S::joe.smith@crisis.org.uk::339c0dfa-b3e8-40d0-9156-d00e9ede1f4e" providerId="AD" clId="Web-{1691CB78-8218-44FC-AC4C-EDF27EAABFBC}" dt="2018-06-11T11:32:32.609" v="235"/>
        <pc:sldMkLst>
          <pc:docMk/>
          <pc:sldMk cId="2689424434" sldId="337"/>
        </pc:sldMkLst>
      </pc:sldChg>
      <pc:sldChg chg="delSp modSp">
        <pc:chgData name="Joe Smith" userId="S::joe.smith@crisis.org.uk::339c0dfa-b3e8-40d0-9156-d00e9ede1f4e" providerId="AD" clId="Web-{1691CB78-8218-44FC-AC4C-EDF27EAABFBC}" dt="2018-06-11T12:18:53.667" v="908"/>
        <pc:sldMkLst>
          <pc:docMk/>
          <pc:sldMk cId="3250966355" sldId="341"/>
        </pc:sldMkLst>
        <pc:spChg chg="mod">
          <ac:chgData name="Joe Smith" userId="S::joe.smith@crisis.org.uk::339c0dfa-b3e8-40d0-9156-d00e9ede1f4e" providerId="AD" clId="Web-{1691CB78-8218-44FC-AC4C-EDF27EAABFBC}" dt="2018-06-11T11:33:17.343" v="257" actId="20577"/>
          <ac:spMkLst>
            <pc:docMk/>
            <pc:sldMk cId="3250966355" sldId="341"/>
            <ac:spMk id="3" creationId="{00000000-0000-0000-0000-000000000000}"/>
          </ac:spMkLst>
        </pc:spChg>
        <pc:graphicFrameChg chg="del mod modGraphic">
          <ac:chgData name="Joe Smith" userId="S::joe.smith@crisis.org.uk::339c0dfa-b3e8-40d0-9156-d00e9ede1f4e" providerId="AD" clId="Web-{1691CB78-8218-44FC-AC4C-EDF27EAABFBC}" dt="2018-06-11T12:18:53.667" v="908"/>
          <ac:graphicFrameMkLst>
            <pc:docMk/>
            <pc:sldMk cId="3250966355" sldId="341"/>
            <ac:graphicFrameMk id="4" creationId="{99F08A72-579E-48A1-AEBD-91062A1B7383}"/>
          </ac:graphicFrameMkLst>
        </pc:graphicFrameChg>
      </pc:sldChg>
      <pc:sldChg chg="del">
        <pc:chgData name="Joe Smith" userId="S::joe.smith@crisis.org.uk::339c0dfa-b3e8-40d0-9156-d00e9ede1f4e" providerId="AD" clId="Web-{1691CB78-8218-44FC-AC4C-EDF27EAABFBC}" dt="2018-06-11T11:31:01.032" v="223"/>
        <pc:sldMkLst>
          <pc:docMk/>
          <pc:sldMk cId="745945355" sldId="349"/>
        </pc:sldMkLst>
      </pc:sldChg>
      <pc:sldChg chg="del">
        <pc:chgData name="Joe Smith" userId="S::joe.smith@crisis.org.uk::339c0dfa-b3e8-40d0-9156-d00e9ede1f4e" providerId="AD" clId="Web-{1691CB78-8218-44FC-AC4C-EDF27EAABFBC}" dt="2018-06-11T11:31:44.735" v="229"/>
        <pc:sldMkLst>
          <pc:docMk/>
          <pc:sldMk cId="2261473868" sldId="351"/>
        </pc:sldMkLst>
      </pc:sldChg>
      <pc:sldChg chg="del">
        <pc:chgData name="Joe Smith" userId="S::joe.smith@crisis.org.uk::339c0dfa-b3e8-40d0-9156-d00e9ede1f4e" providerId="AD" clId="Web-{1691CB78-8218-44FC-AC4C-EDF27EAABFBC}" dt="2018-06-11T11:31:12.266" v="225"/>
        <pc:sldMkLst>
          <pc:docMk/>
          <pc:sldMk cId="3700053081" sldId="352"/>
        </pc:sldMkLst>
      </pc:sldChg>
      <pc:sldChg chg="del">
        <pc:chgData name="Joe Smith" userId="S::joe.smith@crisis.org.uk::339c0dfa-b3e8-40d0-9156-d00e9ede1f4e" providerId="AD" clId="Web-{1691CB78-8218-44FC-AC4C-EDF27EAABFBC}" dt="2018-06-11T11:31:05.548" v="224"/>
        <pc:sldMkLst>
          <pc:docMk/>
          <pc:sldMk cId="825324998" sldId="353"/>
        </pc:sldMkLst>
      </pc:sldChg>
      <pc:sldChg chg="addSp delSp modSp ord">
        <pc:chgData name="Joe Smith" userId="S::joe.smith@crisis.org.uk::339c0dfa-b3e8-40d0-9156-d00e9ede1f4e" providerId="AD" clId="Web-{1691CB78-8218-44FC-AC4C-EDF27EAABFBC}" dt="2018-06-11T12:15:50.669" v="873" actId="20577"/>
        <pc:sldMkLst>
          <pc:docMk/>
          <pc:sldMk cId="1319578105" sldId="354"/>
        </pc:sldMkLst>
        <pc:spChg chg="add del mod">
          <ac:chgData name="Joe Smith" userId="S::joe.smith@crisis.org.uk::339c0dfa-b3e8-40d0-9156-d00e9ede1f4e" providerId="AD" clId="Web-{1691CB78-8218-44FC-AC4C-EDF27EAABFBC}" dt="2018-06-11T11:56:08.263" v="621" actId="20577"/>
          <ac:spMkLst>
            <pc:docMk/>
            <pc:sldMk cId="1319578105" sldId="354"/>
            <ac:spMk id="4" creationId="{7E20681D-0D7B-4BEF-BD75-CC57691DF3C1}"/>
          </ac:spMkLst>
        </pc:spChg>
        <pc:spChg chg="add mod">
          <ac:chgData name="Joe Smith" userId="S::joe.smith@crisis.org.uk::339c0dfa-b3e8-40d0-9156-d00e9ede1f4e" providerId="AD" clId="Web-{1691CB78-8218-44FC-AC4C-EDF27EAABFBC}" dt="2018-06-11T12:15:26.529" v="871" actId="20577"/>
          <ac:spMkLst>
            <pc:docMk/>
            <pc:sldMk cId="1319578105" sldId="354"/>
            <ac:spMk id="5" creationId="{44EEAB2C-EA31-4E24-B229-019E1759D096}"/>
          </ac:spMkLst>
        </pc:spChg>
        <pc:spChg chg="add mod">
          <ac:chgData name="Joe Smith" userId="S::joe.smith@crisis.org.uk::339c0dfa-b3e8-40d0-9156-d00e9ede1f4e" providerId="AD" clId="Web-{1691CB78-8218-44FC-AC4C-EDF27EAABFBC}" dt="2018-06-11T12:07:51.739" v="753" actId="1076"/>
          <ac:spMkLst>
            <pc:docMk/>
            <pc:sldMk cId="1319578105" sldId="354"/>
            <ac:spMk id="6" creationId="{FC2D0145-4ECD-49F6-A98D-5FB57AA331A7}"/>
          </ac:spMkLst>
        </pc:spChg>
        <pc:spChg chg="add mod">
          <ac:chgData name="Joe Smith" userId="S::joe.smith@crisis.org.uk::339c0dfa-b3e8-40d0-9156-d00e9ede1f4e" providerId="AD" clId="Web-{1691CB78-8218-44FC-AC4C-EDF27EAABFBC}" dt="2018-06-11T12:07:51.801" v="756" actId="1076"/>
          <ac:spMkLst>
            <pc:docMk/>
            <pc:sldMk cId="1319578105" sldId="354"/>
            <ac:spMk id="8" creationId="{A10DD6C1-BE6A-4C91-835D-466DCFD6270B}"/>
          </ac:spMkLst>
        </pc:spChg>
        <pc:spChg chg="add mod">
          <ac:chgData name="Joe Smith" userId="S::joe.smith@crisis.org.uk::339c0dfa-b3e8-40d0-9156-d00e9ede1f4e" providerId="AD" clId="Web-{1691CB78-8218-44FC-AC4C-EDF27EAABFBC}" dt="2018-06-11T12:07:51.754" v="754" actId="1076"/>
          <ac:spMkLst>
            <pc:docMk/>
            <pc:sldMk cId="1319578105" sldId="354"/>
            <ac:spMk id="10" creationId="{66A879DE-98A0-4B61-B566-911382F9253D}"/>
          </ac:spMkLst>
        </pc:spChg>
        <pc:spChg chg="add mod">
          <ac:chgData name="Joe Smith" userId="S::joe.smith@crisis.org.uk::339c0dfa-b3e8-40d0-9156-d00e9ede1f4e" providerId="AD" clId="Web-{1691CB78-8218-44FC-AC4C-EDF27EAABFBC}" dt="2018-06-11T12:15:50.669" v="873" actId="20577"/>
          <ac:spMkLst>
            <pc:docMk/>
            <pc:sldMk cId="1319578105" sldId="354"/>
            <ac:spMk id="11" creationId="{80341AC5-DA06-454A-8BE4-749B53A2E8B9}"/>
          </ac:spMkLst>
        </pc:spChg>
        <pc:spChg chg="add mod">
          <ac:chgData name="Joe Smith" userId="S::joe.smith@crisis.org.uk::339c0dfa-b3e8-40d0-9156-d00e9ede1f4e" providerId="AD" clId="Web-{1691CB78-8218-44FC-AC4C-EDF27EAABFBC}" dt="2018-06-11T12:07:51.816" v="757" actId="1076"/>
          <ac:spMkLst>
            <pc:docMk/>
            <pc:sldMk cId="1319578105" sldId="354"/>
            <ac:spMk id="13" creationId="{46E612EA-8E21-4EEB-B2EF-582073185252}"/>
          </ac:spMkLst>
        </pc:spChg>
        <pc:spChg chg="mod">
          <ac:chgData name="Joe Smith" userId="S::joe.smith@crisis.org.uk::339c0dfa-b3e8-40d0-9156-d00e9ede1f4e" providerId="AD" clId="Web-{1691CB78-8218-44FC-AC4C-EDF27EAABFBC}" dt="2018-06-11T11:56:30.153" v="631" actId="20577"/>
          <ac:spMkLst>
            <pc:docMk/>
            <pc:sldMk cId="1319578105" sldId="354"/>
            <ac:spMk id="184" creationId="{00000000-0000-0000-0000-000000000000}"/>
          </ac:spMkLst>
        </pc:spChg>
        <pc:spChg chg="del">
          <ac:chgData name="Joe Smith" userId="S::joe.smith@crisis.org.uk::339c0dfa-b3e8-40d0-9156-d00e9ede1f4e" providerId="AD" clId="Web-{1691CB78-8218-44FC-AC4C-EDF27EAABFBC}" dt="2018-06-11T11:56:01.732" v="619" actId="20577"/>
          <ac:spMkLst>
            <pc:docMk/>
            <pc:sldMk cId="1319578105" sldId="354"/>
            <ac:spMk id="185" creationId="{00000000-0000-0000-0000-000000000000}"/>
          </ac:spMkLst>
        </pc:spChg>
      </pc:sldChg>
      <pc:sldChg chg="del">
        <pc:chgData name="Joe Smith" userId="S::joe.smith@crisis.org.uk::339c0dfa-b3e8-40d0-9156-d00e9ede1f4e" providerId="AD" clId="Web-{1691CB78-8218-44FC-AC4C-EDF27EAABFBC}" dt="2018-06-11T11:32:16.765" v="233"/>
        <pc:sldMkLst>
          <pc:docMk/>
          <pc:sldMk cId="1237087173" sldId="355"/>
        </pc:sldMkLst>
      </pc:sldChg>
      <pc:sldChg chg="modNotes">
        <pc:chgData name="Joe Smith" userId="S::joe.smith@crisis.org.uk::339c0dfa-b3e8-40d0-9156-d00e9ede1f4e" providerId="AD" clId="Web-{1691CB78-8218-44FC-AC4C-EDF27EAABFBC}" dt="2018-06-11T11:28:48.643" v="206"/>
        <pc:sldMkLst>
          <pc:docMk/>
          <pc:sldMk cId="674583220" sldId="357"/>
        </pc:sldMkLst>
      </pc:sldChg>
      <pc:sldChg chg="modSp">
        <pc:chgData name="Joe Smith" userId="S::joe.smith@crisis.org.uk::339c0dfa-b3e8-40d0-9156-d00e9ede1f4e" providerId="AD" clId="Web-{1691CB78-8218-44FC-AC4C-EDF27EAABFBC}" dt="2018-06-11T11:25:07.505" v="160" actId="20577"/>
        <pc:sldMkLst>
          <pc:docMk/>
          <pc:sldMk cId="1155071474" sldId="358"/>
        </pc:sldMkLst>
        <pc:spChg chg="mod">
          <ac:chgData name="Joe Smith" userId="S::joe.smith@crisis.org.uk::339c0dfa-b3e8-40d0-9156-d00e9ede1f4e" providerId="AD" clId="Web-{1691CB78-8218-44FC-AC4C-EDF27EAABFBC}" dt="2018-06-11T11:25:07.505" v="160" actId="20577"/>
          <ac:spMkLst>
            <pc:docMk/>
            <pc:sldMk cId="1155071474" sldId="358"/>
            <ac:spMk id="6" creationId="{00000000-0000-0000-0000-000000000000}"/>
          </ac:spMkLst>
        </pc:spChg>
      </pc:sldChg>
      <pc:sldChg chg="modSp ord modNotes">
        <pc:chgData name="Joe Smith" userId="S::joe.smith@crisis.org.uk::339c0dfa-b3e8-40d0-9156-d00e9ede1f4e" providerId="AD" clId="Web-{1691CB78-8218-44FC-AC4C-EDF27EAABFBC}" dt="2018-06-11T12:17:25.590" v="882"/>
        <pc:sldMkLst>
          <pc:docMk/>
          <pc:sldMk cId="1068016354" sldId="359"/>
        </pc:sldMkLst>
        <pc:spChg chg="mod">
          <ac:chgData name="Joe Smith" userId="S::joe.smith@crisis.org.uk::339c0dfa-b3e8-40d0-9156-d00e9ede1f4e" providerId="AD" clId="Web-{1691CB78-8218-44FC-AC4C-EDF27EAABFBC}" dt="2018-06-11T11:24:48.505" v="158" actId="20577"/>
          <ac:spMkLst>
            <pc:docMk/>
            <pc:sldMk cId="1068016354" sldId="359"/>
            <ac:spMk id="8" creationId="{00000000-0000-0000-0000-000000000000}"/>
          </ac:spMkLst>
        </pc:spChg>
      </pc:sldChg>
      <pc:sldChg chg="del">
        <pc:chgData name="Joe Smith" userId="S::joe.smith@crisis.org.uk::339c0dfa-b3e8-40d0-9156-d00e9ede1f4e" providerId="AD" clId="Web-{1691CB78-8218-44FC-AC4C-EDF27EAABFBC}" dt="2018-06-11T11:32:46.203" v="237"/>
        <pc:sldMkLst>
          <pc:docMk/>
          <pc:sldMk cId="2252514852" sldId="360"/>
        </pc:sldMkLst>
      </pc:sldChg>
      <pc:sldChg chg="del">
        <pc:chgData name="Joe Smith" userId="S::joe.smith@crisis.org.uk::339c0dfa-b3e8-40d0-9156-d00e9ede1f4e" providerId="AD" clId="Web-{1691CB78-8218-44FC-AC4C-EDF27EAABFBC}" dt="2018-06-11T11:33:01.484" v="240"/>
        <pc:sldMkLst>
          <pc:docMk/>
          <pc:sldMk cId="1430096110" sldId="362"/>
        </pc:sldMkLst>
      </pc:sldChg>
      <pc:sldChg chg="del">
        <pc:chgData name="Joe Smith" userId="S::joe.smith@crisis.org.uk::339c0dfa-b3e8-40d0-9156-d00e9ede1f4e" providerId="AD" clId="Web-{1691CB78-8218-44FC-AC4C-EDF27EAABFBC}" dt="2018-06-11T11:32:19.515" v="234"/>
        <pc:sldMkLst>
          <pc:docMk/>
          <pc:sldMk cId="2707182605" sldId="363"/>
        </pc:sldMkLst>
      </pc:sldChg>
      <pc:sldChg chg="del">
        <pc:chgData name="Joe Smith" userId="S::joe.smith@crisis.org.uk::339c0dfa-b3e8-40d0-9156-d00e9ede1f4e" providerId="AD" clId="Web-{1691CB78-8218-44FC-AC4C-EDF27EAABFBC}" dt="2018-06-11T11:32:40.203" v="236"/>
        <pc:sldMkLst>
          <pc:docMk/>
          <pc:sldMk cId="2250861536" sldId="364"/>
        </pc:sldMkLst>
      </pc:sldChg>
      <pc:sldChg chg="del">
        <pc:chgData name="Joe Smith" userId="S::joe.smith@crisis.org.uk::339c0dfa-b3e8-40d0-9156-d00e9ede1f4e" providerId="AD" clId="Web-{1691CB78-8218-44FC-AC4C-EDF27EAABFBC}" dt="2018-06-11T11:32:58.437" v="239"/>
        <pc:sldMkLst>
          <pc:docMk/>
          <pc:sldMk cId="370231621" sldId="365"/>
        </pc:sldMkLst>
      </pc:sldChg>
      <pc:sldChg chg="del">
        <pc:chgData name="Joe Smith" userId="S::joe.smith@crisis.org.uk::339c0dfa-b3e8-40d0-9156-d00e9ede1f4e" providerId="AD" clId="Web-{1691CB78-8218-44FC-AC4C-EDF27EAABFBC}" dt="2018-06-11T11:32:51.234" v="238"/>
        <pc:sldMkLst>
          <pc:docMk/>
          <pc:sldMk cId="4159689097" sldId="366"/>
        </pc:sldMkLst>
      </pc:sldChg>
      <pc:sldChg chg="delSp modSp">
        <pc:chgData name="Joe Smith" userId="S::joe.smith@crisis.org.uk::339c0dfa-b3e8-40d0-9156-d00e9ede1f4e" providerId="AD" clId="Web-{1691CB78-8218-44FC-AC4C-EDF27EAABFBC}" dt="2018-06-11T12:19:29.917" v="920" actId="20577"/>
        <pc:sldMkLst>
          <pc:docMk/>
          <pc:sldMk cId="104914847" sldId="367"/>
        </pc:sldMkLst>
        <pc:spChg chg="mod">
          <ac:chgData name="Joe Smith" userId="S::joe.smith@crisis.org.uk::339c0dfa-b3e8-40d0-9156-d00e9ede1f4e" providerId="AD" clId="Web-{1691CB78-8218-44FC-AC4C-EDF27EAABFBC}" dt="2018-06-11T12:19:29.917" v="920" actId="20577"/>
          <ac:spMkLst>
            <pc:docMk/>
            <pc:sldMk cId="104914847" sldId="367"/>
            <ac:spMk id="3" creationId="{00000000-0000-0000-0000-000000000000}"/>
          </ac:spMkLst>
        </pc:spChg>
        <pc:graphicFrameChg chg="del">
          <ac:chgData name="Joe Smith" userId="S::joe.smith@crisis.org.uk::339c0dfa-b3e8-40d0-9156-d00e9ede1f4e" providerId="AD" clId="Web-{1691CB78-8218-44FC-AC4C-EDF27EAABFBC}" dt="2018-06-11T12:19:05.698" v="909" actId="20577"/>
          <ac:graphicFrameMkLst>
            <pc:docMk/>
            <pc:sldMk cId="104914847" sldId="367"/>
            <ac:graphicFrameMk id="2" creationId="{50088A24-5238-4E82-8E12-8755A3EB3E0A}"/>
          </ac:graphicFrameMkLst>
        </pc:graphicFrameChg>
      </pc:sldChg>
      <pc:sldChg chg="del">
        <pc:chgData name="Joe Smith" userId="S::joe.smith@crisis.org.uk::339c0dfa-b3e8-40d0-9156-d00e9ede1f4e" providerId="AD" clId="Web-{1691CB78-8218-44FC-AC4C-EDF27EAABFBC}" dt="2018-06-11T11:31:55.734" v="231"/>
        <pc:sldMkLst>
          <pc:docMk/>
          <pc:sldMk cId="1538425261" sldId="368"/>
        </pc:sldMkLst>
      </pc:sldChg>
      <pc:sldChg chg="del">
        <pc:chgData name="Joe Smith" userId="S::joe.smith@crisis.org.uk::339c0dfa-b3e8-40d0-9156-d00e9ede1f4e" providerId="AD" clId="Web-{1691CB78-8218-44FC-AC4C-EDF27EAABFBC}" dt="2018-06-11T11:31:50.266" v="230"/>
        <pc:sldMkLst>
          <pc:docMk/>
          <pc:sldMk cId="1231833649" sldId="369"/>
        </pc:sldMkLst>
      </pc:sldChg>
      <pc:sldChg chg="addSp delSp modSp add replId">
        <pc:chgData name="Joe Smith" userId="S::joe.smith@crisis.org.uk::339c0dfa-b3e8-40d0-9156-d00e9ede1f4e" providerId="AD" clId="Web-{1691CB78-8218-44FC-AC4C-EDF27EAABFBC}" dt="2018-06-11T11:38:47.964" v="386"/>
        <pc:sldMkLst>
          <pc:docMk/>
          <pc:sldMk cId="2797324617" sldId="370"/>
        </pc:sldMkLst>
        <pc:spChg chg="add del mod">
          <ac:chgData name="Joe Smith" userId="S::joe.smith@crisis.org.uk::339c0dfa-b3e8-40d0-9156-d00e9ede1f4e" providerId="AD" clId="Web-{1691CB78-8218-44FC-AC4C-EDF27EAABFBC}" dt="2018-06-11T11:35:18.185" v="278"/>
          <ac:spMkLst>
            <pc:docMk/>
            <pc:sldMk cId="2797324617" sldId="370"/>
            <ac:spMk id="4" creationId="{54B38723-6B99-43FB-89BA-A1B87981948E}"/>
          </ac:spMkLst>
        </pc:spChg>
        <pc:spChg chg="mod">
          <ac:chgData name="Joe Smith" userId="S::joe.smith@crisis.org.uk::339c0dfa-b3e8-40d0-9156-d00e9ede1f4e" providerId="AD" clId="Web-{1691CB78-8218-44FC-AC4C-EDF27EAABFBC}" dt="2018-06-11T11:20:01.259" v="80" actId="20577"/>
          <ac:spMkLst>
            <pc:docMk/>
            <pc:sldMk cId="2797324617" sldId="370"/>
            <ac:spMk id="184" creationId="{00000000-0000-0000-0000-000000000000}"/>
          </ac:spMkLst>
        </pc:spChg>
        <pc:spChg chg="del mod">
          <ac:chgData name="Joe Smith" userId="S::joe.smith@crisis.org.uk::339c0dfa-b3e8-40d0-9156-d00e9ede1f4e" providerId="AD" clId="Web-{1691CB78-8218-44FC-AC4C-EDF27EAABFBC}" dt="2018-06-11T11:34:42.201" v="274"/>
          <ac:spMkLst>
            <pc:docMk/>
            <pc:sldMk cId="2797324617" sldId="370"/>
            <ac:spMk id="185" creationId="{00000000-0000-0000-0000-000000000000}"/>
          </ac:spMkLst>
        </pc:spChg>
        <pc:graphicFrameChg chg="add mod modGraphic">
          <ac:chgData name="Joe Smith" userId="S::joe.smith@crisis.org.uk::339c0dfa-b3e8-40d0-9156-d00e9ede1f4e" providerId="AD" clId="Web-{1691CB78-8218-44FC-AC4C-EDF27EAABFBC}" dt="2018-06-11T11:38:47.964" v="386"/>
          <ac:graphicFrameMkLst>
            <pc:docMk/>
            <pc:sldMk cId="2797324617" sldId="370"/>
            <ac:graphicFrameMk id="5" creationId="{0B885458-42A7-430C-AECA-93C7557EE72A}"/>
          </ac:graphicFrameMkLst>
        </pc:graphicFrameChg>
      </pc:sldChg>
      <pc:sldChg chg="addSp delSp modSp add replId">
        <pc:chgData name="Joe Smith" userId="S::joe.smith@crisis.org.uk::339c0dfa-b3e8-40d0-9156-d00e9ede1f4e" providerId="AD" clId="Web-{1691CB78-8218-44FC-AC4C-EDF27EAABFBC}" dt="2018-06-11T12:19:57.338" v="923"/>
        <pc:sldMkLst>
          <pc:docMk/>
          <pc:sldMk cId="314028483" sldId="371"/>
        </pc:sldMkLst>
        <pc:spChg chg="add mod">
          <ac:chgData name="Joe Smith" userId="S::joe.smith@crisis.org.uk::339c0dfa-b3e8-40d0-9156-d00e9ede1f4e" providerId="AD" clId="Web-{1691CB78-8218-44FC-AC4C-EDF27EAABFBC}" dt="2018-06-11T11:46:33.786" v="498" actId="20577"/>
          <ac:spMkLst>
            <pc:docMk/>
            <pc:sldMk cId="314028483" sldId="371"/>
            <ac:spMk id="3" creationId="{4AC6D734-C0B5-4DA2-B6FB-A521646B8ED1}"/>
          </ac:spMkLst>
        </pc:spChg>
        <pc:spChg chg="add del mod">
          <ac:chgData name="Joe Smith" userId="S::joe.smith@crisis.org.uk::339c0dfa-b3e8-40d0-9156-d00e9ede1f4e" providerId="AD" clId="Web-{1691CB78-8218-44FC-AC4C-EDF27EAABFBC}" dt="2018-06-11T11:39:33.713" v="390"/>
          <ac:spMkLst>
            <pc:docMk/>
            <pc:sldMk cId="314028483" sldId="371"/>
            <ac:spMk id="6" creationId="{0425DE25-83AD-4F31-9B90-895CB865CA49}"/>
          </ac:spMkLst>
        </pc:spChg>
        <pc:spChg chg="mod">
          <ac:chgData name="Joe Smith" userId="S::joe.smith@crisis.org.uk::339c0dfa-b3e8-40d0-9156-d00e9ede1f4e" providerId="AD" clId="Web-{1691CB78-8218-44FC-AC4C-EDF27EAABFBC}" dt="2018-06-11T12:19:57.338" v="923"/>
          <ac:spMkLst>
            <pc:docMk/>
            <pc:sldMk cId="314028483" sldId="371"/>
            <ac:spMk id="184" creationId="{00000000-0000-0000-0000-000000000000}"/>
          </ac:spMkLst>
        </pc:spChg>
        <pc:spChg chg="del mod">
          <ac:chgData name="Joe Smith" userId="S::joe.smith@crisis.org.uk::339c0dfa-b3e8-40d0-9156-d00e9ede1f4e" providerId="AD" clId="Web-{1691CB78-8218-44FC-AC4C-EDF27EAABFBC}" dt="2018-06-11T11:39:23.026" v="387"/>
          <ac:spMkLst>
            <pc:docMk/>
            <pc:sldMk cId="314028483" sldId="371"/>
            <ac:spMk id="185" creationId="{00000000-0000-0000-0000-000000000000}"/>
          </ac:spMkLst>
        </pc:spChg>
      </pc:sldChg>
      <pc:sldChg chg="addSp delSp modSp add replId">
        <pc:chgData name="Joe Smith" userId="S::joe.smith@crisis.org.uk::339c0dfa-b3e8-40d0-9156-d00e9ede1f4e" providerId="AD" clId="Web-{1691CB78-8218-44FC-AC4C-EDF27EAABFBC}" dt="2018-06-11T11:50:03.424" v="531" actId="20577"/>
        <pc:sldMkLst>
          <pc:docMk/>
          <pc:sldMk cId="3159898701" sldId="372"/>
        </pc:sldMkLst>
        <pc:spChg chg="add del mod">
          <ac:chgData name="Joe Smith" userId="S::joe.smith@crisis.org.uk::339c0dfa-b3e8-40d0-9156-d00e9ede1f4e" providerId="AD" clId="Web-{1691CB78-8218-44FC-AC4C-EDF27EAABFBC}" dt="2018-06-11T11:50:03.424" v="531" actId="20577"/>
          <ac:spMkLst>
            <pc:docMk/>
            <pc:sldMk cId="3159898701" sldId="372"/>
            <ac:spMk id="3" creationId="{7A73A164-C2FF-4DC1-A904-744F359B04E3}"/>
          </ac:spMkLst>
        </pc:spChg>
        <pc:spChg chg="add del mod">
          <ac:chgData name="Joe Smith" userId="S::joe.smith@crisis.org.uk::339c0dfa-b3e8-40d0-9156-d00e9ede1f4e" providerId="AD" clId="Web-{1691CB78-8218-44FC-AC4C-EDF27EAABFBC}" dt="2018-06-11T11:47:25.566" v="504" actId="20577"/>
          <ac:spMkLst>
            <pc:docMk/>
            <pc:sldMk cId="3159898701" sldId="372"/>
            <ac:spMk id="6" creationId="{A32A2A41-9BA1-40C2-94D8-C4801C827711}"/>
          </ac:spMkLst>
        </pc:spChg>
        <pc:spChg chg="mod">
          <ac:chgData name="Joe Smith" userId="S::joe.smith@crisis.org.uk::339c0dfa-b3e8-40d0-9156-d00e9ede1f4e" providerId="AD" clId="Web-{1691CB78-8218-44FC-AC4C-EDF27EAABFBC}" dt="2018-06-11T11:19:25.307" v="54" actId="20577"/>
          <ac:spMkLst>
            <pc:docMk/>
            <pc:sldMk cId="3159898701" sldId="372"/>
            <ac:spMk id="184" creationId="{00000000-0000-0000-0000-000000000000}"/>
          </ac:spMkLst>
        </pc:spChg>
        <pc:spChg chg="del">
          <ac:chgData name="Joe Smith" userId="S::joe.smith@crisis.org.uk::339c0dfa-b3e8-40d0-9156-d00e9ede1f4e" providerId="AD" clId="Web-{1691CB78-8218-44FC-AC4C-EDF27EAABFBC}" dt="2018-06-11T11:47:19.863" v="502" actId="20577"/>
          <ac:spMkLst>
            <pc:docMk/>
            <pc:sldMk cId="3159898701" sldId="372"/>
            <ac:spMk id="185" creationId="{00000000-0000-0000-0000-000000000000}"/>
          </ac:spMkLst>
        </pc:spChg>
      </pc:sldChg>
      <pc:sldChg chg="modSp add replId modNotes">
        <pc:chgData name="Joe Smith" userId="S::joe.smith@crisis.org.uk::339c0dfa-b3e8-40d0-9156-d00e9ede1f4e" providerId="AD" clId="Web-{1691CB78-8218-44FC-AC4C-EDF27EAABFBC}" dt="2018-06-11T12:14:58.233" v="861" actId="14100"/>
        <pc:sldMkLst>
          <pc:docMk/>
          <pc:sldMk cId="4050566" sldId="373"/>
        </pc:sldMkLst>
        <pc:spChg chg="mod">
          <ac:chgData name="Joe Smith" userId="S::joe.smith@crisis.org.uk::339c0dfa-b3e8-40d0-9156-d00e9ede1f4e" providerId="AD" clId="Web-{1691CB78-8218-44FC-AC4C-EDF27EAABFBC}" dt="2018-06-11T11:55:31.138" v="616" actId="20577"/>
          <ac:spMkLst>
            <pc:docMk/>
            <pc:sldMk cId="4050566" sldId="373"/>
            <ac:spMk id="184" creationId="{00000000-0000-0000-0000-000000000000}"/>
          </ac:spMkLst>
        </pc:spChg>
        <pc:spChg chg="mod">
          <ac:chgData name="Joe Smith" userId="S::joe.smith@crisis.org.uk::339c0dfa-b3e8-40d0-9156-d00e9ede1f4e" providerId="AD" clId="Web-{1691CB78-8218-44FC-AC4C-EDF27EAABFBC}" dt="2018-06-11T12:14:58.233" v="861" actId="14100"/>
          <ac:spMkLst>
            <pc:docMk/>
            <pc:sldMk cId="4050566" sldId="373"/>
            <ac:spMk id="185" creationId="{00000000-0000-0000-0000-000000000000}"/>
          </ac:spMkLst>
        </pc:spChg>
      </pc:sldChg>
      <pc:sldChg chg="addSp delSp modSp add replId">
        <pc:chgData name="Joe Smith" userId="S::joe.smith@crisis.org.uk::339c0dfa-b3e8-40d0-9156-d00e9ede1f4e" providerId="AD" clId="Web-{1691CB78-8218-44FC-AC4C-EDF27EAABFBC}" dt="2018-06-11T12:13:10.812" v="855" actId="1076"/>
        <pc:sldMkLst>
          <pc:docMk/>
          <pc:sldMk cId="2974742186" sldId="374"/>
        </pc:sldMkLst>
        <pc:spChg chg="add del mod">
          <ac:chgData name="Joe Smith" userId="S::joe.smith@crisis.org.uk::339c0dfa-b3e8-40d0-9156-d00e9ede1f4e" providerId="AD" clId="Web-{1691CB78-8218-44FC-AC4C-EDF27EAABFBC}" dt="2018-06-11T12:08:38.347" v="760" actId="1076"/>
          <ac:spMkLst>
            <pc:docMk/>
            <pc:sldMk cId="2974742186" sldId="374"/>
            <ac:spMk id="4" creationId="{8C874AE0-0044-461D-B55C-3D5DACDB6FDE}"/>
          </ac:spMkLst>
        </pc:spChg>
        <pc:spChg chg="add mod">
          <ac:chgData name="Joe Smith" userId="S::joe.smith@crisis.org.uk::339c0dfa-b3e8-40d0-9156-d00e9ede1f4e" providerId="AD" clId="Web-{1691CB78-8218-44FC-AC4C-EDF27EAABFBC}" dt="2018-06-11T12:13:10.812" v="855" actId="1076"/>
          <ac:spMkLst>
            <pc:docMk/>
            <pc:sldMk cId="2974742186" sldId="374"/>
            <ac:spMk id="5" creationId="{AEE26CC2-7079-4023-ADC9-62F8DEFCADBD}"/>
          </ac:spMkLst>
        </pc:spChg>
        <pc:spChg chg="mod">
          <ac:chgData name="Joe Smith" userId="S::joe.smith@crisis.org.uk::339c0dfa-b3e8-40d0-9156-d00e9ede1f4e" providerId="AD" clId="Web-{1691CB78-8218-44FC-AC4C-EDF27EAABFBC}" dt="2018-06-11T11:23:32.913" v="137" actId="20577"/>
          <ac:spMkLst>
            <pc:docMk/>
            <pc:sldMk cId="2974742186" sldId="374"/>
            <ac:spMk id="184" creationId="{00000000-0000-0000-0000-000000000000}"/>
          </ac:spMkLst>
        </pc:spChg>
        <pc:spChg chg="del">
          <ac:chgData name="Joe Smith" userId="S::joe.smith@crisis.org.uk::339c0dfa-b3e8-40d0-9156-d00e9ede1f4e" providerId="AD" clId="Web-{1691CB78-8218-44FC-AC4C-EDF27EAABFBC}" dt="2018-06-11T12:07:02.770" v="744" actId="1076"/>
          <ac:spMkLst>
            <pc:docMk/>
            <pc:sldMk cId="2974742186" sldId="374"/>
            <ac:spMk id="185" creationId="{00000000-0000-0000-0000-000000000000}"/>
          </ac:spMkLst>
        </pc:spChg>
      </pc:sldChg>
      <pc:sldChg chg="addSp delSp modSp add replId modNotes">
        <pc:chgData name="Joe Smith" userId="S::joe.smith@crisis.org.uk::339c0dfa-b3e8-40d0-9156-d00e9ede1f4e" providerId="AD" clId="Web-{1691CB78-8218-44FC-AC4C-EDF27EAABFBC}" dt="2018-06-11T12:16:47.169" v="878"/>
        <pc:sldMkLst>
          <pc:docMk/>
          <pc:sldMk cId="1649404429" sldId="375"/>
        </pc:sldMkLst>
        <pc:spChg chg="add del mod">
          <ac:chgData name="Joe Smith" userId="S::joe.smith@crisis.org.uk::339c0dfa-b3e8-40d0-9156-d00e9ede1f4e" providerId="AD" clId="Web-{1691CB78-8218-44FC-AC4C-EDF27EAABFBC}" dt="2018-06-11T12:16:39.450" v="875"/>
          <ac:spMkLst>
            <pc:docMk/>
            <pc:sldMk cId="1649404429" sldId="375"/>
            <ac:spMk id="4" creationId="{0975B185-8FF1-4CF4-B36B-18B57A66F662}"/>
          </ac:spMkLst>
        </pc:spChg>
        <pc:spChg chg="mod">
          <ac:chgData name="Joe Smith" userId="S::joe.smith@crisis.org.uk::339c0dfa-b3e8-40d0-9156-d00e9ede1f4e" providerId="AD" clId="Web-{1691CB78-8218-44FC-AC4C-EDF27EAABFBC}" dt="2018-06-11T11:25:33.817" v="170" actId="20577"/>
          <ac:spMkLst>
            <pc:docMk/>
            <pc:sldMk cId="1649404429" sldId="375"/>
            <ac:spMk id="184" creationId="{00000000-0000-0000-0000-000000000000}"/>
          </ac:spMkLst>
        </pc:spChg>
        <pc:spChg chg="del">
          <ac:chgData name="Joe Smith" userId="S::joe.smith@crisis.org.uk::339c0dfa-b3e8-40d0-9156-d00e9ede1f4e" providerId="AD" clId="Web-{1691CB78-8218-44FC-AC4C-EDF27EAABFBC}" dt="2018-06-11T12:16:33.528" v="874"/>
          <ac:spMkLst>
            <pc:docMk/>
            <pc:sldMk cId="1649404429" sldId="375"/>
            <ac:spMk id="185" creationId="{00000000-0000-0000-0000-000000000000}"/>
          </ac:spMkLst>
        </pc:spChg>
      </pc:sldChg>
      <pc:sldChg chg="addSp delSp modSp new mod modClrScheme chgLayout">
        <pc:chgData name="Joe Smith" userId="S::joe.smith@crisis.org.uk::339c0dfa-b3e8-40d0-9156-d00e9ede1f4e" providerId="AD" clId="Web-{1691CB78-8218-44FC-AC4C-EDF27EAABFBC}" dt="2018-06-11T11:26:15.083" v="176" actId="20577"/>
        <pc:sldMkLst>
          <pc:docMk/>
          <pc:sldMk cId="1820256469" sldId="376"/>
        </pc:sldMkLst>
        <pc:spChg chg="del">
          <ac:chgData name="Joe Smith" userId="S::joe.smith@crisis.org.uk::339c0dfa-b3e8-40d0-9156-d00e9ede1f4e" providerId="AD" clId="Web-{1691CB78-8218-44FC-AC4C-EDF27EAABFBC}" dt="2018-06-11T11:26:05.786" v="173" actId="20577"/>
          <ac:spMkLst>
            <pc:docMk/>
            <pc:sldMk cId="1820256469" sldId="376"/>
            <ac:spMk id="2" creationId="{D9FE65F0-0972-4391-BEEA-5DDB8609332B}"/>
          </ac:spMkLst>
        </pc:spChg>
        <pc:spChg chg="mod ord">
          <ac:chgData name="Joe Smith" userId="S::joe.smith@crisis.org.uk::339c0dfa-b3e8-40d0-9156-d00e9ede1f4e" providerId="AD" clId="Web-{1691CB78-8218-44FC-AC4C-EDF27EAABFBC}" dt="2018-06-11T11:26:05.786" v="173" actId="20577"/>
          <ac:spMkLst>
            <pc:docMk/>
            <pc:sldMk cId="1820256469" sldId="376"/>
            <ac:spMk id="3" creationId="{0FF0D970-E9F6-4660-9156-759D293D8597}"/>
          </ac:spMkLst>
        </pc:spChg>
        <pc:spChg chg="del">
          <ac:chgData name="Joe Smith" userId="S::joe.smith@crisis.org.uk::339c0dfa-b3e8-40d0-9156-d00e9ede1f4e" providerId="AD" clId="Web-{1691CB78-8218-44FC-AC4C-EDF27EAABFBC}" dt="2018-06-11T11:26:05.786" v="173" actId="20577"/>
          <ac:spMkLst>
            <pc:docMk/>
            <pc:sldMk cId="1820256469" sldId="376"/>
            <ac:spMk id="4" creationId="{DDD73A38-5B7D-4306-9B28-0E443D79BD4B}"/>
          </ac:spMkLst>
        </pc:spChg>
        <pc:spChg chg="del">
          <ac:chgData name="Joe Smith" userId="S::joe.smith@crisis.org.uk::339c0dfa-b3e8-40d0-9156-d00e9ede1f4e" providerId="AD" clId="Web-{1691CB78-8218-44FC-AC4C-EDF27EAABFBC}" dt="2018-06-11T11:26:05.786" v="173" actId="20577"/>
          <ac:spMkLst>
            <pc:docMk/>
            <pc:sldMk cId="1820256469" sldId="376"/>
            <ac:spMk id="5" creationId="{861E5D39-E44E-4B04-9087-6B68D9E521ED}"/>
          </ac:spMkLst>
        </pc:spChg>
        <pc:spChg chg="add mod ord">
          <ac:chgData name="Joe Smith" userId="S::joe.smith@crisis.org.uk::339c0dfa-b3e8-40d0-9156-d00e9ede1f4e" providerId="AD" clId="Web-{1691CB78-8218-44FC-AC4C-EDF27EAABFBC}" dt="2018-06-11T11:26:15.083" v="176" actId="20577"/>
          <ac:spMkLst>
            <pc:docMk/>
            <pc:sldMk cId="1820256469" sldId="376"/>
            <ac:spMk id="6" creationId="{6307077F-D8F3-466B-976F-5BF43FE28ADA}"/>
          </ac:spMkLst>
        </pc:spChg>
      </pc:sldChg>
      <pc:sldChg chg="addSp delSp modSp add replId">
        <pc:chgData name="Joe Smith" userId="S::joe.smith@crisis.org.uk::339c0dfa-b3e8-40d0-9156-d00e9ede1f4e" providerId="AD" clId="Web-{1691CB78-8218-44FC-AC4C-EDF27EAABFBC}" dt="2018-06-11T12:16:59.340" v="879"/>
        <pc:sldMkLst>
          <pc:docMk/>
          <pc:sldMk cId="3341406763" sldId="377"/>
        </pc:sldMkLst>
        <pc:spChg chg="add mod">
          <ac:chgData name="Joe Smith" userId="S::joe.smith@crisis.org.uk::339c0dfa-b3e8-40d0-9156-d00e9ede1f4e" providerId="AD" clId="Web-{1691CB78-8218-44FC-AC4C-EDF27EAABFBC}" dt="2018-06-11T12:16:59.340" v="879"/>
          <ac:spMkLst>
            <pc:docMk/>
            <pc:sldMk cId="3341406763" sldId="377"/>
            <ac:spMk id="4" creationId="{7EA8B886-32DF-4323-8336-EC5BAC714128}"/>
          </ac:spMkLst>
        </pc:spChg>
        <pc:spChg chg="mod">
          <ac:chgData name="Joe Smith" userId="S::joe.smith@crisis.org.uk::339c0dfa-b3e8-40d0-9156-d00e9ede1f4e" providerId="AD" clId="Web-{1691CB78-8218-44FC-AC4C-EDF27EAABFBC}" dt="2018-06-11T11:26:27.785" v="178" actId="20577"/>
          <ac:spMkLst>
            <pc:docMk/>
            <pc:sldMk cId="3341406763" sldId="377"/>
            <ac:spMk id="184" creationId="{00000000-0000-0000-0000-000000000000}"/>
          </ac:spMkLst>
        </pc:spChg>
        <pc:spChg chg="del">
          <ac:chgData name="Joe Smith" userId="S::joe.smith@crisis.org.uk::339c0dfa-b3e8-40d0-9156-d00e9ede1f4e" providerId="AD" clId="Web-{1691CB78-8218-44FC-AC4C-EDF27EAABFBC}" dt="2018-06-11T12:16:59.340" v="879"/>
          <ac:spMkLst>
            <pc:docMk/>
            <pc:sldMk cId="3341406763" sldId="377"/>
            <ac:spMk id="185" creationId="{00000000-0000-0000-0000-000000000000}"/>
          </ac:spMkLst>
        </pc:spChg>
      </pc:sldChg>
      <pc:sldChg chg="addSp delSp modSp new mod modClrScheme chgLayout">
        <pc:chgData name="Joe Smith" userId="S::joe.smith@crisis.org.uk::339c0dfa-b3e8-40d0-9156-d00e9ede1f4e" providerId="AD" clId="Web-{1691CB78-8218-44FC-AC4C-EDF27EAABFBC}" dt="2018-06-11T11:30:44.548" v="222" actId="20577"/>
        <pc:sldMkLst>
          <pc:docMk/>
          <pc:sldMk cId="2525197583" sldId="378"/>
        </pc:sldMkLst>
        <pc:spChg chg="del">
          <ac:chgData name="Joe Smith" userId="S::joe.smith@crisis.org.uk::339c0dfa-b3e8-40d0-9156-d00e9ede1f4e" providerId="AD" clId="Web-{1691CB78-8218-44FC-AC4C-EDF27EAABFBC}" dt="2018-06-11T11:27:04.285" v="182" actId="20577"/>
          <ac:spMkLst>
            <pc:docMk/>
            <pc:sldMk cId="2525197583" sldId="378"/>
            <ac:spMk id="2" creationId="{1DC34F01-EE53-42A7-99C6-9009013AE096}"/>
          </ac:spMkLst>
        </pc:spChg>
        <pc:spChg chg="mod ord">
          <ac:chgData name="Joe Smith" userId="S::joe.smith@crisis.org.uk::339c0dfa-b3e8-40d0-9156-d00e9ede1f4e" providerId="AD" clId="Web-{1691CB78-8218-44FC-AC4C-EDF27EAABFBC}" dt="2018-06-11T11:27:04.285" v="182" actId="20577"/>
          <ac:spMkLst>
            <pc:docMk/>
            <pc:sldMk cId="2525197583" sldId="378"/>
            <ac:spMk id="3" creationId="{5A992809-40F4-4A6C-A429-5817FFFC5A7B}"/>
          </ac:spMkLst>
        </pc:spChg>
        <pc:spChg chg="del">
          <ac:chgData name="Joe Smith" userId="S::joe.smith@crisis.org.uk::339c0dfa-b3e8-40d0-9156-d00e9ede1f4e" providerId="AD" clId="Web-{1691CB78-8218-44FC-AC4C-EDF27EAABFBC}" dt="2018-06-11T11:27:04.285" v="182" actId="20577"/>
          <ac:spMkLst>
            <pc:docMk/>
            <pc:sldMk cId="2525197583" sldId="378"/>
            <ac:spMk id="4" creationId="{BD3690BD-B342-4C12-AA27-2FA9946434F8}"/>
          </ac:spMkLst>
        </pc:spChg>
        <pc:spChg chg="del">
          <ac:chgData name="Joe Smith" userId="S::joe.smith@crisis.org.uk::339c0dfa-b3e8-40d0-9156-d00e9ede1f4e" providerId="AD" clId="Web-{1691CB78-8218-44FC-AC4C-EDF27EAABFBC}" dt="2018-06-11T11:27:04.285" v="182" actId="20577"/>
          <ac:spMkLst>
            <pc:docMk/>
            <pc:sldMk cId="2525197583" sldId="378"/>
            <ac:spMk id="5" creationId="{6A608792-2D28-48E6-9162-459B2A8B4249}"/>
          </ac:spMkLst>
        </pc:spChg>
        <pc:spChg chg="add mod ord">
          <ac:chgData name="Joe Smith" userId="S::joe.smith@crisis.org.uk::339c0dfa-b3e8-40d0-9156-d00e9ede1f4e" providerId="AD" clId="Web-{1691CB78-8218-44FC-AC4C-EDF27EAABFBC}" dt="2018-06-11T11:30:44.548" v="222" actId="20577"/>
          <ac:spMkLst>
            <pc:docMk/>
            <pc:sldMk cId="2525197583" sldId="378"/>
            <ac:spMk id="6" creationId="{1F02A56E-94AE-4948-B1F3-88AE2A35D924}"/>
          </ac:spMkLst>
        </pc:spChg>
      </pc:sldChg>
      <pc:sldChg chg="modSp add replId modNotes">
        <pc:chgData name="Joe Smith" userId="S::joe.smith@crisis.org.uk::339c0dfa-b3e8-40d0-9156-d00e9ede1f4e" providerId="AD" clId="Web-{1691CB78-8218-44FC-AC4C-EDF27EAABFBC}" dt="2018-06-11T11:28:07.222" v="193" actId="20577"/>
        <pc:sldMkLst>
          <pc:docMk/>
          <pc:sldMk cId="2770650970" sldId="379"/>
        </pc:sldMkLst>
        <pc:spChg chg="mod">
          <ac:chgData name="Joe Smith" userId="S::joe.smith@crisis.org.uk::339c0dfa-b3e8-40d0-9156-d00e9ede1f4e" providerId="AD" clId="Web-{1691CB78-8218-44FC-AC4C-EDF27EAABFBC}" dt="2018-06-11T11:28:07.222" v="193" actId="20577"/>
          <ac:spMkLst>
            <pc:docMk/>
            <pc:sldMk cId="2770650970" sldId="379"/>
            <ac:spMk id="3" creationId="{00000000-0000-0000-0000-000000000000}"/>
          </ac:spMkLst>
        </pc:spChg>
      </pc:sldChg>
      <pc:sldChg chg="modSp add replId">
        <pc:chgData name="Joe Smith" userId="S::joe.smith@crisis.org.uk::339c0dfa-b3e8-40d0-9156-d00e9ede1f4e" providerId="AD" clId="Web-{1691CB78-8218-44FC-AC4C-EDF27EAABFBC}" dt="2018-06-11T11:29:05.158" v="211" actId="20577"/>
        <pc:sldMkLst>
          <pc:docMk/>
          <pc:sldMk cId="1177241581" sldId="380"/>
        </pc:sldMkLst>
        <pc:spChg chg="mod">
          <ac:chgData name="Joe Smith" userId="S::joe.smith@crisis.org.uk::339c0dfa-b3e8-40d0-9156-d00e9ede1f4e" providerId="AD" clId="Web-{1691CB78-8218-44FC-AC4C-EDF27EAABFBC}" dt="2018-06-11T11:29:05.158" v="211" actId="20577"/>
          <ac:spMkLst>
            <pc:docMk/>
            <pc:sldMk cId="1177241581" sldId="380"/>
            <ac:spMk id="6" creationId="{00000000-0000-0000-0000-000000000000}"/>
          </ac:spMkLst>
        </pc:spChg>
      </pc:sldChg>
      <pc:sldChg chg="addSp delSp modSp add replId">
        <pc:chgData name="Joe Smith" userId="S::joe.smith@crisis.org.uk::339c0dfa-b3e8-40d0-9156-d00e9ede1f4e" providerId="AD" clId="Web-{1691CB78-8218-44FC-AC4C-EDF27EAABFBC}" dt="2018-06-11T12:17:02.622" v="880"/>
        <pc:sldMkLst>
          <pc:docMk/>
          <pc:sldMk cId="3495901403" sldId="381"/>
        </pc:sldMkLst>
        <pc:spChg chg="add mod">
          <ac:chgData name="Joe Smith" userId="S::joe.smith@crisis.org.uk::339c0dfa-b3e8-40d0-9156-d00e9ede1f4e" providerId="AD" clId="Web-{1691CB78-8218-44FC-AC4C-EDF27EAABFBC}" dt="2018-06-11T12:17:02.622" v="880"/>
          <ac:spMkLst>
            <pc:docMk/>
            <pc:sldMk cId="3495901403" sldId="381"/>
            <ac:spMk id="4" creationId="{1B12820F-02C4-4E6F-BDA0-CB69174BBB39}"/>
          </ac:spMkLst>
        </pc:spChg>
        <pc:spChg chg="mod">
          <ac:chgData name="Joe Smith" userId="S::joe.smith@crisis.org.uk::339c0dfa-b3e8-40d0-9156-d00e9ede1f4e" providerId="AD" clId="Web-{1691CB78-8218-44FC-AC4C-EDF27EAABFBC}" dt="2018-06-11T11:29:29.221" v="215" actId="20577"/>
          <ac:spMkLst>
            <pc:docMk/>
            <pc:sldMk cId="3495901403" sldId="381"/>
            <ac:spMk id="184" creationId="{00000000-0000-0000-0000-000000000000}"/>
          </ac:spMkLst>
        </pc:spChg>
        <pc:spChg chg="del">
          <ac:chgData name="Joe Smith" userId="S::joe.smith@crisis.org.uk::339c0dfa-b3e8-40d0-9156-d00e9ede1f4e" providerId="AD" clId="Web-{1691CB78-8218-44FC-AC4C-EDF27EAABFBC}" dt="2018-06-11T12:17:02.622" v="880"/>
          <ac:spMkLst>
            <pc:docMk/>
            <pc:sldMk cId="3495901403" sldId="381"/>
            <ac:spMk id="185" creationId="{00000000-0000-0000-0000-000000000000}"/>
          </ac:spMkLst>
        </pc:spChg>
      </pc:sldChg>
      <pc:sldChg chg="modSp add replId modNotes">
        <pc:chgData name="Joe Smith" userId="S::joe.smith@crisis.org.uk::339c0dfa-b3e8-40d0-9156-d00e9ede1f4e" providerId="AD" clId="Web-{1691CB78-8218-44FC-AC4C-EDF27EAABFBC}" dt="2018-06-11T12:18:37.995" v="905"/>
        <pc:sldMkLst>
          <pc:docMk/>
          <pc:sldMk cId="3098802685" sldId="382"/>
        </pc:sldMkLst>
        <pc:spChg chg="mod">
          <ac:chgData name="Joe Smith" userId="S::joe.smith@crisis.org.uk::339c0dfa-b3e8-40d0-9156-d00e9ede1f4e" providerId="AD" clId="Web-{1691CB78-8218-44FC-AC4C-EDF27EAABFBC}" dt="2018-06-11T11:30:05.970" v="221" actId="20577"/>
          <ac:spMkLst>
            <pc:docMk/>
            <pc:sldMk cId="3098802685" sldId="382"/>
            <ac:spMk id="8" creationId="{00000000-0000-0000-0000-000000000000}"/>
          </ac:spMkLst>
        </pc:spChg>
      </pc:sldChg>
      <pc:sldChg chg="add replId">
        <pc:chgData name="Joe Smith" userId="S::joe.smith@crisis.org.uk::339c0dfa-b3e8-40d0-9156-d00e9ede1f4e" providerId="AD" clId="Web-{1691CB78-8218-44FC-AC4C-EDF27EAABFBC}" dt="2018-06-11T12:19:19.245" v="910"/>
        <pc:sldMkLst>
          <pc:docMk/>
          <pc:sldMk cId="3522149302" sldId="383"/>
        </pc:sldMkLst>
      </pc:sldChg>
      <pc:sldChg chg="modSp add replId">
        <pc:chgData name="Joe Smith" userId="S::joe.smith@crisis.org.uk::339c0dfa-b3e8-40d0-9156-d00e9ede1f4e" providerId="AD" clId="Web-{1691CB78-8218-44FC-AC4C-EDF27EAABFBC}" dt="2018-06-11T12:19:26.714" v="916" actId="20577"/>
        <pc:sldMkLst>
          <pc:docMk/>
          <pc:sldMk cId="57173397" sldId="384"/>
        </pc:sldMkLst>
        <pc:spChg chg="mod">
          <ac:chgData name="Joe Smith" userId="S::joe.smith@crisis.org.uk::339c0dfa-b3e8-40d0-9156-d00e9ede1f4e" providerId="AD" clId="Web-{1691CB78-8218-44FC-AC4C-EDF27EAABFBC}" dt="2018-06-11T12:19:26.714" v="916" actId="20577"/>
          <ac:spMkLst>
            <pc:docMk/>
            <pc:sldMk cId="57173397" sldId="384"/>
            <ac:spMk id="3" creationId="{00000000-0000-0000-0000-000000000000}"/>
          </ac:spMkLst>
        </pc:spChg>
      </pc:sldChg>
    </pc:docChg>
  </pc:docChgLst>
  <pc:docChgLst>
    <pc:chgData name="Joe Smith" userId="S::joe.smith@crisis.org.uk::339c0dfa-b3e8-40d0-9156-d00e9ede1f4e" providerId="AD" clId="Web-{7C4E9542-AE3B-8DE4-87B7-EE621EB1018E}"/>
    <pc:docChg chg="modSld">
      <pc:chgData name="Joe Smith" userId="S::joe.smith@crisis.org.uk::339c0dfa-b3e8-40d0-9156-d00e9ede1f4e" providerId="AD" clId="Web-{7C4E9542-AE3B-8DE4-87B7-EE621EB1018E}" dt="2018-09-18T10:03:32.661" v="15" actId="1076"/>
      <pc:docMkLst>
        <pc:docMk/>
      </pc:docMkLst>
      <pc:sldChg chg="modSp">
        <pc:chgData name="Joe Smith" userId="S::joe.smith@crisis.org.uk::339c0dfa-b3e8-40d0-9156-d00e9ede1f4e" providerId="AD" clId="Web-{7C4E9542-AE3B-8DE4-87B7-EE621EB1018E}" dt="2018-09-18T10:03:32.661" v="15" actId="1076"/>
        <pc:sldMkLst>
          <pc:docMk/>
          <pc:sldMk cId="204845077" sldId="396"/>
        </pc:sldMkLst>
        <pc:cxnChg chg="mod">
          <ac:chgData name="Joe Smith" userId="S::joe.smith@crisis.org.uk::339c0dfa-b3e8-40d0-9156-d00e9ede1f4e" providerId="AD" clId="Web-{7C4E9542-AE3B-8DE4-87B7-EE621EB1018E}" dt="2018-09-18T10:03:32.661" v="15" actId="1076"/>
          <ac:cxnSpMkLst>
            <pc:docMk/>
            <pc:sldMk cId="204845077" sldId="396"/>
            <ac:cxnSpMk id="1110" creationId="{00000000-0000-0000-0000-000000000000}"/>
          </ac:cxnSpMkLst>
        </pc:cxnChg>
      </pc:sldChg>
      <pc:sldChg chg="modSp">
        <pc:chgData name="Joe Smith" userId="S::joe.smith@crisis.org.uk::339c0dfa-b3e8-40d0-9156-d00e9ede1f4e" providerId="AD" clId="Web-{7C4E9542-AE3B-8DE4-87B7-EE621EB1018E}" dt="2018-09-18T10:02:42.910" v="11" actId="14100"/>
        <pc:sldMkLst>
          <pc:docMk/>
          <pc:sldMk cId="900476978" sldId="397"/>
        </pc:sldMkLst>
        <pc:spChg chg="mod">
          <ac:chgData name="Joe Smith" userId="S::joe.smith@crisis.org.uk::339c0dfa-b3e8-40d0-9156-d00e9ede1f4e" providerId="AD" clId="Web-{7C4E9542-AE3B-8DE4-87B7-EE621EB1018E}" dt="2018-09-18T10:02:42.910" v="11" actId="14100"/>
          <ac:spMkLst>
            <pc:docMk/>
            <pc:sldMk cId="900476978" sldId="397"/>
            <ac:spMk id="874" creationId="{00000000-0000-0000-0000-000000000000}"/>
          </ac:spMkLst>
        </pc:spChg>
        <pc:spChg chg="mod">
          <ac:chgData name="Joe Smith" userId="S::joe.smith@crisis.org.uk::339c0dfa-b3e8-40d0-9156-d00e9ede1f4e" providerId="AD" clId="Web-{7C4E9542-AE3B-8DE4-87B7-EE621EB1018E}" dt="2018-09-18T10:02:24.566" v="9" actId="14100"/>
          <ac:spMkLst>
            <pc:docMk/>
            <pc:sldMk cId="900476978" sldId="397"/>
            <ac:spMk id="965" creationId="{00000000-0000-0000-0000-000000000000}"/>
          </ac:spMkLst>
        </pc:spChg>
        <pc:spChg chg="mod">
          <ac:chgData name="Joe Smith" userId="S::joe.smith@crisis.org.uk::339c0dfa-b3e8-40d0-9156-d00e9ede1f4e" providerId="AD" clId="Web-{7C4E9542-AE3B-8DE4-87B7-EE621EB1018E}" dt="2018-09-18T10:02:33.675" v="10" actId="14100"/>
          <ac:spMkLst>
            <pc:docMk/>
            <pc:sldMk cId="900476978" sldId="397"/>
            <ac:spMk id="977" creationId="{00000000-0000-0000-0000-000000000000}"/>
          </ac:spMkLst>
        </pc:spChg>
        <pc:spChg chg="mod">
          <ac:chgData name="Joe Smith" userId="S::joe.smith@crisis.org.uk::339c0dfa-b3e8-40d0-9156-d00e9ede1f4e" providerId="AD" clId="Web-{7C4E9542-AE3B-8DE4-87B7-EE621EB1018E}" dt="2018-09-18T10:01:19.596" v="7" actId="1076"/>
          <ac:spMkLst>
            <pc:docMk/>
            <pc:sldMk cId="900476978" sldId="397"/>
            <ac:spMk id="983" creationId="{00000000-0000-0000-0000-000000000000}"/>
          </ac:spMkLst>
        </pc:spChg>
        <pc:spChg chg="mod">
          <ac:chgData name="Joe Smith" userId="S::joe.smith@crisis.org.uk::339c0dfa-b3e8-40d0-9156-d00e9ede1f4e" providerId="AD" clId="Web-{7C4E9542-AE3B-8DE4-87B7-EE621EB1018E}" dt="2018-09-18T10:00:49.595" v="4" actId="1076"/>
          <ac:spMkLst>
            <pc:docMk/>
            <pc:sldMk cId="900476978" sldId="397"/>
            <ac:spMk id="987" creationId="{00000000-0000-0000-0000-000000000000}"/>
          </ac:spMkLst>
        </pc:spChg>
      </pc:sldChg>
    </pc:docChg>
  </pc:docChgLst>
  <pc:docChgLst>
    <pc:chgData name="Trish Connolly" userId="S::trish.connolly@crisis.org.uk::74f730e1-3f09-44d5-9b1b-fdcd58531dad" providerId="AD" clId="Web-{702A6BBC-1414-46D2-A875-4D047543C0C0}"/>
    <pc:docChg chg="modSld">
      <pc:chgData name="Trish Connolly" userId="S::trish.connolly@crisis.org.uk::74f730e1-3f09-44d5-9b1b-fdcd58531dad" providerId="AD" clId="Web-{702A6BBC-1414-46D2-A875-4D047543C0C0}" dt="2018-04-19T12:42:42.790" v="26"/>
      <pc:docMkLst>
        <pc:docMk/>
      </pc:docMkLst>
      <pc:sldChg chg="modSp">
        <pc:chgData name="Trish Connolly" userId="S::trish.connolly@crisis.org.uk::74f730e1-3f09-44d5-9b1b-fdcd58531dad" providerId="AD" clId="Web-{702A6BBC-1414-46D2-A875-4D047543C0C0}" dt="2018-04-19T12:42:42.790" v="26"/>
        <pc:sldMkLst>
          <pc:docMk/>
          <pc:sldMk cId="1957795783" sldId="335"/>
        </pc:sldMkLst>
        <pc:spChg chg="mod">
          <ac:chgData name="Trish Connolly" userId="S::trish.connolly@crisis.org.uk::74f730e1-3f09-44d5-9b1b-fdcd58531dad" providerId="AD" clId="Web-{702A6BBC-1414-46D2-A875-4D047543C0C0}" dt="2018-04-19T12:42:42.790" v="26"/>
          <ac:spMkLst>
            <pc:docMk/>
            <pc:sldMk cId="1957795783" sldId="335"/>
            <ac:spMk id="5" creationId="{00000000-0000-0000-0000-000000000000}"/>
          </ac:spMkLst>
        </pc:spChg>
      </pc:sldChg>
    </pc:docChg>
  </pc:docChgLst>
  <pc:docChgLst>
    <pc:chgData name="Joe Smith" userId="S::joe.smith@crisis.org.uk::339c0dfa-b3e8-40d0-9156-d00e9ede1f4e" providerId="AD" clId="Web-{FB6111B3-6D5D-4949-8020-2F0E1EE1A87E}"/>
    <pc:docChg chg="addSld delSld modSld sldOrd">
      <pc:chgData name="Joe Smith" userId="S::joe.smith@crisis.org.uk::339c0dfa-b3e8-40d0-9156-d00e9ede1f4e" providerId="AD" clId="Web-{FB6111B3-6D5D-4949-8020-2F0E1EE1A87E}" dt="2018-05-21T20:33:26.028" v="134" actId="20577"/>
      <pc:docMkLst>
        <pc:docMk/>
      </pc:docMkLst>
      <pc:sldChg chg="addSp modSp ord">
        <pc:chgData name="Joe Smith" userId="S::joe.smith@crisis.org.uk::339c0dfa-b3e8-40d0-9156-d00e9ede1f4e" providerId="AD" clId="Web-{FB6111B3-6D5D-4949-8020-2F0E1EE1A87E}" dt="2018-05-21T20:32:09.918" v="126" actId="1076"/>
        <pc:sldMkLst>
          <pc:docMk/>
          <pc:sldMk cId="2689424434" sldId="337"/>
        </pc:sldMkLst>
        <pc:spChg chg="mod">
          <ac:chgData name="Joe Smith" userId="S::joe.smith@crisis.org.uk::339c0dfa-b3e8-40d0-9156-d00e9ede1f4e" providerId="AD" clId="Web-{FB6111B3-6D5D-4949-8020-2F0E1EE1A87E}" dt="2018-05-21T20:31:41.902" v="117" actId="20577"/>
          <ac:spMkLst>
            <pc:docMk/>
            <pc:sldMk cId="2689424434" sldId="337"/>
            <ac:spMk id="3" creationId="{00000000-0000-0000-0000-000000000000}"/>
          </ac:spMkLst>
        </pc:spChg>
        <pc:spChg chg="add mod">
          <ac:chgData name="Joe Smith" userId="S::joe.smith@crisis.org.uk::339c0dfa-b3e8-40d0-9156-d00e9ede1f4e" providerId="AD" clId="Web-{FB6111B3-6D5D-4949-8020-2F0E1EE1A87E}" dt="2018-05-21T20:32:09.918" v="126" actId="1076"/>
          <ac:spMkLst>
            <pc:docMk/>
            <pc:sldMk cId="2689424434" sldId="337"/>
            <ac:spMk id="5" creationId="{AF0D9CCF-99BC-4BE5-AF90-8345658D8143}"/>
          </ac:spMkLst>
        </pc:spChg>
      </pc:sldChg>
      <pc:sldChg chg="addSp modSp">
        <pc:chgData name="Joe Smith" userId="S::joe.smith@crisis.org.uk::339c0dfa-b3e8-40d0-9156-d00e9ede1f4e" providerId="AD" clId="Web-{FB6111B3-6D5D-4949-8020-2F0E1EE1A87E}" dt="2018-05-21T20:22:36.848" v="63" actId="20577"/>
        <pc:sldMkLst>
          <pc:docMk/>
          <pc:sldMk cId="1307389195" sldId="350"/>
        </pc:sldMkLst>
        <pc:spChg chg="add mod">
          <ac:chgData name="Joe Smith" userId="S::joe.smith@crisis.org.uk::339c0dfa-b3e8-40d0-9156-d00e9ede1f4e" providerId="AD" clId="Web-{FB6111B3-6D5D-4949-8020-2F0E1EE1A87E}" dt="2018-05-21T20:22:36.848" v="63" actId="20577"/>
          <ac:spMkLst>
            <pc:docMk/>
            <pc:sldMk cId="1307389195" sldId="350"/>
            <ac:spMk id="2" creationId="{4A6C2EA5-FBE8-4827-B8C4-3465E085BC30}"/>
          </ac:spMkLst>
        </pc:spChg>
      </pc:sldChg>
      <pc:sldChg chg="modSp">
        <pc:chgData name="Joe Smith" userId="S::joe.smith@crisis.org.uk::339c0dfa-b3e8-40d0-9156-d00e9ede1f4e" providerId="AD" clId="Web-{FB6111B3-6D5D-4949-8020-2F0E1EE1A87E}" dt="2018-05-21T20:24:31.474" v="77" actId="20577"/>
        <pc:sldMkLst>
          <pc:docMk/>
          <pc:sldMk cId="3700053081" sldId="352"/>
        </pc:sldMkLst>
        <pc:spChg chg="mod">
          <ac:chgData name="Joe Smith" userId="S::joe.smith@crisis.org.uk::339c0dfa-b3e8-40d0-9156-d00e9ede1f4e" providerId="AD" clId="Web-{FB6111B3-6D5D-4949-8020-2F0E1EE1A87E}" dt="2018-05-21T20:24:15.380" v="70" actId="20577"/>
          <ac:spMkLst>
            <pc:docMk/>
            <pc:sldMk cId="3700053081" sldId="352"/>
            <ac:spMk id="3" creationId="{F545E484-C27A-490B-9EA4-30AFF76A0A9C}"/>
          </ac:spMkLst>
        </pc:spChg>
        <pc:spChg chg="mod">
          <ac:chgData name="Joe Smith" userId="S::joe.smith@crisis.org.uk::339c0dfa-b3e8-40d0-9156-d00e9ede1f4e" providerId="AD" clId="Web-{FB6111B3-6D5D-4949-8020-2F0E1EE1A87E}" dt="2018-05-21T20:24:31.474" v="77" actId="20577"/>
          <ac:spMkLst>
            <pc:docMk/>
            <pc:sldMk cId="3700053081" sldId="352"/>
            <ac:spMk id="178" creationId="{00000000-0000-0000-0000-000000000000}"/>
          </ac:spMkLst>
        </pc:spChg>
      </pc:sldChg>
      <pc:sldChg chg="addSp modSp">
        <pc:chgData name="Joe Smith" userId="S::joe.smith@crisis.org.uk::339c0dfa-b3e8-40d0-9156-d00e9ede1f4e" providerId="AD" clId="Web-{FB6111B3-6D5D-4949-8020-2F0E1EE1A87E}" dt="2018-05-21T20:22:08.301" v="53" actId="20577"/>
        <pc:sldMkLst>
          <pc:docMk/>
          <pc:sldMk cId="1237087173" sldId="355"/>
        </pc:sldMkLst>
        <pc:spChg chg="add mod">
          <ac:chgData name="Joe Smith" userId="S::joe.smith@crisis.org.uk::339c0dfa-b3e8-40d0-9156-d00e9ede1f4e" providerId="AD" clId="Web-{FB6111B3-6D5D-4949-8020-2F0E1EE1A87E}" dt="2018-05-21T20:20:26.377" v="47" actId="20577"/>
          <ac:spMkLst>
            <pc:docMk/>
            <pc:sldMk cId="1237087173" sldId="355"/>
            <ac:spMk id="2" creationId="{877348E4-D6F6-474D-A5B9-50F7949626EB}"/>
          </ac:spMkLst>
        </pc:spChg>
        <pc:spChg chg="mod">
          <ac:chgData name="Joe Smith" userId="S::joe.smith@crisis.org.uk::339c0dfa-b3e8-40d0-9156-d00e9ede1f4e" providerId="AD" clId="Web-{FB6111B3-6D5D-4949-8020-2F0E1EE1A87E}" dt="2018-05-21T20:22:08.301" v="53" actId="20577"/>
          <ac:spMkLst>
            <pc:docMk/>
            <pc:sldMk cId="1237087173" sldId="355"/>
            <ac:spMk id="3" creationId="{00000000-0000-0000-0000-000000000000}"/>
          </ac:spMkLst>
        </pc:spChg>
      </pc:sldChg>
      <pc:sldChg chg="addSp modSp">
        <pc:chgData name="Joe Smith" userId="S::joe.smith@crisis.org.uk::339c0dfa-b3e8-40d0-9156-d00e9ede1f4e" providerId="AD" clId="Web-{FB6111B3-6D5D-4949-8020-2F0E1EE1A87E}" dt="2018-05-21T20:20:43.800" v="48" actId="20577"/>
        <pc:sldMkLst>
          <pc:docMk/>
          <pc:sldMk cId="3438214430" sldId="356"/>
        </pc:sldMkLst>
        <pc:spChg chg="add">
          <ac:chgData name="Joe Smith" userId="S::joe.smith@crisis.org.uk::339c0dfa-b3e8-40d0-9156-d00e9ede1f4e" providerId="AD" clId="Web-{FB6111B3-6D5D-4949-8020-2F0E1EE1A87E}" dt="2018-05-21T20:20:43.800" v="48" actId="20577"/>
          <ac:spMkLst>
            <pc:docMk/>
            <pc:sldMk cId="3438214430" sldId="356"/>
            <ac:spMk id="2" creationId="{53657425-008C-46E5-B83E-47BDE6D4D03D}"/>
          </ac:spMkLst>
        </pc:spChg>
        <pc:spChg chg="mod">
          <ac:chgData name="Joe Smith" userId="S::joe.smith@crisis.org.uk::339c0dfa-b3e8-40d0-9156-d00e9ede1f4e" providerId="AD" clId="Web-{FB6111B3-6D5D-4949-8020-2F0E1EE1A87E}" dt="2018-05-21T20:19:23.580" v="37" actId="20577"/>
          <ac:spMkLst>
            <pc:docMk/>
            <pc:sldMk cId="3438214430" sldId="356"/>
            <ac:spMk id="3" creationId="{00000000-0000-0000-0000-000000000000}"/>
          </ac:spMkLst>
        </pc:spChg>
      </pc:sldChg>
      <pc:sldChg chg="modSp add ord modNotes">
        <pc:chgData name="Joe Smith" userId="S::joe.smith@crisis.org.uk::339c0dfa-b3e8-40d0-9156-d00e9ede1f4e" providerId="AD" clId="Web-{FB6111B3-6D5D-4949-8020-2F0E1EE1A87E}" dt="2018-05-21T20:23:22.380" v="67" actId="20577"/>
        <pc:sldMkLst>
          <pc:docMk/>
          <pc:sldMk cId="674583220" sldId="357"/>
        </pc:sldMkLst>
        <pc:spChg chg="mod">
          <ac:chgData name="Joe Smith" userId="S::joe.smith@crisis.org.uk::339c0dfa-b3e8-40d0-9156-d00e9ede1f4e" providerId="AD" clId="Web-{FB6111B3-6D5D-4949-8020-2F0E1EE1A87E}" dt="2018-05-21T20:16:42.044" v="19" actId="20577"/>
          <ac:spMkLst>
            <pc:docMk/>
            <pc:sldMk cId="674583220" sldId="357"/>
            <ac:spMk id="3" creationId="{00000000-0000-0000-0000-000000000000}"/>
          </ac:spMkLst>
        </pc:spChg>
      </pc:sldChg>
      <pc:sldChg chg="modSp add">
        <pc:chgData name="Joe Smith" userId="S::joe.smith@crisis.org.uk::339c0dfa-b3e8-40d0-9156-d00e9ede1f4e" providerId="AD" clId="Web-{FB6111B3-6D5D-4949-8020-2F0E1EE1A87E}" dt="2018-05-21T20:18:18.921" v="33" actId="20577"/>
        <pc:sldMkLst>
          <pc:docMk/>
          <pc:sldMk cId="1155071474" sldId="358"/>
        </pc:sldMkLst>
        <pc:spChg chg="mod">
          <ac:chgData name="Joe Smith" userId="S::joe.smith@crisis.org.uk::339c0dfa-b3e8-40d0-9156-d00e9ede1f4e" providerId="AD" clId="Web-{FB6111B3-6D5D-4949-8020-2F0E1EE1A87E}" dt="2018-05-21T20:18:18.921" v="33" actId="20577"/>
          <ac:spMkLst>
            <pc:docMk/>
            <pc:sldMk cId="1155071474" sldId="358"/>
            <ac:spMk id="6" creationId="{00000000-0000-0000-0000-000000000000}"/>
          </ac:spMkLst>
        </pc:spChg>
      </pc:sldChg>
      <pc:sldChg chg="modSp add modNotes">
        <pc:chgData name="Joe Smith" userId="S::joe.smith@crisis.org.uk::339c0dfa-b3e8-40d0-9156-d00e9ede1f4e" providerId="AD" clId="Web-{FB6111B3-6D5D-4949-8020-2F0E1EE1A87E}" dt="2018-05-21T20:31:14.136" v="114" actId="20577"/>
        <pc:sldMkLst>
          <pc:docMk/>
          <pc:sldMk cId="1068016354" sldId="359"/>
        </pc:sldMkLst>
        <pc:spChg chg="mod">
          <ac:chgData name="Joe Smith" userId="S::joe.smith@crisis.org.uk::339c0dfa-b3e8-40d0-9156-d00e9ede1f4e" providerId="AD" clId="Web-{FB6111B3-6D5D-4949-8020-2F0E1EE1A87E}" dt="2018-05-21T20:31:14.136" v="114" actId="20577"/>
          <ac:spMkLst>
            <pc:docMk/>
            <pc:sldMk cId="1068016354" sldId="359"/>
            <ac:spMk id="8" creationId="{00000000-0000-0000-0000-000000000000}"/>
          </ac:spMkLst>
        </pc:spChg>
      </pc:sldChg>
      <pc:sldChg chg="addSp modSp add replId">
        <pc:chgData name="Joe Smith" userId="S::joe.smith@crisis.org.uk::339c0dfa-b3e8-40d0-9156-d00e9ede1f4e" providerId="AD" clId="Web-{FB6111B3-6D5D-4949-8020-2F0E1EE1A87E}" dt="2018-05-21T20:32:17.012" v="127" actId="20577"/>
        <pc:sldMkLst>
          <pc:docMk/>
          <pc:sldMk cId="2252514852" sldId="360"/>
        </pc:sldMkLst>
        <pc:spChg chg="mod">
          <ac:chgData name="Joe Smith" userId="S::joe.smith@crisis.org.uk::339c0dfa-b3e8-40d0-9156-d00e9ede1f4e" providerId="AD" clId="Web-{FB6111B3-6D5D-4949-8020-2F0E1EE1A87E}" dt="2018-05-21T20:31:46.996" v="122" actId="20577"/>
          <ac:spMkLst>
            <pc:docMk/>
            <pc:sldMk cId="2252514852" sldId="360"/>
            <ac:spMk id="3" creationId="{00000000-0000-0000-0000-000000000000}"/>
          </ac:spMkLst>
        </pc:spChg>
        <pc:spChg chg="add">
          <ac:chgData name="Joe Smith" userId="S::joe.smith@crisis.org.uk::339c0dfa-b3e8-40d0-9156-d00e9ede1f4e" providerId="AD" clId="Web-{FB6111B3-6D5D-4949-8020-2F0E1EE1A87E}" dt="2018-05-21T20:32:17.012" v="127" actId="20577"/>
          <ac:spMkLst>
            <pc:docMk/>
            <pc:sldMk cId="2252514852" sldId="360"/>
            <ac:spMk id="5" creationId="{10CB25F1-BA43-497C-B9BC-472573EEC4DA}"/>
          </ac:spMkLst>
        </pc:spChg>
      </pc:sldChg>
      <pc:sldChg chg="add del replId">
        <pc:chgData name="Joe Smith" userId="S::joe.smith@crisis.org.uk::339c0dfa-b3e8-40d0-9156-d00e9ede1f4e" providerId="AD" clId="Web-{FB6111B3-6D5D-4949-8020-2F0E1EE1A87E}" dt="2018-05-21T20:15:17.950" v="11" actId="20577"/>
        <pc:sldMkLst>
          <pc:docMk/>
          <pc:sldMk cId="4051835098" sldId="361"/>
        </pc:sldMkLst>
      </pc:sldChg>
      <pc:sldChg chg="modSp add replId">
        <pc:chgData name="Joe Smith" userId="S::joe.smith@crisis.org.uk::339c0dfa-b3e8-40d0-9156-d00e9ede1f4e" providerId="AD" clId="Web-{FB6111B3-6D5D-4949-8020-2F0E1EE1A87E}" dt="2018-05-21T20:33:26.028" v="134" actId="20577"/>
        <pc:sldMkLst>
          <pc:docMk/>
          <pc:sldMk cId="1430096110" sldId="362"/>
        </pc:sldMkLst>
        <pc:spChg chg="mod">
          <ac:chgData name="Joe Smith" userId="S::joe.smith@crisis.org.uk::339c0dfa-b3e8-40d0-9156-d00e9ede1f4e" providerId="AD" clId="Web-{FB6111B3-6D5D-4949-8020-2F0E1EE1A87E}" dt="2018-05-21T20:33:26.028" v="134" actId="20577"/>
          <ac:spMkLst>
            <pc:docMk/>
            <pc:sldMk cId="1430096110" sldId="362"/>
            <ac:spMk id="3" creationId="{00000000-0000-0000-0000-000000000000}"/>
          </ac:spMkLst>
        </pc:spChg>
      </pc:sldChg>
      <pc:sldChg chg="modSp add replId">
        <pc:chgData name="Joe Smith" userId="S::joe.smith@crisis.org.uk::339c0dfa-b3e8-40d0-9156-d00e9ede1f4e" providerId="AD" clId="Web-{FB6111B3-6D5D-4949-8020-2F0E1EE1A87E}" dt="2018-05-21T20:25:41.897" v="84" actId="20577"/>
        <pc:sldMkLst>
          <pc:docMk/>
          <pc:sldMk cId="2707182605" sldId="363"/>
        </pc:sldMkLst>
        <pc:spChg chg="mod">
          <ac:chgData name="Joe Smith" userId="S::joe.smith@crisis.org.uk::339c0dfa-b3e8-40d0-9156-d00e9ede1f4e" providerId="AD" clId="Web-{FB6111B3-6D5D-4949-8020-2F0E1EE1A87E}" dt="2018-05-21T20:25:41.897" v="84" actId="20577"/>
          <ac:spMkLst>
            <pc:docMk/>
            <pc:sldMk cId="2707182605" sldId="363"/>
            <ac:spMk id="2" creationId="{4A6C2EA5-FBE8-4827-B8C4-3465E085BC30}"/>
          </ac:spMkLst>
        </pc:spChg>
        <pc:spChg chg="mod">
          <ac:chgData name="Joe Smith" userId="S::joe.smith@crisis.org.uk::339c0dfa-b3e8-40d0-9156-d00e9ede1f4e" providerId="AD" clId="Web-{FB6111B3-6D5D-4949-8020-2F0E1EE1A87E}" dt="2018-05-21T20:25:29.803" v="79" actId="20577"/>
          <ac:spMkLst>
            <pc:docMk/>
            <pc:sldMk cId="2707182605" sldId="363"/>
            <ac:spMk id="3" creationId="{00000000-0000-0000-0000-000000000000}"/>
          </ac:spMkLst>
        </pc:spChg>
      </pc:sldChg>
      <pc:sldChg chg="delSp modSp add del ord replId">
        <pc:chgData name="Joe Smith" userId="S::joe.smith@crisis.org.uk::339c0dfa-b3e8-40d0-9156-d00e9ede1f4e" providerId="AD" clId="Web-{FB6111B3-6D5D-4949-8020-2F0E1EE1A87E}" dt="2018-05-21T20:29:47.791" v="102" actId="20577"/>
        <pc:sldMkLst>
          <pc:docMk/>
          <pc:sldMk cId="1444180912" sldId="364"/>
        </pc:sldMkLst>
        <pc:spChg chg="del">
          <ac:chgData name="Joe Smith" userId="S::joe.smith@crisis.org.uk::339c0dfa-b3e8-40d0-9156-d00e9ede1f4e" providerId="AD" clId="Web-{FB6111B3-6D5D-4949-8020-2F0E1EE1A87E}" dt="2018-05-21T20:27:47.352" v="89" actId="20577"/>
          <ac:spMkLst>
            <pc:docMk/>
            <pc:sldMk cId="1444180912" sldId="364"/>
            <ac:spMk id="2" creationId="{4A6C2EA5-FBE8-4827-B8C4-3465E085BC30}"/>
          </ac:spMkLst>
        </pc:spChg>
        <pc:spChg chg="mod">
          <ac:chgData name="Joe Smith" userId="S::joe.smith@crisis.org.uk::339c0dfa-b3e8-40d0-9156-d00e9ede1f4e" providerId="AD" clId="Web-{FB6111B3-6D5D-4949-8020-2F0E1EE1A87E}" dt="2018-05-21T20:29:41.869" v="101" actId="20577"/>
          <ac:spMkLst>
            <pc:docMk/>
            <pc:sldMk cId="1444180912" sldId="364"/>
            <ac:spMk id="3" creationId="{00000000-0000-0000-0000-000000000000}"/>
          </ac:spMkLst>
        </pc:spChg>
        <pc:spChg chg="del">
          <ac:chgData name="Joe Smith" userId="S::joe.smith@crisis.org.uk::339c0dfa-b3e8-40d0-9156-d00e9ede1f4e" providerId="AD" clId="Web-{FB6111B3-6D5D-4949-8020-2F0E1EE1A87E}" dt="2018-05-21T20:27:50.618" v="90" actId="20577"/>
          <ac:spMkLst>
            <pc:docMk/>
            <pc:sldMk cId="1444180912" sldId="364"/>
            <ac:spMk id="4" creationId="{01782BFD-DCB3-466A-9DF9-C9210535621F}"/>
          </ac:spMkLst>
        </pc:spChg>
      </pc:sldChg>
      <pc:sldChg chg="add del replId">
        <pc:chgData name="Joe Smith" userId="S::joe.smith@crisis.org.uk::339c0dfa-b3e8-40d0-9156-d00e9ede1f4e" providerId="AD" clId="Web-{FB6111B3-6D5D-4949-8020-2F0E1EE1A87E}" dt="2018-05-21T20:27:22.133" v="86" actId="20577"/>
        <pc:sldMkLst>
          <pc:docMk/>
          <pc:sldMk cId="2901137741" sldId="364"/>
        </pc:sldMkLst>
      </pc:sldChg>
    </pc:docChg>
  </pc:docChgLst>
  <pc:docChgLst>
    <pc:chgData clId="Web-{8CCB964D-B791-5FAF-B690-2C2440A96C98}"/>
    <pc:docChg chg="addSld">
      <pc:chgData name="" userId="" providerId="" clId="Web-{8CCB964D-B791-5FAF-B690-2C2440A96C98}" dt="2019-03-18T13:33:50.515" v="0"/>
      <pc:docMkLst>
        <pc:docMk/>
      </pc:docMkLst>
      <pc:sldChg chg="add">
        <pc:chgData name="" userId="" providerId="" clId="Web-{8CCB964D-B791-5FAF-B690-2C2440A96C98}" dt="2019-03-18T13:33:50.515" v="0"/>
        <pc:sldMkLst>
          <pc:docMk/>
          <pc:sldMk cId="1956649196" sldId="412"/>
        </pc:sldMkLst>
      </pc:sldChg>
      <pc:sldMasterChg chg="addSldLayout">
        <pc:chgData name="" userId="" providerId="" clId="Web-{8CCB964D-B791-5FAF-B690-2C2440A96C98}" dt="2019-03-18T13:33:50.515" v="0"/>
        <pc:sldMasterMkLst>
          <pc:docMk/>
          <pc:sldMasterMk cId="2352207254" sldId="2147483648"/>
        </pc:sldMasterMkLst>
        <pc:sldLayoutChg chg="add">
          <pc:chgData name="" userId="" providerId="" clId="Web-{8CCB964D-B791-5FAF-B690-2C2440A96C98}" dt="2019-03-18T13:33:50.515" v="0"/>
          <pc:sldLayoutMkLst>
            <pc:docMk/>
            <pc:sldMasterMk cId="2352207254" sldId="2147483648"/>
            <pc:sldLayoutMk cId="1679284381" sldId="2147483686"/>
          </pc:sldLayoutMkLst>
        </pc:sldLayoutChg>
      </pc:sldMasterChg>
    </pc:docChg>
  </pc:docChgLst>
  <pc:docChgLst>
    <pc:chgData name="Joe Smith" userId="S::joe.smith@crisis.org.uk::339c0dfa-b3e8-40d0-9156-d00e9ede1f4e" providerId="AD" clId="Web-{37F15FED-76F1-28B7-6CCA-AE13B4BD7899}"/>
    <pc:docChg chg="modSld">
      <pc:chgData name="Joe Smith" userId="S::joe.smith@crisis.org.uk::339c0dfa-b3e8-40d0-9156-d00e9ede1f4e" providerId="AD" clId="Web-{37F15FED-76F1-28B7-6CCA-AE13B4BD7899}" dt="2019-03-18T13:30:22.258" v="390"/>
      <pc:docMkLst>
        <pc:docMk/>
      </pc:docMkLst>
      <pc:sldChg chg="delSp modSp">
        <pc:chgData name="Joe Smith" userId="S::joe.smith@crisis.org.uk::339c0dfa-b3e8-40d0-9156-d00e9ede1f4e" providerId="AD" clId="Web-{37F15FED-76F1-28B7-6CCA-AE13B4BD7899}" dt="2019-03-18T13:17:59.942" v="12" actId="20577"/>
        <pc:sldMkLst>
          <pc:docMk/>
          <pc:sldMk cId="1482923499" sldId="260"/>
        </pc:sldMkLst>
        <pc:spChg chg="mod">
          <ac:chgData name="Joe Smith" userId="S::joe.smith@crisis.org.uk::339c0dfa-b3e8-40d0-9156-d00e9ede1f4e" providerId="AD" clId="Web-{37F15FED-76F1-28B7-6CCA-AE13B4BD7899}" dt="2019-03-18T13:17:59.942" v="12" actId="20577"/>
          <ac:spMkLst>
            <pc:docMk/>
            <pc:sldMk cId="1482923499" sldId="260"/>
            <ac:spMk id="2" creationId="{00000000-0000-0000-0000-000000000000}"/>
          </ac:spMkLst>
        </pc:spChg>
        <pc:picChg chg="del">
          <ac:chgData name="Joe Smith" userId="S::joe.smith@crisis.org.uk::339c0dfa-b3e8-40d0-9156-d00e9ede1f4e" providerId="AD" clId="Web-{37F15FED-76F1-28B7-6CCA-AE13B4BD7899}" dt="2019-03-18T13:17:21.067" v="0"/>
          <ac:picMkLst>
            <pc:docMk/>
            <pc:sldMk cId="1482923499" sldId="260"/>
            <ac:picMk id="3" creationId="{AA39340A-8B43-46C4-9DC2-EEED402C2FA2}"/>
          </ac:picMkLst>
        </pc:picChg>
      </pc:sldChg>
      <pc:sldChg chg="addSp delSp modSp">
        <pc:chgData name="Joe Smith" userId="S::joe.smith@crisis.org.uk::339c0dfa-b3e8-40d0-9156-d00e9ede1f4e" providerId="AD" clId="Web-{37F15FED-76F1-28B7-6CCA-AE13B4BD7899}" dt="2019-03-18T13:30:22.258" v="390"/>
        <pc:sldMkLst>
          <pc:docMk/>
          <pc:sldMk cId="2797324617" sldId="370"/>
        </pc:sldMkLst>
        <pc:graphicFrameChg chg="del">
          <ac:chgData name="Joe Smith" userId="S::joe.smith@crisis.org.uk::339c0dfa-b3e8-40d0-9156-d00e9ede1f4e" providerId="AD" clId="Web-{37F15FED-76F1-28B7-6CCA-AE13B4BD7899}" dt="2019-03-18T13:20:59.865" v="72"/>
          <ac:graphicFrameMkLst>
            <pc:docMk/>
            <pc:sldMk cId="2797324617" sldId="370"/>
            <ac:graphicFrameMk id="3" creationId="{A915E6DA-9C34-4F2A-AF3F-FE92D8178609}"/>
          </ac:graphicFrameMkLst>
        </pc:graphicFrameChg>
        <pc:graphicFrameChg chg="add mod modGraphic">
          <ac:chgData name="Joe Smith" userId="S::joe.smith@crisis.org.uk::339c0dfa-b3e8-40d0-9156-d00e9ede1f4e" providerId="AD" clId="Web-{37F15FED-76F1-28B7-6CCA-AE13B4BD7899}" dt="2019-03-18T13:30:22.258" v="390"/>
          <ac:graphicFrameMkLst>
            <pc:docMk/>
            <pc:sldMk cId="2797324617" sldId="370"/>
            <ac:graphicFrameMk id="4" creationId="{34D0C575-ABDD-4698-A2D2-66D36E1AC4F3}"/>
          </ac:graphicFrameMkLst>
        </pc:graphicFrameChg>
      </pc:sldChg>
      <pc:sldChg chg="modNotes">
        <pc:chgData name="Joe Smith" userId="S::joe.smith@crisis.org.uk::339c0dfa-b3e8-40d0-9156-d00e9ede1f4e" providerId="AD" clId="Web-{37F15FED-76F1-28B7-6CCA-AE13B4BD7899}" dt="2019-03-18T13:18:50.802" v="15"/>
        <pc:sldMkLst>
          <pc:docMk/>
          <pc:sldMk cId="489000661" sldId="384"/>
        </pc:sldMkLst>
      </pc:sldChg>
    </pc:docChg>
  </pc:docChgLst>
  <pc:docChgLst>
    <pc:chgData name="Joe Smith" userId="S::joe.smith@crisis.org.uk::339c0dfa-b3e8-40d0-9156-d00e9ede1f4e" providerId="AD" clId="Web-{82E367B6-9B4D-0239-5C28-0A196A7E0875}"/>
    <pc:docChg chg="addSld delSld modSld sldOrd">
      <pc:chgData name="Joe Smith" userId="S::joe.smith@crisis.org.uk::339c0dfa-b3e8-40d0-9156-d00e9ede1f4e" providerId="AD" clId="Web-{82E367B6-9B4D-0239-5C28-0A196A7E0875}" dt="2019-06-12T18:02:18.382" v="121" actId="1076"/>
      <pc:docMkLst>
        <pc:docMk/>
      </pc:docMkLst>
      <pc:sldChg chg="ord">
        <pc:chgData name="Joe Smith" userId="S::joe.smith@crisis.org.uk::339c0dfa-b3e8-40d0-9156-d00e9ede1f4e" providerId="AD" clId="Web-{82E367B6-9B4D-0239-5C28-0A196A7E0875}" dt="2019-06-12T18:01:13.756" v="92"/>
        <pc:sldMkLst>
          <pc:docMk/>
          <pc:sldMk cId="1155071474" sldId="358"/>
        </pc:sldMkLst>
      </pc:sldChg>
      <pc:sldChg chg="modSp">
        <pc:chgData name="Joe Smith" userId="S::joe.smith@crisis.org.uk::339c0dfa-b3e8-40d0-9156-d00e9ede1f4e" providerId="AD" clId="Web-{82E367B6-9B4D-0239-5C28-0A196A7E0875}" dt="2019-06-12T18:00:50.615" v="88" actId="20577"/>
        <pc:sldMkLst>
          <pc:docMk/>
          <pc:sldMk cId="2009141560" sldId="403"/>
        </pc:sldMkLst>
        <pc:spChg chg="mod">
          <ac:chgData name="Joe Smith" userId="S::joe.smith@crisis.org.uk::339c0dfa-b3e8-40d0-9156-d00e9ede1f4e" providerId="AD" clId="Web-{82E367B6-9B4D-0239-5C28-0A196A7E0875}" dt="2019-06-12T18:00:50.615" v="88" actId="20577"/>
          <ac:spMkLst>
            <pc:docMk/>
            <pc:sldMk cId="2009141560" sldId="403"/>
            <ac:spMk id="6" creationId="{09761FD2-D1A7-4F40-943B-28196B340E3F}"/>
          </ac:spMkLst>
        </pc:spChg>
      </pc:sldChg>
      <pc:sldChg chg="del">
        <pc:chgData name="Joe Smith" userId="S::joe.smith@crisis.org.uk::339c0dfa-b3e8-40d0-9156-d00e9ede1f4e" providerId="AD" clId="Web-{82E367B6-9B4D-0239-5C28-0A196A7E0875}" dt="2019-06-12T18:02:18.366" v="120"/>
        <pc:sldMkLst>
          <pc:docMk/>
          <pc:sldMk cId="2776383065" sldId="414"/>
        </pc:sldMkLst>
      </pc:sldChg>
      <pc:sldChg chg="del">
        <pc:chgData name="Joe Smith" userId="S::joe.smith@crisis.org.uk::339c0dfa-b3e8-40d0-9156-d00e9ede1f4e" providerId="AD" clId="Web-{82E367B6-9B4D-0239-5C28-0A196A7E0875}" dt="2019-06-12T18:02:18.366" v="119"/>
        <pc:sldMkLst>
          <pc:docMk/>
          <pc:sldMk cId="2728928116" sldId="415"/>
        </pc:sldMkLst>
      </pc:sldChg>
      <pc:sldChg chg="modSp">
        <pc:chgData name="Joe Smith" userId="S::joe.smith@crisis.org.uk::339c0dfa-b3e8-40d0-9156-d00e9ede1f4e" providerId="AD" clId="Web-{82E367B6-9B4D-0239-5C28-0A196A7E0875}" dt="2019-06-12T18:02:18.382" v="121" actId="1076"/>
        <pc:sldMkLst>
          <pc:docMk/>
          <pc:sldMk cId="1487343183" sldId="416"/>
        </pc:sldMkLst>
        <pc:picChg chg="mod">
          <ac:chgData name="Joe Smith" userId="S::joe.smith@crisis.org.uk::339c0dfa-b3e8-40d0-9156-d00e9ede1f4e" providerId="AD" clId="Web-{82E367B6-9B4D-0239-5C28-0A196A7E0875}" dt="2019-06-12T18:02:18.382" v="121" actId="1076"/>
          <ac:picMkLst>
            <pc:docMk/>
            <pc:sldMk cId="1487343183" sldId="416"/>
            <ac:picMk id="2" creationId="{DF7353D5-FE4C-4528-AAC6-7B7E4DE3AE57}"/>
          </ac:picMkLst>
        </pc:picChg>
      </pc:sldChg>
      <pc:sldChg chg="modNotes">
        <pc:chgData name="Joe Smith" userId="S::joe.smith@crisis.org.uk::339c0dfa-b3e8-40d0-9156-d00e9ede1f4e" providerId="AD" clId="Web-{82E367B6-9B4D-0239-5C28-0A196A7E0875}" dt="2019-06-12T17:58:20.958" v="1"/>
        <pc:sldMkLst>
          <pc:docMk/>
          <pc:sldMk cId="2085702482" sldId="417"/>
        </pc:sldMkLst>
      </pc:sldChg>
      <pc:sldChg chg="modSp add replId">
        <pc:chgData name="Joe Smith" userId="S::joe.smith@crisis.org.uk::339c0dfa-b3e8-40d0-9156-d00e9ede1f4e" providerId="AD" clId="Web-{82E367B6-9B4D-0239-5C28-0A196A7E0875}" dt="2019-06-12T17:58:50.021" v="3" actId="20577"/>
        <pc:sldMkLst>
          <pc:docMk/>
          <pc:sldMk cId="2184813427" sldId="418"/>
        </pc:sldMkLst>
        <pc:spChg chg="mod">
          <ac:chgData name="Joe Smith" userId="S::joe.smith@crisis.org.uk::339c0dfa-b3e8-40d0-9156-d00e9ede1f4e" providerId="AD" clId="Web-{82E367B6-9B4D-0239-5C28-0A196A7E0875}" dt="2019-06-12T17:58:50.021" v="3" actId="20577"/>
          <ac:spMkLst>
            <pc:docMk/>
            <pc:sldMk cId="2184813427" sldId="418"/>
            <ac:spMk id="6" creationId="{09761FD2-D1A7-4F40-943B-28196B340E3F}"/>
          </ac:spMkLst>
        </pc:spChg>
      </pc:sldChg>
      <pc:sldChg chg="modSp add replId">
        <pc:chgData name="Joe Smith" userId="S::joe.smith@crisis.org.uk::339c0dfa-b3e8-40d0-9156-d00e9ede1f4e" providerId="AD" clId="Web-{82E367B6-9B4D-0239-5C28-0A196A7E0875}" dt="2019-06-12T17:59:04.599" v="38" actId="20577"/>
        <pc:sldMkLst>
          <pc:docMk/>
          <pc:sldMk cId="1273424360" sldId="419"/>
        </pc:sldMkLst>
        <pc:spChg chg="mod">
          <ac:chgData name="Joe Smith" userId="S::joe.smith@crisis.org.uk::339c0dfa-b3e8-40d0-9156-d00e9ede1f4e" providerId="AD" clId="Web-{82E367B6-9B4D-0239-5C28-0A196A7E0875}" dt="2019-06-12T17:59:04.599" v="38" actId="20577"/>
          <ac:spMkLst>
            <pc:docMk/>
            <pc:sldMk cId="1273424360" sldId="419"/>
            <ac:spMk id="6" creationId="{09761FD2-D1A7-4F40-943B-28196B340E3F}"/>
          </ac:spMkLst>
        </pc:spChg>
      </pc:sldChg>
      <pc:sldChg chg="modSp add replId">
        <pc:chgData name="Joe Smith" userId="S::joe.smith@crisis.org.uk::339c0dfa-b3e8-40d0-9156-d00e9ede1f4e" providerId="AD" clId="Web-{82E367B6-9B4D-0239-5C28-0A196A7E0875}" dt="2019-06-12T17:59:31.974" v="64" actId="20577"/>
        <pc:sldMkLst>
          <pc:docMk/>
          <pc:sldMk cId="2458201084" sldId="420"/>
        </pc:sldMkLst>
        <pc:spChg chg="mod">
          <ac:chgData name="Joe Smith" userId="S::joe.smith@crisis.org.uk::339c0dfa-b3e8-40d0-9156-d00e9ede1f4e" providerId="AD" clId="Web-{82E367B6-9B4D-0239-5C28-0A196A7E0875}" dt="2019-06-12T17:59:31.974" v="64" actId="20577"/>
          <ac:spMkLst>
            <pc:docMk/>
            <pc:sldMk cId="2458201084" sldId="420"/>
            <ac:spMk id="6" creationId="{09761FD2-D1A7-4F40-943B-28196B340E3F}"/>
          </ac:spMkLst>
        </pc:spChg>
      </pc:sldChg>
      <pc:sldChg chg="add replId">
        <pc:chgData name="Joe Smith" userId="S::joe.smith@crisis.org.uk::339c0dfa-b3e8-40d0-9156-d00e9ede1f4e" providerId="AD" clId="Web-{82E367B6-9B4D-0239-5C28-0A196A7E0875}" dt="2019-06-12T17:59:48.849" v="68"/>
        <pc:sldMkLst>
          <pc:docMk/>
          <pc:sldMk cId="3188096949" sldId="421"/>
        </pc:sldMkLst>
      </pc:sldChg>
      <pc:sldChg chg="modSp add replId">
        <pc:chgData name="Joe Smith" userId="S::joe.smith@crisis.org.uk::339c0dfa-b3e8-40d0-9156-d00e9ede1f4e" providerId="AD" clId="Web-{82E367B6-9B4D-0239-5C28-0A196A7E0875}" dt="2019-06-12T18:00:08.224" v="82" actId="20577"/>
        <pc:sldMkLst>
          <pc:docMk/>
          <pc:sldMk cId="4271337845" sldId="422"/>
        </pc:sldMkLst>
        <pc:spChg chg="mod">
          <ac:chgData name="Joe Smith" userId="S::joe.smith@crisis.org.uk::339c0dfa-b3e8-40d0-9156-d00e9ede1f4e" providerId="AD" clId="Web-{82E367B6-9B4D-0239-5C28-0A196A7E0875}" dt="2019-06-12T18:00:08.224" v="82" actId="20577"/>
          <ac:spMkLst>
            <pc:docMk/>
            <pc:sldMk cId="4271337845" sldId="422"/>
            <ac:spMk id="6" creationId="{09761FD2-D1A7-4F40-943B-28196B340E3F}"/>
          </ac:spMkLst>
        </pc:spChg>
      </pc:sldChg>
      <pc:sldChg chg="add replId">
        <pc:chgData name="Joe Smith" userId="S::joe.smith@crisis.org.uk::339c0dfa-b3e8-40d0-9156-d00e9ede1f4e" providerId="AD" clId="Web-{82E367B6-9B4D-0239-5C28-0A196A7E0875}" dt="2019-06-12T18:00:22.771" v="85"/>
        <pc:sldMkLst>
          <pc:docMk/>
          <pc:sldMk cId="3778755423" sldId="423"/>
        </pc:sldMkLst>
      </pc:sldChg>
      <pc:sldChg chg="modSp add replId">
        <pc:chgData name="Joe Smith" userId="S::joe.smith@crisis.org.uk::339c0dfa-b3e8-40d0-9156-d00e9ede1f4e" providerId="AD" clId="Web-{82E367B6-9B4D-0239-5C28-0A196A7E0875}" dt="2019-06-12T18:01:24.928" v="115" actId="20577"/>
        <pc:sldMkLst>
          <pc:docMk/>
          <pc:sldMk cId="1291069022" sldId="424"/>
        </pc:sldMkLst>
        <pc:spChg chg="mod">
          <ac:chgData name="Joe Smith" userId="S::joe.smith@crisis.org.uk::339c0dfa-b3e8-40d0-9156-d00e9ede1f4e" providerId="AD" clId="Web-{82E367B6-9B4D-0239-5C28-0A196A7E0875}" dt="2019-06-12T18:01:24.928" v="115" actId="20577"/>
          <ac:spMkLst>
            <pc:docMk/>
            <pc:sldMk cId="1291069022" sldId="424"/>
            <ac:spMk id="6" creationId="{09761FD2-D1A7-4F40-943B-28196B340E3F}"/>
          </ac:spMkLst>
        </pc:spChg>
      </pc:sldChg>
      <pc:sldChg chg="add replId">
        <pc:chgData name="Joe Smith" userId="S::joe.smith@crisis.org.uk::339c0dfa-b3e8-40d0-9156-d00e9ede1f4e" providerId="AD" clId="Web-{82E367B6-9B4D-0239-5C28-0A196A7E0875}" dt="2019-06-12T18:01:48.100" v="118"/>
        <pc:sldMkLst>
          <pc:docMk/>
          <pc:sldMk cId="1332613171" sldId="425"/>
        </pc:sldMkLst>
      </pc:sldChg>
    </pc:docChg>
  </pc:docChgLst>
  <pc:docChgLst>
    <pc:chgData name="Trish Connolly" userId="S::trish.connolly@crisis.org.uk::74f730e1-3f09-44d5-9b1b-fdcd58531dad" providerId="AD" clId="Web-{03131133-B814-41F1-B21E-B98CF2B44198}"/>
    <pc:docChg chg="modSld">
      <pc:chgData name="Trish Connolly" userId="S::trish.connolly@crisis.org.uk::74f730e1-3f09-44d5-9b1b-fdcd58531dad" providerId="AD" clId="Web-{03131133-B814-41F1-B21E-B98CF2B44198}" dt="2018-04-23T13:16:05.991" v="81"/>
      <pc:docMkLst>
        <pc:docMk/>
      </pc:docMkLst>
      <pc:sldChg chg="modSp">
        <pc:chgData name="Trish Connolly" userId="S::trish.connolly@crisis.org.uk::74f730e1-3f09-44d5-9b1b-fdcd58531dad" providerId="AD" clId="Web-{03131133-B814-41F1-B21E-B98CF2B44198}" dt="2018-04-23T13:08:18.826" v="72"/>
        <pc:sldMkLst>
          <pc:docMk/>
          <pc:sldMk cId="3562232809" sldId="344"/>
        </pc:sldMkLst>
        <pc:spChg chg="mod">
          <ac:chgData name="Trish Connolly" userId="S::trish.connolly@crisis.org.uk::74f730e1-3f09-44d5-9b1b-fdcd58531dad" providerId="AD" clId="Web-{03131133-B814-41F1-B21E-B98CF2B44198}" dt="2018-04-23T13:08:18.826" v="72"/>
          <ac:spMkLst>
            <pc:docMk/>
            <pc:sldMk cId="3562232809" sldId="344"/>
            <ac:spMk id="8" creationId="{F196555D-AE84-4E2F-8FAB-C6024196F00F}"/>
          </ac:spMkLst>
        </pc:spChg>
      </pc:sldChg>
      <pc:sldChg chg="modSp">
        <pc:chgData name="Trish Connolly" userId="S::trish.connolly@crisis.org.uk::74f730e1-3f09-44d5-9b1b-fdcd58531dad" providerId="AD" clId="Web-{03131133-B814-41F1-B21E-B98CF2B44198}" dt="2018-04-23T13:16:05.991" v="81"/>
        <pc:sldMkLst>
          <pc:docMk/>
          <pc:sldMk cId="3301923553" sldId="345"/>
        </pc:sldMkLst>
        <pc:spChg chg="mod">
          <ac:chgData name="Trish Connolly" userId="S::trish.connolly@crisis.org.uk::74f730e1-3f09-44d5-9b1b-fdcd58531dad" providerId="AD" clId="Web-{03131133-B814-41F1-B21E-B98CF2B44198}" dt="2018-04-23T13:16:05.991" v="81"/>
          <ac:spMkLst>
            <pc:docMk/>
            <pc:sldMk cId="3301923553" sldId="345"/>
            <ac:spMk id="5" creationId="{00000000-0000-0000-0000-000000000000}"/>
          </ac:spMkLst>
        </pc:spChg>
      </pc:sldChg>
    </pc:docChg>
  </pc:docChgLst>
  <pc:docChgLst>
    <pc:chgData name="Joe Smith" userId="S::joe.smith@crisis.org.uk::339c0dfa-b3e8-40d0-9156-d00e9ede1f4e" providerId="AD" clId="Web-{5C320FE1-DA7B-E3E4-C99D-CB4309977DFD}"/>
    <pc:docChg chg="addSld delSld modSld">
      <pc:chgData name="Joe Smith" userId="S::joe.smith@crisis.org.uk::339c0dfa-b3e8-40d0-9156-d00e9ede1f4e" providerId="AD" clId="Web-{5C320FE1-DA7B-E3E4-C99D-CB4309977DFD}" dt="2019-06-24T22:17:33.721" v="515" actId="1076"/>
      <pc:docMkLst>
        <pc:docMk/>
      </pc:docMkLst>
      <pc:sldChg chg="addSp modSp">
        <pc:chgData name="Joe Smith" userId="S::joe.smith@crisis.org.uk::339c0dfa-b3e8-40d0-9156-d00e9ede1f4e" providerId="AD" clId="Web-{5C320FE1-DA7B-E3E4-C99D-CB4309977DFD}" dt="2019-06-24T22:11:09.133" v="486" actId="20577"/>
        <pc:sldMkLst>
          <pc:docMk/>
          <pc:sldMk cId="442527059" sldId="427"/>
        </pc:sldMkLst>
        <pc:spChg chg="add mod">
          <ac:chgData name="Joe Smith" userId="S::joe.smith@crisis.org.uk::339c0dfa-b3e8-40d0-9156-d00e9ede1f4e" providerId="AD" clId="Web-{5C320FE1-DA7B-E3E4-C99D-CB4309977DFD}" dt="2019-06-24T21:52:43.995" v="74" actId="20577"/>
          <ac:spMkLst>
            <pc:docMk/>
            <pc:sldMk cId="442527059" sldId="427"/>
            <ac:spMk id="2" creationId="{8D90EFD7-B649-47EE-801B-683F299CF369}"/>
          </ac:spMkLst>
        </pc:spChg>
        <pc:spChg chg="add mod">
          <ac:chgData name="Joe Smith" userId="S::joe.smith@crisis.org.uk::339c0dfa-b3e8-40d0-9156-d00e9ede1f4e" providerId="AD" clId="Web-{5C320FE1-DA7B-E3E4-C99D-CB4309977DFD}" dt="2019-06-24T22:11:09.133" v="486" actId="20577"/>
          <ac:spMkLst>
            <pc:docMk/>
            <pc:sldMk cId="442527059" sldId="427"/>
            <ac:spMk id="4" creationId="{BE4EB6AF-1911-4A7F-9BE7-DCBDDDAE984B}"/>
          </ac:spMkLst>
        </pc:spChg>
        <pc:spChg chg="add mod">
          <ac:chgData name="Joe Smith" userId="S::joe.smith@crisis.org.uk::339c0dfa-b3e8-40d0-9156-d00e9ede1f4e" providerId="AD" clId="Web-{5C320FE1-DA7B-E3E4-C99D-CB4309977DFD}" dt="2019-06-24T21:40:54.642" v="6"/>
          <ac:spMkLst>
            <pc:docMk/>
            <pc:sldMk cId="442527059" sldId="427"/>
            <ac:spMk id="10" creationId="{1371A60B-2DE4-48BC-93CC-EF166F311E78}"/>
          </ac:spMkLst>
        </pc:spChg>
      </pc:sldChg>
      <pc:sldChg chg="addSp modSp">
        <pc:chgData name="Joe Smith" userId="S::joe.smith@crisis.org.uk::339c0dfa-b3e8-40d0-9156-d00e9ede1f4e" providerId="AD" clId="Web-{5C320FE1-DA7B-E3E4-C99D-CB4309977DFD}" dt="2019-06-24T22:17:33.721" v="515" actId="1076"/>
        <pc:sldMkLst>
          <pc:docMk/>
          <pc:sldMk cId="3234076814" sldId="428"/>
        </pc:sldMkLst>
        <pc:spChg chg="add mod">
          <ac:chgData name="Joe Smith" userId="S::joe.smith@crisis.org.uk::339c0dfa-b3e8-40d0-9156-d00e9ede1f4e" providerId="AD" clId="Web-{5C320FE1-DA7B-E3E4-C99D-CB4309977DFD}" dt="2019-06-24T22:04:47.219" v="318" actId="20577"/>
          <ac:spMkLst>
            <pc:docMk/>
            <pc:sldMk cId="3234076814" sldId="428"/>
            <ac:spMk id="2" creationId="{9449F513-8474-4BFA-8208-8D144A988065}"/>
          </ac:spMkLst>
        </pc:spChg>
        <pc:spChg chg="add mod">
          <ac:chgData name="Joe Smith" userId="S::joe.smith@crisis.org.uk::339c0dfa-b3e8-40d0-9156-d00e9ede1f4e" providerId="AD" clId="Web-{5C320FE1-DA7B-E3E4-C99D-CB4309977DFD}" dt="2019-06-24T22:17:33.721" v="515" actId="1076"/>
          <ac:spMkLst>
            <pc:docMk/>
            <pc:sldMk cId="3234076814" sldId="428"/>
            <ac:spMk id="4" creationId="{FEC2046A-7AA0-44FB-9677-53F2F8ED5104}"/>
          </ac:spMkLst>
        </pc:spChg>
      </pc:sldChg>
      <pc:sldChg chg="addSp modSp">
        <pc:chgData name="Joe Smith" userId="S::joe.smith@crisis.org.uk::339c0dfa-b3e8-40d0-9156-d00e9ede1f4e" providerId="AD" clId="Web-{5C320FE1-DA7B-E3E4-C99D-CB4309977DFD}" dt="2019-06-24T22:04:35.344" v="316" actId="1076"/>
        <pc:sldMkLst>
          <pc:docMk/>
          <pc:sldMk cId="404381114" sldId="429"/>
        </pc:sldMkLst>
        <pc:spChg chg="add mod">
          <ac:chgData name="Joe Smith" userId="S::joe.smith@crisis.org.uk::339c0dfa-b3e8-40d0-9156-d00e9ede1f4e" providerId="AD" clId="Web-{5C320FE1-DA7B-E3E4-C99D-CB4309977DFD}" dt="2019-06-24T21:50:29.213" v="59" actId="20577"/>
          <ac:spMkLst>
            <pc:docMk/>
            <pc:sldMk cId="404381114" sldId="429"/>
            <ac:spMk id="2" creationId="{5ED6217E-1263-4463-8818-E7C58F2D5D52}"/>
          </ac:spMkLst>
        </pc:spChg>
        <pc:spChg chg="add mod">
          <ac:chgData name="Joe Smith" userId="S::joe.smith@crisis.org.uk::339c0dfa-b3e8-40d0-9156-d00e9ede1f4e" providerId="AD" clId="Web-{5C320FE1-DA7B-E3E4-C99D-CB4309977DFD}" dt="2019-06-24T22:04:35.344" v="316" actId="1076"/>
          <ac:spMkLst>
            <pc:docMk/>
            <pc:sldMk cId="404381114" sldId="429"/>
            <ac:spMk id="4" creationId="{C4AC7AC9-12F6-49D2-8C95-17E06B96C7A6}"/>
          </ac:spMkLst>
        </pc:spChg>
        <pc:spChg chg="mod">
          <ac:chgData name="Joe Smith" userId="S::joe.smith@crisis.org.uk::339c0dfa-b3e8-40d0-9156-d00e9ede1f4e" providerId="AD" clId="Web-{5C320FE1-DA7B-E3E4-C99D-CB4309977DFD}" dt="2019-06-24T21:50:48.963" v="66" actId="20577"/>
          <ac:spMkLst>
            <pc:docMk/>
            <pc:sldMk cId="404381114" sldId="429"/>
            <ac:spMk id="25" creationId="{644D3178-2C1D-4895-9EAB-5A624CC35129}"/>
          </ac:spMkLst>
        </pc:spChg>
      </pc:sldChg>
      <pc:sldChg chg="addSp modSp">
        <pc:chgData name="Joe Smith" userId="S::joe.smith@crisis.org.uk::339c0dfa-b3e8-40d0-9156-d00e9ede1f4e" providerId="AD" clId="Web-{5C320FE1-DA7B-E3E4-C99D-CB4309977DFD}" dt="2019-06-24T22:10:46.320" v="482" actId="20577"/>
        <pc:sldMkLst>
          <pc:docMk/>
          <pc:sldMk cId="3844402915" sldId="430"/>
        </pc:sldMkLst>
        <pc:spChg chg="add mod">
          <ac:chgData name="Joe Smith" userId="S::joe.smith@crisis.org.uk::339c0dfa-b3e8-40d0-9156-d00e9ede1f4e" providerId="AD" clId="Web-{5C320FE1-DA7B-E3E4-C99D-CB4309977DFD}" dt="2019-06-24T22:10:46.320" v="482" actId="20577"/>
          <ac:spMkLst>
            <pc:docMk/>
            <pc:sldMk cId="3844402915" sldId="430"/>
            <ac:spMk id="2" creationId="{77584161-DEBD-454C-90CA-AB3F1CF1A4B7}"/>
          </ac:spMkLst>
        </pc:spChg>
      </pc:sldChg>
      <pc:sldChg chg="addSp modSp">
        <pc:chgData name="Joe Smith" userId="S::joe.smith@crisis.org.uk::339c0dfa-b3e8-40d0-9156-d00e9ede1f4e" providerId="AD" clId="Web-{5C320FE1-DA7B-E3E4-C99D-CB4309977DFD}" dt="2019-06-24T22:03:44.859" v="314" actId="20577"/>
        <pc:sldMkLst>
          <pc:docMk/>
          <pc:sldMk cId="4056889114" sldId="431"/>
        </pc:sldMkLst>
        <pc:spChg chg="add mod">
          <ac:chgData name="Joe Smith" userId="S::joe.smith@crisis.org.uk::339c0dfa-b3e8-40d0-9156-d00e9ede1f4e" providerId="AD" clId="Web-{5C320FE1-DA7B-E3E4-C99D-CB4309977DFD}" dt="2019-06-24T22:03:44.859" v="314" actId="20577"/>
          <ac:spMkLst>
            <pc:docMk/>
            <pc:sldMk cId="4056889114" sldId="431"/>
            <ac:spMk id="2" creationId="{B79EDAD5-7A71-43A8-98C7-493F2AC5D0FB}"/>
          </ac:spMkLst>
        </pc:spChg>
      </pc:sldChg>
      <pc:sldChg chg="addSp modSp modNotes">
        <pc:chgData name="Joe Smith" userId="S::joe.smith@crisis.org.uk::339c0dfa-b3e8-40d0-9156-d00e9ede1f4e" providerId="AD" clId="Web-{5C320FE1-DA7B-E3E4-C99D-CB4309977DFD}" dt="2019-06-24T22:10:37.180" v="481"/>
        <pc:sldMkLst>
          <pc:docMk/>
          <pc:sldMk cId="2497351237" sldId="432"/>
        </pc:sldMkLst>
        <pc:spChg chg="add mod">
          <ac:chgData name="Joe Smith" userId="S::joe.smith@crisis.org.uk::339c0dfa-b3e8-40d0-9156-d00e9ede1f4e" providerId="AD" clId="Web-{5C320FE1-DA7B-E3E4-C99D-CB4309977DFD}" dt="2019-06-24T21:54:40.402" v="106" actId="20577"/>
          <ac:spMkLst>
            <pc:docMk/>
            <pc:sldMk cId="2497351237" sldId="432"/>
            <ac:spMk id="2" creationId="{E5A15E3B-E8D1-4ED8-8E91-0840B1C7AE89}"/>
          </ac:spMkLst>
        </pc:spChg>
        <pc:spChg chg="add mod">
          <ac:chgData name="Joe Smith" userId="S::joe.smith@crisis.org.uk::339c0dfa-b3e8-40d0-9156-d00e9ede1f4e" providerId="AD" clId="Web-{5C320FE1-DA7B-E3E4-C99D-CB4309977DFD}" dt="2019-06-24T22:10:07.617" v="462" actId="20577"/>
          <ac:spMkLst>
            <pc:docMk/>
            <pc:sldMk cId="2497351237" sldId="432"/>
            <ac:spMk id="4" creationId="{4061818C-1A64-4C2C-BAED-66C03BD73C03}"/>
          </ac:spMkLst>
        </pc:spChg>
      </pc:sldChg>
      <pc:sldChg chg="addSp modSp modNotes">
        <pc:chgData name="Joe Smith" userId="S::joe.smith@crisis.org.uk::339c0dfa-b3e8-40d0-9156-d00e9ede1f4e" providerId="AD" clId="Web-{5C320FE1-DA7B-E3E4-C99D-CB4309977DFD}" dt="2019-06-24T22:07:29.864" v="375"/>
        <pc:sldMkLst>
          <pc:docMk/>
          <pc:sldMk cId="3464908115" sldId="433"/>
        </pc:sldMkLst>
        <pc:spChg chg="add mod">
          <ac:chgData name="Joe Smith" userId="S::joe.smith@crisis.org.uk::339c0dfa-b3e8-40d0-9156-d00e9ede1f4e" providerId="AD" clId="Web-{5C320FE1-DA7B-E3E4-C99D-CB4309977DFD}" dt="2019-06-24T21:57:42.060" v="125" actId="20577"/>
          <ac:spMkLst>
            <pc:docMk/>
            <pc:sldMk cId="3464908115" sldId="433"/>
            <ac:spMk id="2" creationId="{83537921-4C80-442F-AC72-5C5698345C9B}"/>
          </ac:spMkLst>
        </pc:spChg>
      </pc:sldChg>
      <pc:sldChg chg="addSp modSp">
        <pc:chgData name="Joe Smith" userId="S::joe.smith@crisis.org.uk::339c0dfa-b3e8-40d0-9156-d00e9ede1f4e" providerId="AD" clId="Web-{5C320FE1-DA7B-E3E4-C99D-CB4309977DFD}" dt="2019-06-24T22:11:43.383" v="488" actId="20577"/>
        <pc:sldMkLst>
          <pc:docMk/>
          <pc:sldMk cId="3659705526" sldId="434"/>
        </pc:sldMkLst>
        <pc:spChg chg="add mod">
          <ac:chgData name="Joe Smith" userId="S::joe.smith@crisis.org.uk::339c0dfa-b3e8-40d0-9156-d00e9ede1f4e" providerId="AD" clId="Web-{5C320FE1-DA7B-E3E4-C99D-CB4309977DFD}" dt="2019-06-24T22:11:43.383" v="488" actId="20577"/>
          <ac:spMkLst>
            <pc:docMk/>
            <pc:sldMk cId="3659705526" sldId="434"/>
            <ac:spMk id="2" creationId="{F2F56F13-8A9C-4908-9250-084E1DD0EC5E}"/>
          </ac:spMkLst>
        </pc:spChg>
      </pc:sldChg>
      <pc:sldChg chg="addSp modSp">
        <pc:chgData name="Joe Smith" userId="S::joe.smith@crisis.org.uk::339c0dfa-b3e8-40d0-9156-d00e9ede1f4e" providerId="AD" clId="Web-{5C320FE1-DA7B-E3E4-C99D-CB4309977DFD}" dt="2019-06-24T22:12:46.140" v="494" actId="20577"/>
        <pc:sldMkLst>
          <pc:docMk/>
          <pc:sldMk cId="2306130125" sldId="435"/>
        </pc:sldMkLst>
        <pc:spChg chg="add mod">
          <ac:chgData name="Joe Smith" userId="S::joe.smith@crisis.org.uk::339c0dfa-b3e8-40d0-9156-d00e9ede1f4e" providerId="AD" clId="Web-{5C320FE1-DA7B-E3E4-C99D-CB4309977DFD}" dt="2019-06-24T21:56:55.059" v="122" actId="20577"/>
          <ac:spMkLst>
            <pc:docMk/>
            <pc:sldMk cId="2306130125" sldId="435"/>
            <ac:spMk id="2" creationId="{1E4D9D5E-9CED-47AC-AA42-B3B1A5F3BE08}"/>
          </ac:spMkLst>
        </pc:spChg>
        <pc:spChg chg="add mod">
          <ac:chgData name="Joe Smith" userId="S::joe.smith@crisis.org.uk::339c0dfa-b3e8-40d0-9156-d00e9ede1f4e" providerId="AD" clId="Web-{5C320FE1-DA7B-E3E4-C99D-CB4309977DFD}" dt="2019-06-24T22:12:46.140" v="494" actId="20577"/>
          <ac:spMkLst>
            <pc:docMk/>
            <pc:sldMk cId="2306130125" sldId="435"/>
            <ac:spMk id="4" creationId="{012AC4B0-EFDF-4AF7-A4D1-CC3C0C47AAD9}"/>
          </ac:spMkLst>
        </pc:spChg>
      </pc:sldChg>
      <pc:sldChg chg="addSp modSp">
        <pc:chgData name="Joe Smith" userId="S::joe.smith@crisis.org.uk::339c0dfa-b3e8-40d0-9156-d00e9ede1f4e" providerId="AD" clId="Web-{5C320FE1-DA7B-E3E4-C99D-CB4309977DFD}" dt="2019-06-24T22:12:05.071" v="490" actId="20577"/>
        <pc:sldMkLst>
          <pc:docMk/>
          <pc:sldMk cId="2096823873" sldId="436"/>
        </pc:sldMkLst>
        <pc:spChg chg="add mod">
          <ac:chgData name="Joe Smith" userId="S::joe.smith@crisis.org.uk::339c0dfa-b3e8-40d0-9156-d00e9ede1f4e" providerId="AD" clId="Web-{5C320FE1-DA7B-E3E4-C99D-CB4309977DFD}" dt="2019-06-24T22:12:05.071" v="490" actId="20577"/>
          <ac:spMkLst>
            <pc:docMk/>
            <pc:sldMk cId="2096823873" sldId="436"/>
            <ac:spMk id="2" creationId="{F76D34F2-4F14-462B-AEB3-1A225B558B4E}"/>
          </ac:spMkLst>
        </pc:spChg>
      </pc:sldChg>
      <pc:sldChg chg="addSp modSp">
        <pc:chgData name="Joe Smith" userId="S::joe.smith@crisis.org.uk::339c0dfa-b3e8-40d0-9156-d00e9ede1f4e" providerId="AD" clId="Web-{5C320FE1-DA7B-E3E4-C99D-CB4309977DFD}" dt="2019-06-24T21:47:39.130" v="50" actId="14100"/>
        <pc:sldMkLst>
          <pc:docMk/>
          <pc:sldMk cId="1236929780" sldId="437"/>
        </pc:sldMkLst>
        <pc:spChg chg="add">
          <ac:chgData name="Joe Smith" userId="S::joe.smith@crisis.org.uk::339c0dfa-b3e8-40d0-9156-d00e9ede1f4e" providerId="AD" clId="Web-{5C320FE1-DA7B-E3E4-C99D-CB4309977DFD}" dt="2019-06-24T21:46:29.036" v="7"/>
          <ac:spMkLst>
            <pc:docMk/>
            <pc:sldMk cId="1236929780" sldId="437"/>
            <ac:spMk id="2" creationId="{26F5FE9B-6501-4975-8FDC-2AD942CDC837}"/>
          </ac:spMkLst>
        </pc:spChg>
        <pc:spChg chg="add mod">
          <ac:chgData name="Joe Smith" userId="S::joe.smith@crisis.org.uk::339c0dfa-b3e8-40d0-9156-d00e9ede1f4e" providerId="AD" clId="Web-{5C320FE1-DA7B-E3E4-C99D-CB4309977DFD}" dt="2019-06-24T21:47:17.958" v="38"/>
          <ac:spMkLst>
            <pc:docMk/>
            <pc:sldMk cId="1236929780" sldId="437"/>
            <ac:spMk id="15" creationId="{D20AB7A6-D298-4240-80E5-539E2E601C82}"/>
          </ac:spMkLst>
        </pc:spChg>
        <pc:spChg chg="mod">
          <ac:chgData name="Joe Smith" userId="S::joe.smith@crisis.org.uk::339c0dfa-b3e8-40d0-9156-d00e9ede1f4e" providerId="AD" clId="Web-{5C320FE1-DA7B-E3E4-C99D-CB4309977DFD}" dt="2019-06-24T21:47:39.130" v="50" actId="14100"/>
          <ac:spMkLst>
            <pc:docMk/>
            <pc:sldMk cId="1236929780" sldId="437"/>
            <ac:spMk id="25" creationId="{644D3178-2C1D-4895-9EAB-5A624CC35129}"/>
          </ac:spMkLst>
        </pc:spChg>
      </pc:sldChg>
      <pc:sldChg chg="addSp modSp">
        <pc:chgData name="Joe Smith" userId="S::joe.smith@crisis.org.uk::339c0dfa-b3e8-40d0-9156-d00e9ede1f4e" providerId="AD" clId="Web-{5C320FE1-DA7B-E3E4-C99D-CB4309977DFD}" dt="2019-06-24T22:09:48.414" v="460" actId="20577"/>
        <pc:sldMkLst>
          <pc:docMk/>
          <pc:sldMk cId="1328526979" sldId="438"/>
        </pc:sldMkLst>
        <pc:spChg chg="add mod">
          <ac:chgData name="Joe Smith" userId="S::joe.smith@crisis.org.uk::339c0dfa-b3e8-40d0-9156-d00e9ede1f4e" providerId="AD" clId="Web-{5C320FE1-DA7B-E3E4-C99D-CB4309977DFD}" dt="2019-06-24T22:09:48.414" v="460" actId="20577"/>
          <ac:spMkLst>
            <pc:docMk/>
            <pc:sldMk cId="1328526979" sldId="438"/>
            <ac:spMk id="2" creationId="{1F3EA350-C5ED-4652-AFDB-9BCB4F1F99D3}"/>
          </ac:spMkLst>
        </pc:spChg>
      </pc:sldChg>
      <pc:sldChg chg="addSp modSp">
        <pc:chgData name="Joe Smith" userId="S::joe.smith@crisis.org.uk::339c0dfa-b3e8-40d0-9156-d00e9ede1f4e" providerId="AD" clId="Web-{5C320FE1-DA7B-E3E4-C99D-CB4309977DFD}" dt="2019-06-24T22:03:14.125" v="305" actId="20577"/>
        <pc:sldMkLst>
          <pc:docMk/>
          <pc:sldMk cId="1435822991" sldId="441"/>
        </pc:sldMkLst>
        <pc:spChg chg="add mod">
          <ac:chgData name="Joe Smith" userId="S::joe.smith@crisis.org.uk::339c0dfa-b3e8-40d0-9156-d00e9ede1f4e" providerId="AD" clId="Web-{5C320FE1-DA7B-E3E4-C99D-CB4309977DFD}" dt="2019-06-24T22:03:14.125" v="305" actId="20577"/>
          <ac:spMkLst>
            <pc:docMk/>
            <pc:sldMk cId="1435822991" sldId="441"/>
            <ac:spMk id="2" creationId="{F46896C5-00AA-420C-ADFB-6C2969937D99}"/>
          </ac:spMkLst>
        </pc:spChg>
      </pc:sldChg>
      <pc:sldChg chg="addSp modSp">
        <pc:chgData name="Joe Smith" userId="S::joe.smith@crisis.org.uk::339c0dfa-b3e8-40d0-9156-d00e9ede1f4e" providerId="AD" clId="Web-{5C320FE1-DA7B-E3E4-C99D-CB4309977DFD}" dt="2019-06-24T22:14:08.782" v="500" actId="20577"/>
        <pc:sldMkLst>
          <pc:docMk/>
          <pc:sldMk cId="1366794914" sldId="442"/>
        </pc:sldMkLst>
        <pc:spChg chg="add mod">
          <ac:chgData name="Joe Smith" userId="S::joe.smith@crisis.org.uk::339c0dfa-b3e8-40d0-9156-d00e9ede1f4e" providerId="AD" clId="Web-{5C320FE1-DA7B-E3E4-C99D-CB4309977DFD}" dt="2019-06-24T22:05:09.942" v="320" actId="20577"/>
          <ac:spMkLst>
            <pc:docMk/>
            <pc:sldMk cId="1366794914" sldId="442"/>
            <ac:spMk id="2" creationId="{094E824C-2C97-4D7D-9AF7-08365151FA98}"/>
          </ac:spMkLst>
        </pc:spChg>
        <pc:spChg chg="add mod">
          <ac:chgData name="Joe Smith" userId="S::joe.smith@crisis.org.uk::339c0dfa-b3e8-40d0-9156-d00e9ede1f4e" providerId="AD" clId="Web-{5C320FE1-DA7B-E3E4-C99D-CB4309977DFD}" dt="2019-06-24T22:14:08.782" v="500" actId="20577"/>
          <ac:spMkLst>
            <pc:docMk/>
            <pc:sldMk cId="1366794914" sldId="442"/>
            <ac:spMk id="4" creationId="{735EC3A3-4B7B-46FA-970D-5106C1A12265}"/>
          </ac:spMkLst>
        </pc:spChg>
      </pc:sldChg>
      <pc:sldChg chg="addSp modSp modNotes">
        <pc:chgData name="Joe Smith" userId="S::joe.smith@crisis.org.uk::339c0dfa-b3e8-40d0-9156-d00e9ede1f4e" providerId="AD" clId="Web-{5C320FE1-DA7B-E3E4-C99D-CB4309977DFD}" dt="2019-06-24T22:09:00.148" v="451" actId="20577"/>
        <pc:sldMkLst>
          <pc:docMk/>
          <pc:sldMk cId="107435054" sldId="443"/>
        </pc:sldMkLst>
        <pc:spChg chg="add mod">
          <ac:chgData name="Joe Smith" userId="S::joe.smith@crisis.org.uk::339c0dfa-b3e8-40d0-9156-d00e9ede1f4e" providerId="AD" clId="Web-{5C320FE1-DA7B-E3E4-C99D-CB4309977DFD}" dt="2019-06-24T22:05:36.395" v="326" actId="20577"/>
          <ac:spMkLst>
            <pc:docMk/>
            <pc:sldMk cId="107435054" sldId="443"/>
            <ac:spMk id="4" creationId="{B66C8EFA-CA03-4441-8FBD-5B5826DB0103}"/>
          </ac:spMkLst>
        </pc:spChg>
        <pc:spChg chg="add mod">
          <ac:chgData name="Joe Smith" userId="S::joe.smith@crisis.org.uk::339c0dfa-b3e8-40d0-9156-d00e9ede1f4e" providerId="AD" clId="Web-{5C320FE1-DA7B-E3E4-C99D-CB4309977DFD}" dt="2019-06-24T22:08:02.271" v="385" actId="20577"/>
          <ac:spMkLst>
            <pc:docMk/>
            <pc:sldMk cId="107435054" sldId="443"/>
            <ac:spMk id="5" creationId="{7ACB4000-989F-4B73-99FD-19A06A7348BA}"/>
          </ac:spMkLst>
        </pc:spChg>
        <pc:spChg chg="mod">
          <ac:chgData name="Joe Smith" userId="S::joe.smith@crisis.org.uk::339c0dfa-b3e8-40d0-9156-d00e9ede1f4e" providerId="AD" clId="Web-{5C320FE1-DA7B-E3E4-C99D-CB4309977DFD}" dt="2019-06-24T22:09:00.148" v="451" actId="20577"/>
          <ac:spMkLst>
            <pc:docMk/>
            <pc:sldMk cId="107435054" sldId="443"/>
            <ac:spMk id="25" creationId="{644D3178-2C1D-4895-9EAB-5A624CC35129}"/>
          </ac:spMkLst>
        </pc:spChg>
      </pc:sldChg>
      <pc:sldChg chg="addSp modSp">
        <pc:chgData name="Joe Smith" userId="S::joe.smith@crisis.org.uk::339c0dfa-b3e8-40d0-9156-d00e9ede1f4e" providerId="AD" clId="Web-{5C320FE1-DA7B-E3E4-C99D-CB4309977DFD}" dt="2019-06-24T22:09:19.679" v="458" actId="1076"/>
        <pc:sldMkLst>
          <pc:docMk/>
          <pc:sldMk cId="3241127416" sldId="444"/>
        </pc:sldMkLst>
        <pc:spChg chg="add mod">
          <ac:chgData name="Joe Smith" userId="S::joe.smith@crisis.org.uk::339c0dfa-b3e8-40d0-9156-d00e9ede1f4e" providerId="AD" clId="Web-{5C320FE1-DA7B-E3E4-C99D-CB4309977DFD}" dt="2019-06-24T22:06:23.880" v="348" actId="20577"/>
          <ac:spMkLst>
            <pc:docMk/>
            <pc:sldMk cId="3241127416" sldId="444"/>
            <ac:spMk id="2" creationId="{8EE765AC-7B09-4490-9387-D0B9C47C2BD3}"/>
          </ac:spMkLst>
        </pc:spChg>
        <pc:spChg chg="add mod">
          <ac:chgData name="Joe Smith" userId="S::joe.smith@crisis.org.uk::339c0dfa-b3e8-40d0-9156-d00e9ede1f4e" providerId="AD" clId="Web-{5C320FE1-DA7B-E3E4-C99D-CB4309977DFD}" dt="2019-06-24T22:09:19.679" v="458" actId="1076"/>
          <ac:spMkLst>
            <pc:docMk/>
            <pc:sldMk cId="3241127416" sldId="444"/>
            <ac:spMk id="4" creationId="{21C563C3-E464-4733-8FAA-90EE5E178BCA}"/>
          </ac:spMkLst>
        </pc:spChg>
        <pc:spChg chg="mod">
          <ac:chgData name="Joe Smith" userId="S::joe.smith@crisis.org.uk::339c0dfa-b3e8-40d0-9156-d00e9ede1f4e" providerId="AD" clId="Web-{5C320FE1-DA7B-E3E4-C99D-CB4309977DFD}" dt="2019-06-24T22:09:12.976" v="456" actId="14100"/>
          <ac:spMkLst>
            <pc:docMk/>
            <pc:sldMk cId="3241127416" sldId="444"/>
            <ac:spMk id="25" creationId="{644D3178-2C1D-4895-9EAB-5A624CC35129}"/>
          </ac:spMkLst>
        </pc:spChg>
      </pc:sldChg>
      <pc:sldChg chg="addSp modSp modNotes">
        <pc:chgData name="Joe Smith" userId="S::joe.smith@crisis.org.uk::339c0dfa-b3e8-40d0-9156-d00e9ede1f4e" providerId="AD" clId="Web-{5C320FE1-DA7B-E3E4-C99D-CB4309977DFD}" dt="2019-06-24T22:07:42.286" v="382" actId="20577"/>
        <pc:sldMkLst>
          <pc:docMk/>
          <pc:sldMk cId="234870907" sldId="445"/>
        </pc:sldMkLst>
        <pc:spChg chg="add mod">
          <ac:chgData name="Joe Smith" userId="S::joe.smith@crisis.org.uk::339c0dfa-b3e8-40d0-9156-d00e9ede1f4e" providerId="AD" clId="Web-{5C320FE1-DA7B-E3E4-C99D-CB4309977DFD}" dt="2019-06-24T22:01:18.577" v="204" actId="20577"/>
          <ac:spMkLst>
            <pc:docMk/>
            <pc:sldMk cId="234870907" sldId="445"/>
            <ac:spMk id="2" creationId="{0AC0E887-9364-4EA6-ACD6-1CE4648A955E}"/>
          </ac:spMkLst>
        </pc:spChg>
        <pc:spChg chg="add mod">
          <ac:chgData name="Joe Smith" userId="S::joe.smith@crisis.org.uk::339c0dfa-b3e8-40d0-9156-d00e9ede1f4e" providerId="AD" clId="Web-{5C320FE1-DA7B-E3E4-C99D-CB4309977DFD}" dt="2019-06-24T22:07:42.286" v="382" actId="20577"/>
          <ac:spMkLst>
            <pc:docMk/>
            <pc:sldMk cId="234870907" sldId="445"/>
            <ac:spMk id="4" creationId="{87950295-BA25-4B3B-B97A-A083103E3604}"/>
          </ac:spMkLst>
        </pc:spChg>
      </pc:sldChg>
      <pc:sldChg chg="addSp delSp modSp">
        <pc:chgData name="Joe Smith" userId="S::joe.smith@crisis.org.uk::339c0dfa-b3e8-40d0-9156-d00e9ede1f4e" providerId="AD" clId="Web-{5C320FE1-DA7B-E3E4-C99D-CB4309977DFD}" dt="2019-06-24T22:00:31.873" v="199" actId="14100"/>
        <pc:sldMkLst>
          <pc:docMk/>
          <pc:sldMk cId="1556442320" sldId="446"/>
        </pc:sldMkLst>
        <pc:spChg chg="add mod">
          <ac:chgData name="Joe Smith" userId="S::joe.smith@crisis.org.uk::339c0dfa-b3e8-40d0-9156-d00e9ede1f4e" providerId="AD" clId="Web-{5C320FE1-DA7B-E3E4-C99D-CB4309977DFD}" dt="2019-06-24T21:59:08.279" v="136" actId="20577"/>
          <ac:spMkLst>
            <pc:docMk/>
            <pc:sldMk cId="1556442320" sldId="446"/>
            <ac:spMk id="2" creationId="{C177B3A2-5F1D-4EE0-B711-5F4BC376EE31}"/>
          </ac:spMkLst>
        </pc:spChg>
        <pc:spChg chg="add del mod">
          <ac:chgData name="Joe Smith" userId="S::joe.smith@crisis.org.uk::339c0dfa-b3e8-40d0-9156-d00e9ede1f4e" providerId="AD" clId="Web-{5C320FE1-DA7B-E3E4-C99D-CB4309977DFD}" dt="2019-06-24T21:58:59.982" v="131"/>
          <ac:spMkLst>
            <pc:docMk/>
            <pc:sldMk cId="1556442320" sldId="446"/>
            <ac:spMk id="4" creationId="{AD41C0CA-ED43-4580-A65E-05D837C0F8E7}"/>
          </ac:spMkLst>
        </pc:spChg>
        <pc:spChg chg="add mod">
          <ac:chgData name="Joe Smith" userId="S::joe.smith@crisis.org.uk::339c0dfa-b3e8-40d0-9156-d00e9ede1f4e" providerId="AD" clId="Web-{5C320FE1-DA7B-E3E4-C99D-CB4309977DFD}" dt="2019-06-24T22:00:31.873" v="199" actId="14100"/>
          <ac:spMkLst>
            <pc:docMk/>
            <pc:sldMk cId="1556442320" sldId="446"/>
            <ac:spMk id="16" creationId="{7BBE8EFF-1732-40D4-A777-EEFB265DDD39}"/>
          </ac:spMkLst>
        </pc:spChg>
      </pc:sldChg>
      <pc:sldChg chg="addSp modSp">
        <pc:chgData name="Joe Smith" userId="S::joe.smith@crisis.org.uk::339c0dfa-b3e8-40d0-9156-d00e9ede1f4e" providerId="AD" clId="Web-{5C320FE1-DA7B-E3E4-C99D-CB4309977DFD}" dt="2019-06-24T21:56:13.434" v="118" actId="20577"/>
        <pc:sldMkLst>
          <pc:docMk/>
          <pc:sldMk cId="1660173539" sldId="448"/>
        </pc:sldMkLst>
        <pc:spChg chg="add mod">
          <ac:chgData name="Joe Smith" userId="S::joe.smith@crisis.org.uk::339c0dfa-b3e8-40d0-9156-d00e9ede1f4e" providerId="AD" clId="Web-{5C320FE1-DA7B-E3E4-C99D-CB4309977DFD}" dt="2019-06-24T21:56:13.434" v="118" actId="20577"/>
          <ac:spMkLst>
            <pc:docMk/>
            <pc:sldMk cId="1660173539" sldId="448"/>
            <ac:spMk id="2" creationId="{B30E4568-0626-44AF-A9B9-EF307D13B9CE}"/>
          </ac:spMkLst>
        </pc:spChg>
      </pc:sldChg>
      <pc:sldChg chg="addSp modSp modNotes">
        <pc:chgData name="Joe Smith" userId="S::joe.smith@crisis.org.uk::339c0dfa-b3e8-40d0-9156-d00e9ede1f4e" providerId="AD" clId="Web-{5C320FE1-DA7B-E3E4-C99D-CB4309977DFD}" dt="2019-06-24T22:15:34.095" v="508" actId="20577"/>
        <pc:sldMkLst>
          <pc:docMk/>
          <pc:sldMk cId="37250373" sldId="449"/>
        </pc:sldMkLst>
        <pc:spChg chg="add mod">
          <ac:chgData name="Joe Smith" userId="S::joe.smith@crisis.org.uk::339c0dfa-b3e8-40d0-9156-d00e9ede1f4e" providerId="AD" clId="Web-{5C320FE1-DA7B-E3E4-C99D-CB4309977DFD}" dt="2019-06-24T21:55:49.512" v="113" actId="20577"/>
          <ac:spMkLst>
            <pc:docMk/>
            <pc:sldMk cId="37250373" sldId="449"/>
            <ac:spMk id="2" creationId="{2088529E-CB17-4312-8E93-C8E4B3BE00C2}"/>
          </ac:spMkLst>
        </pc:spChg>
        <pc:spChg chg="add mod">
          <ac:chgData name="Joe Smith" userId="S::joe.smith@crisis.org.uk::339c0dfa-b3e8-40d0-9156-d00e9ede1f4e" providerId="AD" clId="Web-{5C320FE1-DA7B-E3E4-C99D-CB4309977DFD}" dt="2019-06-24T22:15:34.095" v="508" actId="20577"/>
          <ac:spMkLst>
            <pc:docMk/>
            <pc:sldMk cId="37250373" sldId="449"/>
            <ac:spMk id="11" creationId="{C4E8BAEC-3D7B-49DF-AF06-1AC18BEBAB90}"/>
          </ac:spMkLst>
        </pc:spChg>
      </pc:sldChg>
      <pc:sldChg chg="addSp modSp">
        <pc:chgData name="Joe Smith" userId="S::joe.smith@crisis.org.uk::339c0dfa-b3e8-40d0-9156-d00e9ede1f4e" providerId="AD" clId="Web-{5C320FE1-DA7B-E3E4-C99D-CB4309977DFD}" dt="2019-06-24T21:55:19.606" v="109" actId="20577"/>
        <pc:sldMkLst>
          <pc:docMk/>
          <pc:sldMk cId="3230925933" sldId="450"/>
        </pc:sldMkLst>
        <pc:spChg chg="add mod">
          <ac:chgData name="Joe Smith" userId="S::joe.smith@crisis.org.uk::339c0dfa-b3e8-40d0-9156-d00e9ede1f4e" providerId="AD" clId="Web-{5C320FE1-DA7B-E3E4-C99D-CB4309977DFD}" dt="2019-06-24T21:55:19.606" v="109" actId="20577"/>
          <ac:spMkLst>
            <pc:docMk/>
            <pc:sldMk cId="3230925933" sldId="450"/>
            <ac:spMk id="2" creationId="{30E515D7-5334-4C3B-9986-1F192EE97BFE}"/>
          </ac:spMkLst>
        </pc:spChg>
      </pc:sldChg>
      <pc:sldChg chg="addSp modSp">
        <pc:chgData name="Joe Smith" userId="S::joe.smith@crisis.org.uk::339c0dfa-b3e8-40d0-9156-d00e9ede1f4e" providerId="AD" clId="Web-{5C320FE1-DA7B-E3E4-C99D-CB4309977DFD}" dt="2019-06-24T22:16:23.439" v="513" actId="20577"/>
        <pc:sldMkLst>
          <pc:docMk/>
          <pc:sldMk cId="527536978" sldId="451"/>
        </pc:sldMkLst>
        <pc:spChg chg="add mod">
          <ac:chgData name="Joe Smith" userId="S::joe.smith@crisis.org.uk::339c0dfa-b3e8-40d0-9156-d00e9ede1f4e" providerId="AD" clId="Web-{5C320FE1-DA7B-E3E4-C99D-CB4309977DFD}" dt="2019-06-24T22:16:23.439" v="513" actId="20577"/>
          <ac:spMkLst>
            <pc:docMk/>
            <pc:sldMk cId="527536978" sldId="451"/>
            <ac:spMk id="2" creationId="{0134DC1C-8F20-4703-9626-039D5DC94AC6}"/>
          </ac:spMkLst>
        </pc:spChg>
      </pc:sldChg>
      <pc:sldChg chg="add del replId">
        <pc:chgData name="Joe Smith" userId="S::joe.smith@crisis.org.uk::339c0dfa-b3e8-40d0-9156-d00e9ede1f4e" providerId="AD" clId="Web-{5C320FE1-DA7B-E3E4-C99D-CB4309977DFD}" dt="2019-06-24T21:59:20.982" v="138"/>
        <pc:sldMkLst>
          <pc:docMk/>
          <pc:sldMk cId="1938254478" sldId="453"/>
        </pc:sldMkLst>
      </pc:sldChg>
    </pc:docChg>
  </pc:docChgLst>
  <pc:docChgLst>
    <pc:chgData name="Joe Smith" userId="S::joe.smith@crisis.org.uk::339c0dfa-b3e8-40d0-9156-d00e9ede1f4e" providerId="AD" clId="Web-{EF1D022E-E503-C945-2395-EB1AF54DBE83}"/>
    <pc:docChg chg="modSld">
      <pc:chgData name="Joe Smith" userId="S::joe.smith@crisis.org.uk::339c0dfa-b3e8-40d0-9156-d00e9ede1f4e" providerId="AD" clId="Web-{EF1D022E-E503-C945-2395-EB1AF54DBE83}" dt="2019-06-12T17:35:06.931" v="363" actId="20577"/>
      <pc:docMkLst>
        <pc:docMk/>
      </pc:docMkLst>
      <pc:sldChg chg="delSp modSp modNotes">
        <pc:chgData name="Joe Smith" userId="S::joe.smith@crisis.org.uk::339c0dfa-b3e8-40d0-9156-d00e9ede1f4e" providerId="AD" clId="Web-{EF1D022E-E503-C945-2395-EB1AF54DBE83}" dt="2019-06-12T17:15:57.692" v="4"/>
        <pc:sldMkLst>
          <pc:docMk/>
          <pc:sldMk cId="1482923499" sldId="260"/>
        </pc:sldMkLst>
        <pc:spChg chg="mod">
          <ac:chgData name="Joe Smith" userId="S::joe.smith@crisis.org.uk::339c0dfa-b3e8-40d0-9156-d00e9ede1f4e" providerId="AD" clId="Web-{EF1D022E-E503-C945-2395-EB1AF54DBE83}" dt="2019-06-12T17:15:39.942" v="3" actId="20577"/>
          <ac:spMkLst>
            <pc:docMk/>
            <pc:sldMk cId="1482923499" sldId="260"/>
            <ac:spMk id="2" creationId="{00000000-0000-0000-0000-000000000000}"/>
          </ac:spMkLst>
        </pc:spChg>
        <pc:picChg chg="del">
          <ac:chgData name="Joe Smith" userId="S::joe.smith@crisis.org.uk::339c0dfa-b3e8-40d0-9156-d00e9ede1f4e" providerId="AD" clId="Web-{EF1D022E-E503-C945-2395-EB1AF54DBE83}" dt="2019-06-12T17:14:36.692" v="0"/>
          <ac:picMkLst>
            <pc:docMk/>
            <pc:sldMk cId="1482923499" sldId="260"/>
            <ac:picMk id="3" creationId="{3F52DE50-98EA-4762-B46F-A27E4509F5EB}"/>
          </ac:picMkLst>
        </pc:picChg>
      </pc:sldChg>
      <pc:sldChg chg="modSp">
        <pc:chgData name="Joe Smith" userId="S::joe.smith@crisis.org.uk::339c0dfa-b3e8-40d0-9156-d00e9ede1f4e" providerId="AD" clId="Web-{EF1D022E-E503-C945-2395-EB1AF54DBE83}" dt="2019-06-12T17:26:00.101" v="251"/>
        <pc:sldMkLst>
          <pc:docMk/>
          <pc:sldMk cId="2797324617" sldId="370"/>
        </pc:sldMkLst>
        <pc:graphicFrameChg chg="mod modGraphic">
          <ac:chgData name="Joe Smith" userId="S::joe.smith@crisis.org.uk::339c0dfa-b3e8-40d0-9156-d00e9ede1f4e" providerId="AD" clId="Web-{EF1D022E-E503-C945-2395-EB1AF54DBE83}" dt="2019-06-12T17:26:00.101" v="251"/>
          <ac:graphicFrameMkLst>
            <pc:docMk/>
            <pc:sldMk cId="2797324617" sldId="370"/>
            <ac:graphicFrameMk id="4" creationId="{34D0C575-ABDD-4698-A2D2-66D36E1AC4F3}"/>
          </ac:graphicFrameMkLst>
        </pc:graphicFrameChg>
      </pc:sldChg>
      <pc:sldChg chg="modSp modNotes">
        <pc:chgData name="Joe Smith" userId="S::joe.smith@crisis.org.uk::339c0dfa-b3e8-40d0-9156-d00e9ede1f4e" providerId="AD" clId="Web-{EF1D022E-E503-C945-2395-EB1AF54DBE83}" dt="2019-06-12T17:35:06.931" v="363" actId="20577"/>
        <pc:sldMkLst>
          <pc:docMk/>
          <pc:sldMk cId="1956649196" sldId="412"/>
        </pc:sldMkLst>
        <pc:spChg chg="mod">
          <ac:chgData name="Joe Smith" userId="S::joe.smith@crisis.org.uk::339c0dfa-b3e8-40d0-9156-d00e9ede1f4e" providerId="AD" clId="Web-{EF1D022E-E503-C945-2395-EB1AF54DBE83}" dt="2019-06-12T17:35:06.931" v="363" actId="20577"/>
          <ac:spMkLst>
            <pc:docMk/>
            <pc:sldMk cId="1956649196" sldId="412"/>
            <ac:spMk id="102" creationId="{00000000-0000-0000-0000-000000000000}"/>
          </ac:spMkLst>
        </pc:spChg>
      </pc:sldChg>
    </pc:docChg>
  </pc:docChgLst>
  <pc:docChgLst>
    <pc:chgData name="Joe Smith" userId="S::joe.smith@crisis.org.uk::339c0dfa-b3e8-40d0-9156-d00e9ede1f4e" providerId="AD" clId="Web-{647FC155-F874-D115-E2C2-1867E06110B2}"/>
    <pc:docChg chg="addSld delSld modSld">
      <pc:chgData name="Joe Smith" userId="S::joe.smith@crisis.org.uk::339c0dfa-b3e8-40d0-9156-d00e9ede1f4e" providerId="AD" clId="Web-{647FC155-F874-D115-E2C2-1867E06110B2}" dt="2018-12-11T13:32:39.846" v="933"/>
      <pc:docMkLst>
        <pc:docMk/>
      </pc:docMkLst>
      <pc:sldChg chg="addSp delSp modSp modNotes">
        <pc:chgData name="Joe Smith" userId="S::joe.smith@crisis.org.uk::339c0dfa-b3e8-40d0-9156-d00e9ede1f4e" providerId="AD" clId="Web-{647FC155-F874-D115-E2C2-1867E06110B2}" dt="2018-12-11T12:13:10.866" v="212" actId="14100"/>
        <pc:sldMkLst>
          <pc:docMk/>
          <pc:sldMk cId="314028483" sldId="371"/>
        </pc:sldMkLst>
        <pc:spChg chg="del mod">
          <ac:chgData name="Joe Smith" userId="S::joe.smith@crisis.org.uk::339c0dfa-b3e8-40d0-9156-d00e9ede1f4e" providerId="AD" clId="Web-{647FC155-F874-D115-E2C2-1867E06110B2}" dt="2018-12-11T12:12:42.413" v="211"/>
          <ac:spMkLst>
            <pc:docMk/>
            <pc:sldMk cId="314028483" sldId="371"/>
            <ac:spMk id="2" creationId="{13FEBE4D-5413-4A01-BE83-BA23961C4B59}"/>
          </ac:spMkLst>
        </pc:spChg>
        <pc:spChg chg="mod">
          <ac:chgData name="Joe Smith" userId="S::joe.smith@crisis.org.uk::339c0dfa-b3e8-40d0-9156-d00e9ede1f4e" providerId="AD" clId="Web-{647FC155-F874-D115-E2C2-1867E06110B2}" dt="2018-12-11T12:10:18.788" v="200" actId="20577"/>
          <ac:spMkLst>
            <pc:docMk/>
            <pc:sldMk cId="314028483" sldId="371"/>
            <ac:spMk id="6" creationId="{09761FD2-D1A7-4F40-943B-28196B340E3F}"/>
          </ac:spMkLst>
        </pc:spChg>
        <pc:picChg chg="add mod">
          <ac:chgData name="Joe Smith" userId="S::joe.smith@crisis.org.uk::339c0dfa-b3e8-40d0-9156-d00e9ede1f4e" providerId="AD" clId="Web-{647FC155-F874-D115-E2C2-1867E06110B2}" dt="2018-12-11T12:13:10.866" v="212" actId="14100"/>
          <ac:picMkLst>
            <pc:docMk/>
            <pc:sldMk cId="314028483" sldId="371"/>
            <ac:picMk id="3" creationId="{A9DE854D-E416-4C25-B3E5-1E806124220B}"/>
          </ac:picMkLst>
        </pc:picChg>
      </pc:sldChg>
      <pc:sldChg chg="delSp modSp modNotes">
        <pc:chgData name="Joe Smith" userId="S::joe.smith@crisis.org.uk::339c0dfa-b3e8-40d0-9156-d00e9ede1f4e" providerId="AD" clId="Web-{647FC155-F874-D115-E2C2-1867E06110B2}" dt="2018-12-11T12:05:21.271" v="142"/>
        <pc:sldMkLst>
          <pc:docMk/>
          <pc:sldMk cId="4020923206" sldId="399"/>
        </pc:sldMkLst>
        <pc:spChg chg="del">
          <ac:chgData name="Joe Smith" userId="S::joe.smith@crisis.org.uk::339c0dfa-b3e8-40d0-9156-d00e9ede1f4e" providerId="AD" clId="Web-{647FC155-F874-D115-E2C2-1867E06110B2}" dt="2018-12-11T12:00:15.568" v="120"/>
          <ac:spMkLst>
            <pc:docMk/>
            <pc:sldMk cId="4020923206" sldId="399"/>
            <ac:spMk id="2" creationId="{EBAC1CA6-CA77-4431-B4ED-65E60CFE7DF6}"/>
          </ac:spMkLst>
        </pc:spChg>
        <pc:spChg chg="mod">
          <ac:chgData name="Joe Smith" userId="S::joe.smith@crisis.org.uk::339c0dfa-b3e8-40d0-9156-d00e9ede1f4e" providerId="AD" clId="Web-{647FC155-F874-D115-E2C2-1867E06110B2}" dt="2018-12-11T12:02:58.990" v="135" actId="20577"/>
          <ac:spMkLst>
            <pc:docMk/>
            <pc:sldMk cId="4020923206" sldId="399"/>
            <ac:spMk id="185" creationId="{00000000-0000-0000-0000-000000000000}"/>
          </ac:spMkLst>
        </pc:spChg>
      </pc:sldChg>
      <pc:sldChg chg="addSp delSp modSp">
        <pc:chgData name="Joe Smith" userId="S::joe.smith@crisis.org.uk::339c0dfa-b3e8-40d0-9156-d00e9ede1f4e" providerId="AD" clId="Web-{647FC155-F874-D115-E2C2-1867E06110B2}" dt="2018-12-11T13:32:39.846" v="933"/>
        <pc:sldMkLst>
          <pc:docMk/>
          <pc:sldMk cId="1788366346" sldId="401"/>
        </pc:sldMkLst>
        <pc:spChg chg="del">
          <ac:chgData name="Joe Smith" userId="S::joe.smith@crisis.org.uk::339c0dfa-b3e8-40d0-9156-d00e9ede1f4e" providerId="AD" clId="Web-{647FC155-F874-D115-E2C2-1867E06110B2}" dt="2018-12-11T13:32:39.846" v="933"/>
          <ac:spMkLst>
            <pc:docMk/>
            <pc:sldMk cId="1788366346" sldId="401"/>
            <ac:spMk id="2" creationId="{31A5419E-1973-4339-B7AB-4FB75F450C13}"/>
          </ac:spMkLst>
        </pc:spChg>
        <pc:spChg chg="del">
          <ac:chgData name="Joe Smith" userId="S::joe.smith@crisis.org.uk::339c0dfa-b3e8-40d0-9156-d00e9ede1f4e" providerId="AD" clId="Web-{647FC155-F874-D115-E2C2-1867E06110B2}" dt="2018-12-11T12:05:27.631" v="143"/>
          <ac:spMkLst>
            <pc:docMk/>
            <pc:sldMk cId="1788366346" sldId="401"/>
            <ac:spMk id="4" creationId="{50BC4DCF-6A23-4BED-A276-124C7FF7C380}"/>
          </ac:spMkLst>
        </pc:spChg>
        <pc:spChg chg="mod">
          <ac:chgData name="Joe Smith" userId="S::joe.smith@crisis.org.uk::339c0dfa-b3e8-40d0-9156-d00e9ede1f4e" providerId="AD" clId="Web-{647FC155-F874-D115-E2C2-1867E06110B2}" dt="2018-12-11T12:16:15.617" v="265" actId="20577"/>
          <ac:spMkLst>
            <pc:docMk/>
            <pc:sldMk cId="1788366346" sldId="401"/>
            <ac:spMk id="5" creationId="{34A765DE-BE5C-4860-BAB4-F717F1B5503B}"/>
          </ac:spMkLst>
        </pc:spChg>
        <pc:spChg chg="mod">
          <ac:chgData name="Joe Smith" userId="S::joe.smith@crisis.org.uk::339c0dfa-b3e8-40d0-9156-d00e9ede1f4e" providerId="AD" clId="Web-{647FC155-F874-D115-E2C2-1867E06110B2}" dt="2018-12-11T12:06:52.006" v="177"/>
          <ac:spMkLst>
            <pc:docMk/>
            <pc:sldMk cId="1788366346" sldId="401"/>
            <ac:spMk id="6" creationId="{4EE13BB9-89D9-4494-85EB-3671AEF7279A}"/>
          </ac:spMkLst>
        </pc:spChg>
        <pc:spChg chg="mod">
          <ac:chgData name="Joe Smith" userId="S::joe.smith@crisis.org.uk::339c0dfa-b3e8-40d0-9156-d00e9ede1f4e" providerId="AD" clId="Web-{647FC155-F874-D115-E2C2-1867E06110B2}" dt="2018-12-11T12:06:52.053" v="178"/>
          <ac:spMkLst>
            <pc:docMk/>
            <pc:sldMk cId="1788366346" sldId="401"/>
            <ac:spMk id="7" creationId="{9B9B3043-9CE9-480B-94B0-1A3BB3F07AB1}"/>
          </ac:spMkLst>
        </pc:spChg>
        <pc:spChg chg="mod">
          <ac:chgData name="Joe Smith" userId="S::joe.smith@crisis.org.uk::339c0dfa-b3e8-40d0-9156-d00e9ede1f4e" providerId="AD" clId="Web-{647FC155-F874-D115-E2C2-1867E06110B2}" dt="2018-12-11T12:06:52.084" v="179"/>
          <ac:spMkLst>
            <pc:docMk/>
            <pc:sldMk cId="1788366346" sldId="401"/>
            <ac:spMk id="8" creationId="{7982FC69-CA23-42BE-AEB0-9776CFBC3A73}"/>
          </ac:spMkLst>
        </pc:spChg>
        <pc:spChg chg="mod">
          <ac:chgData name="Joe Smith" userId="S::joe.smith@crisis.org.uk::339c0dfa-b3e8-40d0-9156-d00e9ede1f4e" providerId="AD" clId="Web-{647FC155-F874-D115-E2C2-1867E06110B2}" dt="2018-12-11T12:06:52.115" v="180"/>
          <ac:spMkLst>
            <pc:docMk/>
            <pc:sldMk cId="1788366346" sldId="401"/>
            <ac:spMk id="9" creationId="{E78DA92F-0644-481B-953C-A4365DB0B250}"/>
          </ac:spMkLst>
        </pc:spChg>
        <pc:spChg chg="mod">
          <ac:chgData name="Joe Smith" userId="S::joe.smith@crisis.org.uk::339c0dfa-b3e8-40d0-9156-d00e9ede1f4e" providerId="AD" clId="Web-{647FC155-F874-D115-E2C2-1867E06110B2}" dt="2018-12-11T12:06:52.147" v="181"/>
          <ac:spMkLst>
            <pc:docMk/>
            <pc:sldMk cId="1788366346" sldId="401"/>
            <ac:spMk id="11" creationId="{C81A461F-07CF-4DA5-8164-2B8A7D75D1FD}"/>
          </ac:spMkLst>
        </pc:spChg>
        <pc:spChg chg="mod">
          <ac:chgData name="Joe Smith" userId="S::joe.smith@crisis.org.uk::339c0dfa-b3e8-40d0-9156-d00e9ede1f4e" providerId="AD" clId="Web-{647FC155-F874-D115-E2C2-1867E06110B2}" dt="2018-12-11T12:06:52.162" v="182"/>
          <ac:spMkLst>
            <pc:docMk/>
            <pc:sldMk cId="1788366346" sldId="401"/>
            <ac:spMk id="12" creationId="{12B5E240-47A7-46A6-95BA-D3F1B8A0FCD5}"/>
          </ac:spMkLst>
        </pc:spChg>
        <pc:spChg chg="mod">
          <ac:chgData name="Joe Smith" userId="S::joe.smith@crisis.org.uk::339c0dfa-b3e8-40d0-9156-d00e9ede1f4e" providerId="AD" clId="Web-{647FC155-F874-D115-E2C2-1867E06110B2}" dt="2018-12-11T12:06:52.193" v="183"/>
          <ac:spMkLst>
            <pc:docMk/>
            <pc:sldMk cId="1788366346" sldId="401"/>
            <ac:spMk id="13" creationId="{3337E4AF-4430-477A-B358-C70688C90A90}"/>
          </ac:spMkLst>
        </pc:spChg>
        <pc:spChg chg="mod">
          <ac:chgData name="Joe Smith" userId="S::joe.smith@crisis.org.uk::339c0dfa-b3e8-40d0-9156-d00e9ede1f4e" providerId="AD" clId="Web-{647FC155-F874-D115-E2C2-1867E06110B2}" dt="2018-12-11T12:06:52.225" v="184"/>
          <ac:spMkLst>
            <pc:docMk/>
            <pc:sldMk cId="1788366346" sldId="401"/>
            <ac:spMk id="14" creationId="{5255A6F5-37DC-4B55-A139-4FA77DBDCCF5}"/>
          </ac:spMkLst>
        </pc:spChg>
        <pc:spChg chg="mod">
          <ac:chgData name="Joe Smith" userId="S::joe.smith@crisis.org.uk::339c0dfa-b3e8-40d0-9156-d00e9ede1f4e" providerId="AD" clId="Web-{647FC155-F874-D115-E2C2-1867E06110B2}" dt="2018-12-11T12:06:52.256" v="185"/>
          <ac:spMkLst>
            <pc:docMk/>
            <pc:sldMk cId="1788366346" sldId="401"/>
            <ac:spMk id="15" creationId="{D3ABBAE8-E038-4B9F-8E12-B2066A0FF91C}"/>
          </ac:spMkLst>
        </pc:spChg>
        <pc:spChg chg="add mod">
          <ac:chgData name="Joe Smith" userId="S::joe.smith@crisis.org.uk::339c0dfa-b3e8-40d0-9156-d00e9ede1f4e" providerId="AD" clId="Web-{647FC155-F874-D115-E2C2-1867E06110B2}" dt="2018-12-11T13:32:39.846" v="933"/>
          <ac:spMkLst>
            <pc:docMk/>
            <pc:sldMk cId="1788366346" sldId="401"/>
            <ac:spMk id="16" creationId="{D2A350FB-4082-45A3-8D34-24609E9A8864}"/>
          </ac:spMkLst>
        </pc:spChg>
      </pc:sldChg>
      <pc:sldChg chg="addSp delSp modSp modNotes">
        <pc:chgData name="Joe Smith" userId="S::joe.smith@crisis.org.uk::339c0dfa-b3e8-40d0-9156-d00e9ede1f4e" providerId="AD" clId="Web-{647FC155-F874-D115-E2C2-1867E06110B2}" dt="2018-12-11T12:51:08.574" v="611"/>
        <pc:sldMkLst>
          <pc:docMk/>
          <pc:sldMk cId="3387054761" sldId="402"/>
        </pc:sldMkLst>
        <pc:spChg chg="del">
          <ac:chgData name="Joe Smith" userId="S::joe.smith@crisis.org.uk::339c0dfa-b3e8-40d0-9156-d00e9ede1f4e" providerId="AD" clId="Web-{647FC155-F874-D115-E2C2-1867E06110B2}" dt="2018-12-11T12:14:39.319" v="236"/>
          <ac:spMkLst>
            <pc:docMk/>
            <pc:sldMk cId="3387054761" sldId="402"/>
            <ac:spMk id="2" creationId="{13FEBE4D-5413-4A01-BE83-BA23961C4B59}"/>
          </ac:spMkLst>
        </pc:spChg>
        <pc:spChg chg="add mod">
          <ac:chgData name="Joe Smith" userId="S::joe.smith@crisis.org.uk::339c0dfa-b3e8-40d0-9156-d00e9ede1f4e" providerId="AD" clId="Web-{647FC155-F874-D115-E2C2-1867E06110B2}" dt="2018-12-11T12:34:45.353" v="377" actId="1076"/>
          <ac:spMkLst>
            <pc:docMk/>
            <pc:sldMk cId="3387054761" sldId="402"/>
            <ac:spMk id="3" creationId="{857E91ED-AB12-45EB-91CF-5201C8F88EDB}"/>
          </ac:spMkLst>
        </pc:spChg>
        <pc:spChg chg="add mod">
          <ac:chgData name="Joe Smith" userId="S::joe.smith@crisis.org.uk::339c0dfa-b3e8-40d0-9156-d00e9ede1f4e" providerId="AD" clId="Web-{647FC155-F874-D115-E2C2-1867E06110B2}" dt="2018-12-11T12:36:52.166" v="405" actId="14100"/>
          <ac:spMkLst>
            <pc:docMk/>
            <pc:sldMk cId="3387054761" sldId="402"/>
            <ac:spMk id="7" creationId="{47AB2A3C-1A69-4AF1-BE98-521C506BB163}"/>
          </ac:spMkLst>
        </pc:spChg>
        <pc:spChg chg="add mod">
          <ac:chgData name="Joe Smith" userId="S::joe.smith@crisis.org.uk::339c0dfa-b3e8-40d0-9156-d00e9ede1f4e" providerId="AD" clId="Web-{647FC155-F874-D115-E2C2-1867E06110B2}" dt="2018-12-11T12:34:51.744" v="385" actId="14100"/>
          <ac:spMkLst>
            <pc:docMk/>
            <pc:sldMk cId="3387054761" sldId="402"/>
            <ac:spMk id="8" creationId="{54683AEA-7E51-433F-8686-3480F328AC5B}"/>
          </ac:spMkLst>
        </pc:spChg>
        <pc:spChg chg="add mod">
          <ac:chgData name="Joe Smith" userId="S::joe.smith@crisis.org.uk::339c0dfa-b3e8-40d0-9156-d00e9ede1f4e" providerId="AD" clId="Web-{647FC155-F874-D115-E2C2-1867E06110B2}" dt="2018-12-11T12:38:44.776" v="422" actId="14100"/>
          <ac:spMkLst>
            <pc:docMk/>
            <pc:sldMk cId="3387054761" sldId="402"/>
            <ac:spMk id="9" creationId="{16FBDDF1-72A8-4987-9575-C3E61825E397}"/>
          </ac:spMkLst>
        </pc:spChg>
        <pc:spChg chg="add mod">
          <ac:chgData name="Joe Smith" userId="S::joe.smith@crisis.org.uk::339c0dfa-b3e8-40d0-9156-d00e9ede1f4e" providerId="AD" clId="Web-{647FC155-F874-D115-E2C2-1867E06110B2}" dt="2018-12-11T12:34:45.541" v="380" actId="1076"/>
          <ac:spMkLst>
            <pc:docMk/>
            <pc:sldMk cId="3387054761" sldId="402"/>
            <ac:spMk id="10" creationId="{2EA2148C-AFAF-4AAE-874F-EA3B186C555D}"/>
          </ac:spMkLst>
        </pc:spChg>
        <pc:spChg chg="add mod">
          <ac:chgData name="Joe Smith" userId="S::joe.smith@crisis.org.uk::339c0dfa-b3e8-40d0-9156-d00e9ede1f4e" providerId="AD" clId="Web-{647FC155-F874-D115-E2C2-1867E06110B2}" dt="2018-12-11T12:34:45.416" v="378" actId="1076"/>
          <ac:spMkLst>
            <pc:docMk/>
            <pc:sldMk cId="3387054761" sldId="402"/>
            <ac:spMk id="11" creationId="{46F40194-D87F-43C9-8988-BD029766C5E8}"/>
          </ac:spMkLst>
        </pc:spChg>
        <pc:spChg chg="add mod">
          <ac:chgData name="Joe Smith" userId="S::joe.smith@crisis.org.uk::339c0dfa-b3e8-40d0-9156-d00e9ede1f4e" providerId="AD" clId="Web-{647FC155-F874-D115-E2C2-1867E06110B2}" dt="2018-12-11T12:34:45.478" v="379" actId="1076"/>
          <ac:spMkLst>
            <pc:docMk/>
            <pc:sldMk cId="3387054761" sldId="402"/>
            <ac:spMk id="12" creationId="{7280B727-E45F-4705-A1C1-433064259A22}"/>
          </ac:spMkLst>
        </pc:spChg>
        <pc:spChg chg="add mod">
          <ac:chgData name="Joe Smith" userId="S::joe.smith@crisis.org.uk::339c0dfa-b3e8-40d0-9156-d00e9ede1f4e" providerId="AD" clId="Web-{647FC155-F874-D115-E2C2-1867E06110B2}" dt="2018-12-11T12:34:45.666" v="382" actId="1076"/>
          <ac:spMkLst>
            <pc:docMk/>
            <pc:sldMk cId="3387054761" sldId="402"/>
            <ac:spMk id="13" creationId="{FDA82065-E165-48F6-9732-2833C0741629}"/>
          </ac:spMkLst>
        </pc:spChg>
        <pc:spChg chg="add mod">
          <ac:chgData name="Joe Smith" userId="S::joe.smith@crisis.org.uk::339c0dfa-b3e8-40d0-9156-d00e9ede1f4e" providerId="AD" clId="Web-{647FC155-F874-D115-E2C2-1867E06110B2}" dt="2018-12-11T12:35:20.775" v="390" actId="20577"/>
          <ac:spMkLst>
            <pc:docMk/>
            <pc:sldMk cId="3387054761" sldId="402"/>
            <ac:spMk id="14" creationId="{7101D91E-333B-4A74-9713-6E00A4935E4B}"/>
          </ac:spMkLst>
        </pc:spChg>
        <pc:spChg chg="add mod">
          <ac:chgData name="Joe Smith" userId="S::joe.smith@crisis.org.uk::339c0dfa-b3e8-40d0-9156-d00e9ede1f4e" providerId="AD" clId="Web-{647FC155-F874-D115-E2C2-1867E06110B2}" dt="2018-12-11T12:34:59.260" v="386"/>
          <ac:spMkLst>
            <pc:docMk/>
            <pc:sldMk cId="3387054761" sldId="402"/>
            <ac:spMk id="15" creationId="{8DEB6396-778F-4D4B-9468-04467039233C}"/>
          </ac:spMkLst>
        </pc:spChg>
        <pc:spChg chg="add mod">
          <ac:chgData name="Joe Smith" userId="S::joe.smith@crisis.org.uk::339c0dfa-b3e8-40d0-9156-d00e9ede1f4e" providerId="AD" clId="Web-{647FC155-F874-D115-E2C2-1867E06110B2}" dt="2018-12-11T12:35:31.807" v="393"/>
          <ac:spMkLst>
            <pc:docMk/>
            <pc:sldMk cId="3387054761" sldId="402"/>
            <ac:spMk id="16" creationId="{2312F9A5-04B4-4A24-9D3B-1F82AB67FBC0}"/>
          </ac:spMkLst>
        </pc:spChg>
        <pc:spChg chg="add mod">
          <ac:chgData name="Joe Smith" userId="S::joe.smith@crisis.org.uk::339c0dfa-b3e8-40d0-9156-d00e9ede1f4e" providerId="AD" clId="Web-{647FC155-F874-D115-E2C2-1867E06110B2}" dt="2018-12-11T12:38:58.432" v="426" actId="14100"/>
          <ac:spMkLst>
            <pc:docMk/>
            <pc:sldMk cId="3387054761" sldId="402"/>
            <ac:spMk id="17" creationId="{C0D1C7F5-F2F9-4152-B307-88CB3044532D}"/>
          </ac:spMkLst>
        </pc:spChg>
        <pc:spChg chg="add mod">
          <ac:chgData name="Joe Smith" userId="S::joe.smith@crisis.org.uk::339c0dfa-b3e8-40d0-9156-d00e9ede1f4e" providerId="AD" clId="Web-{647FC155-F874-D115-E2C2-1867E06110B2}" dt="2018-12-11T12:38:54.588" v="425" actId="14100"/>
          <ac:spMkLst>
            <pc:docMk/>
            <pc:sldMk cId="3387054761" sldId="402"/>
            <ac:spMk id="18" creationId="{4C0E4A38-2AB4-427F-AC8F-392990F3D880}"/>
          </ac:spMkLst>
        </pc:spChg>
        <pc:spChg chg="add mod">
          <ac:chgData name="Joe Smith" userId="S::joe.smith@crisis.org.uk::339c0dfa-b3e8-40d0-9156-d00e9ede1f4e" providerId="AD" clId="Web-{647FC155-F874-D115-E2C2-1867E06110B2}" dt="2018-12-11T12:38:36.229" v="421" actId="14100"/>
          <ac:spMkLst>
            <pc:docMk/>
            <pc:sldMk cId="3387054761" sldId="402"/>
            <ac:spMk id="19" creationId="{54D644AA-A2C4-4C65-824D-90CE1671FFB7}"/>
          </ac:spMkLst>
        </pc:spChg>
        <pc:spChg chg="add mod">
          <ac:chgData name="Joe Smith" userId="S::joe.smith@crisis.org.uk::339c0dfa-b3e8-40d0-9156-d00e9ede1f4e" providerId="AD" clId="Web-{647FC155-F874-D115-E2C2-1867E06110B2}" dt="2018-12-11T12:38:23.088" v="418" actId="14100"/>
          <ac:spMkLst>
            <pc:docMk/>
            <pc:sldMk cId="3387054761" sldId="402"/>
            <ac:spMk id="20" creationId="{9C5B665E-8B50-4F87-A10E-D25999D2F07A}"/>
          </ac:spMkLst>
        </pc:spChg>
      </pc:sldChg>
      <pc:sldChg chg="addSp delSp modSp modNotes">
        <pc:chgData name="Joe Smith" userId="S::joe.smith@crisis.org.uk::339c0dfa-b3e8-40d0-9156-d00e9ede1f4e" providerId="AD" clId="Web-{647FC155-F874-D115-E2C2-1867E06110B2}" dt="2018-12-11T12:49:47.871" v="603" actId="20577"/>
        <pc:sldMkLst>
          <pc:docMk/>
          <pc:sldMk cId="2009141560" sldId="403"/>
        </pc:sldMkLst>
        <pc:spChg chg="del">
          <ac:chgData name="Joe Smith" userId="S::joe.smith@crisis.org.uk::339c0dfa-b3e8-40d0-9156-d00e9ede1f4e" providerId="AD" clId="Web-{647FC155-F874-D115-E2C2-1867E06110B2}" dt="2018-12-11T12:40:21.354" v="440"/>
          <ac:spMkLst>
            <pc:docMk/>
            <pc:sldMk cId="2009141560" sldId="403"/>
            <ac:spMk id="2" creationId="{13FEBE4D-5413-4A01-BE83-BA23961C4B59}"/>
          </ac:spMkLst>
        </pc:spChg>
        <pc:spChg chg="add mod">
          <ac:chgData name="Joe Smith" userId="S::joe.smith@crisis.org.uk::339c0dfa-b3e8-40d0-9156-d00e9ede1f4e" providerId="AD" clId="Web-{647FC155-F874-D115-E2C2-1867E06110B2}" dt="2018-12-11T12:41:39.792" v="445" actId="20577"/>
          <ac:spMkLst>
            <pc:docMk/>
            <pc:sldMk cId="2009141560" sldId="403"/>
            <ac:spMk id="3" creationId="{D57B96FA-9CEF-4E89-8F9E-FE2CEC615E40}"/>
          </ac:spMkLst>
        </pc:spChg>
        <pc:spChg chg="add mod">
          <ac:chgData name="Joe Smith" userId="S::joe.smith@crisis.org.uk::339c0dfa-b3e8-40d0-9156-d00e9ede1f4e" providerId="AD" clId="Web-{647FC155-F874-D115-E2C2-1867E06110B2}" dt="2018-12-11T12:42:58.495" v="456"/>
          <ac:spMkLst>
            <pc:docMk/>
            <pc:sldMk cId="2009141560" sldId="403"/>
            <ac:spMk id="5" creationId="{3DEC9D44-C72F-4006-80EE-5D71383DC5CA}"/>
          </ac:spMkLst>
        </pc:spChg>
        <pc:spChg chg="add mod">
          <ac:chgData name="Joe Smith" userId="S::joe.smith@crisis.org.uk::339c0dfa-b3e8-40d0-9156-d00e9ede1f4e" providerId="AD" clId="Web-{647FC155-F874-D115-E2C2-1867E06110B2}" dt="2018-12-11T12:42:24.808" v="451"/>
          <ac:spMkLst>
            <pc:docMk/>
            <pc:sldMk cId="2009141560" sldId="403"/>
            <ac:spMk id="9" creationId="{E3231547-5CE4-4B0C-AB1D-B50CCCC4E80A}"/>
          </ac:spMkLst>
        </pc:spChg>
        <pc:spChg chg="add mod">
          <ac:chgData name="Joe Smith" userId="S::joe.smith@crisis.org.uk::339c0dfa-b3e8-40d0-9156-d00e9ede1f4e" providerId="AD" clId="Web-{647FC155-F874-D115-E2C2-1867E06110B2}" dt="2018-12-11T12:43:45.011" v="473" actId="14100"/>
          <ac:spMkLst>
            <pc:docMk/>
            <pc:sldMk cId="2009141560" sldId="403"/>
            <ac:spMk id="11" creationId="{EFDFF9A1-9196-433C-9495-A365715A13E5}"/>
          </ac:spMkLst>
        </pc:spChg>
        <pc:spChg chg="add mod">
          <ac:chgData name="Joe Smith" userId="S::joe.smith@crisis.org.uk::339c0dfa-b3e8-40d0-9156-d00e9ede1f4e" providerId="AD" clId="Web-{647FC155-F874-D115-E2C2-1867E06110B2}" dt="2018-12-11T12:43:45.027" v="474" actId="14100"/>
          <ac:spMkLst>
            <pc:docMk/>
            <pc:sldMk cId="2009141560" sldId="403"/>
            <ac:spMk id="13" creationId="{C07AF819-5CA0-48CF-9A0B-E67E921E1208}"/>
          </ac:spMkLst>
        </pc:spChg>
        <pc:spChg chg="add mod">
          <ac:chgData name="Joe Smith" userId="S::joe.smith@crisis.org.uk::339c0dfa-b3e8-40d0-9156-d00e9ede1f4e" providerId="AD" clId="Web-{647FC155-F874-D115-E2C2-1867E06110B2}" dt="2018-12-11T12:43:45.042" v="475" actId="14100"/>
          <ac:spMkLst>
            <pc:docMk/>
            <pc:sldMk cId="2009141560" sldId="403"/>
            <ac:spMk id="15" creationId="{A4E3BE73-9507-42D2-99BF-94D42FB208EB}"/>
          </ac:spMkLst>
        </pc:spChg>
        <pc:spChg chg="add mod">
          <ac:chgData name="Joe Smith" userId="S::joe.smith@crisis.org.uk::339c0dfa-b3e8-40d0-9156-d00e9ede1f4e" providerId="AD" clId="Web-{647FC155-F874-D115-E2C2-1867E06110B2}" dt="2018-12-11T12:47:38.683" v="554" actId="1076"/>
          <ac:spMkLst>
            <pc:docMk/>
            <pc:sldMk cId="2009141560" sldId="403"/>
            <ac:spMk id="16" creationId="{0F26B3E9-935B-4EF8-AADA-30B8D64BA150}"/>
          </ac:spMkLst>
        </pc:spChg>
        <pc:spChg chg="add mod">
          <ac:chgData name="Joe Smith" userId="S::joe.smith@crisis.org.uk::339c0dfa-b3e8-40d0-9156-d00e9ede1f4e" providerId="AD" clId="Web-{647FC155-F874-D115-E2C2-1867E06110B2}" dt="2018-12-11T12:49:47.871" v="603" actId="20577"/>
          <ac:spMkLst>
            <pc:docMk/>
            <pc:sldMk cId="2009141560" sldId="403"/>
            <ac:spMk id="17" creationId="{32B51CC8-2967-4874-9E87-6E12030345F6}"/>
          </ac:spMkLst>
        </pc:spChg>
      </pc:sldChg>
      <pc:sldChg chg="del modNotes">
        <pc:chgData name="Joe Smith" userId="S::joe.smith@crisis.org.uk::339c0dfa-b3e8-40d0-9156-d00e9ede1f4e" providerId="AD" clId="Web-{647FC155-F874-D115-E2C2-1867E06110B2}" dt="2018-12-11T12:40:01.120" v="427"/>
        <pc:sldMkLst>
          <pc:docMk/>
          <pc:sldMk cId="225622051" sldId="404"/>
        </pc:sldMkLst>
      </pc:sldChg>
      <pc:sldChg chg="del">
        <pc:chgData name="Joe Smith" userId="S::joe.smith@crisis.org.uk::339c0dfa-b3e8-40d0-9156-d00e9ede1f4e" providerId="AD" clId="Web-{647FC155-F874-D115-E2C2-1867E06110B2}" dt="2018-12-11T12:50:43.356" v="610"/>
        <pc:sldMkLst>
          <pc:docMk/>
          <pc:sldMk cId="2977393927" sldId="405"/>
        </pc:sldMkLst>
      </pc:sldChg>
      <pc:sldChg chg="add replId">
        <pc:chgData name="Joe Smith" userId="S::joe.smith@crisis.org.uk::339c0dfa-b3e8-40d0-9156-d00e9ede1f4e" providerId="AD" clId="Web-{647FC155-F874-D115-E2C2-1867E06110B2}" dt="2018-12-11T12:50:14.449" v="604"/>
        <pc:sldMkLst>
          <pc:docMk/>
          <pc:sldMk cId="306369781" sldId="410"/>
        </pc:sldMkLst>
      </pc:sldChg>
      <pc:sldChg chg="addSp delSp modSp add replId">
        <pc:chgData name="Joe Smith" userId="S::joe.smith@crisis.org.uk::339c0dfa-b3e8-40d0-9156-d00e9ede1f4e" providerId="AD" clId="Web-{647FC155-F874-D115-E2C2-1867E06110B2}" dt="2018-12-11T13:29:43.783" v="932" actId="20577"/>
        <pc:sldMkLst>
          <pc:docMk/>
          <pc:sldMk cId="4188868122" sldId="411"/>
        </pc:sldMkLst>
        <pc:spChg chg="add del">
          <ac:chgData name="Joe Smith" userId="S::joe.smith@crisis.org.uk::339c0dfa-b3e8-40d0-9156-d00e9ede1f4e" providerId="AD" clId="Web-{647FC155-F874-D115-E2C2-1867E06110B2}" dt="2018-12-11T13:17:27.906" v="690"/>
          <ac:spMkLst>
            <pc:docMk/>
            <pc:sldMk cId="4188868122" sldId="411"/>
            <ac:spMk id="2" creationId="{5C85293C-A340-4085-802B-133E76F1F8B9}"/>
          </ac:spMkLst>
        </pc:spChg>
        <pc:spChg chg="mod">
          <ac:chgData name="Joe Smith" userId="S::joe.smith@crisis.org.uk::339c0dfa-b3e8-40d0-9156-d00e9ede1f4e" providerId="AD" clId="Web-{647FC155-F874-D115-E2C2-1867E06110B2}" dt="2018-12-11T13:28:56.986" v="920" actId="1076"/>
          <ac:spMkLst>
            <pc:docMk/>
            <pc:sldMk cId="4188868122" sldId="411"/>
            <ac:spMk id="3" creationId="{D57B96FA-9CEF-4E89-8F9E-FE2CEC615E40}"/>
          </ac:spMkLst>
        </pc:spChg>
        <pc:spChg chg="mod">
          <ac:chgData name="Joe Smith" userId="S::joe.smith@crisis.org.uk::339c0dfa-b3e8-40d0-9156-d00e9ede1f4e" providerId="AD" clId="Web-{647FC155-F874-D115-E2C2-1867E06110B2}" dt="2018-12-11T13:28:57.064" v="921" actId="1076"/>
          <ac:spMkLst>
            <pc:docMk/>
            <pc:sldMk cId="4188868122" sldId="411"/>
            <ac:spMk id="5" creationId="{3DEC9D44-C72F-4006-80EE-5D71383DC5CA}"/>
          </ac:spMkLst>
        </pc:spChg>
        <pc:spChg chg="mod">
          <ac:chgData name="Joe Smith" userId="S::joe.smith@crisis.org.uk::339c0dfa-b3e8-40d0-9156-d00e9ede1f4e" providerId="AD" clId="Web-{647FC155-F874-D115-E2C2-1867E06110B2}" dt="2018-12-11T12:50:36.356" v="607" actId="20577"/>
          <ac:spMkLst>
            <pc:docMk/>
            <pc:sldMk cId="4188868122" sldId="411"/>
            <ac:spMk id="6" creationId="{09761FD2-D1A7-4F40-943B-28196B340E3F}"/>
          </ac:spMkLst>
        </pc:spChg>
        <pc:spChg chg="mod">
          <ac:chgData name="Joe Smith" userId="S::joe.smith@crisis.org.uk::339c0dfa-b3e8-40d0-9156-d00e9ede1f4e" providerId="AD" clId="Web-{647FC155-F874-D115-E2C2-1867E06110B2}" dt="2018-12-11T13:28:57.126" v="922" actId="1076"/>
          <ac:spMkLst>
            <pc:docMk/>
            <pc:sldMk cId="4188868122" sldId="411"/>
            <ac:spMk id="9" creationId="{E3231547-5CE4-4B0C-AB1D-B50CCCC4E80A}"/>
          </ac:spMkLst>
        </pc:spChg>
        <pc:spChg chg="mod">
          <ac:chgData name="Joe Smith" userId="S::joe.smith@crisis.org.uk::339c0dfa-b3e8-40d0-9156-d00e9ede1f4e" providerId="AD" clId="Web-{647FC155-F874-D115-E2C2-1867E06110B2}" dt="2018-12-11T13:28:57.205" v="923" actId="1076"/>
          <ac:spMkLst>
            <pc:docMk/>
            <pc:sldMk cId="4188868122" sldId="411"/>
            <ac:spMk id="11" creationId="{EFDFF9A1-9196-433C-9495-A365715A13E5}"/>
          </ac:spMkLst>
        </pc:spChg>
        <pc:spChg chg="mod">
          <ac:chgData name="Joe Smith" userId="S::joe.smith@crisis.org.uk::339c0dfa-b3e8-40d0-9156-d00e9ede1f4e" providerId="AD" clId="Web-{647FC155-F874-D115-E2C2-1867E06110B2}" dt="2018-12-11T13:28:57.251" v="924" actId="1076"/>
          <ac:spMkLst>
            <pc:docMk/>
            <pc:sldMk cId="4188868122" sldId="411"/>
            <ac:spMk id="13" creationId="{C07AF819-5CA0-48CF-9A0B-E67E921E1208}"/>
          </ac:spMkLst>
        </pc:spChg>
        <pc:spChg chg="add mod">
          <ac:chgData name="Joe Smith" userId="S::joe.smith@crisis.org.uk::339c0dfa-b3e8-40d0-9156-d00e9ede1f4e" providerId="AD" clId="Web-{647FC155-F874-D115-E2C2-1867E06110B2}" dt="2018-12-11T13:28:57.501" v="928" actId="1076"/>
          <ac:spMkLst>
            <pc:docMk/>
            <pc:sldMk cId="4188868122" sldId="411"/>
            <ac:spMk id="14" creationId="{96716AA5-72B5-4A32-B3EA-C78F173726F2}"/>
          </ac:spMkLst>
        </pc:spChg>
        <pc:spChg chg="mod">
          <ac:chgData name="Joe Smith" userId="S::joe.smith@crisis.org.uk::339c0dfa-b3e8-40d0-9156-d00e9ede1f4e" providerId="AD" clId="Web-{647FC155-F874-D115-E2C2-1867E06110B2}" dt="2018-12-11T13:28:57.314" v="925" actId="1076"/>
          <ac:spMkLst>
            <pc:docMk/>
            <pc:sldMk cId="4188868122" sldId="411"/>
            <ac:spMk id="15" creationId="{A4E3BE73-9507-42D2-99BF-94D42FB208EB}"/>
          </ac:spMkLst>
        </pc:spChg>
        <pc:spChg chg="mod">
          <ac:chgData name="Joe Smith" userId="S::joe.smith@crisis.org.uk::339c0dfa-b3e8-40d0-9156-d00e9ede1f4e" providerId="AD" clId="Web-{647FC155-F874-D115-E2C2-1867E06110B2}" dt="2018-12-11T13:28:57.376" v="926" actId="1076"/>
          <ac:spMkLst>
            <pc:docMk/>
            <pc:sldMk cId="4188868122" sldId="411"/>
            <ac:spMk id="16" creationId="{0F26B3E9-935B-4EF8-AADA-30B8D64BA150}"/>
          </ac:spMkLst>
        </pc:spChg>
        <pc:spChg chg="del">
          <ac:chgData name="Joe Smith" userId="S::joe.smith@crisis.org.uk::339c0dfa-b3e8-40d0-9156-d00e9ede1f4e" providerId="AD" clId="Web-{647FC155-F874-D115-E2C2-1867E06110B2}" dt="2018-12-11T13:17:27.875" v="689"/>
          <ac:spMkLst>
            <pc:docMk/>
            <pc:sldMk cId="4188868122" sldId="411"/>
            <ac:spMk id="17" creationId="{32B51CC8-2967-4874-9E87-6E12030345F6}"/>
          </ac:spMkLst>
        </pc:spChg>
        <pc:spChg chg="add mod">
          <ac:chgData name="Joe Smith" userId="S::joe.smith@crisis.org.uk::339c0dfa-b3e8-40d0-9156-d00e9ede1f4e" providerId="AD" clId="Web-{647FC155-F874-D115-E2C2-1867E06110B2}" dt="2018-12-11T13:29:43.783" v="932" actId="20577"/>
          <ac:spMkLst>
            <pc:docMk/>
            <pc:sldMk cId="4188868122" sldId="411"/>
            <ac:spMk id="18" creationId="{C1B77B96-87C4-41AF-B0A3-897B5F368100}"/>
          </ac:spMkLst>
        </pc:spChg>
      </pc:sldChg>
    </pc:docChg>
  </pc:docChgLst>
  <pc:docChgLst>
    <pc:chgData name="Joe Smith" userId="S::joe.smith@crisis.org.uk::339c0dfa-b3e8-40d0-9156-d00e9ede1f4e" providerId="AD" clId="Web-{F3F3E841-A162-556D-1B02-28D4640C7F64}"/>
    <pc:docChg chg="modSld">
      <pc:chgData name="Joe Smith" userId="S::joe.smith@crisis.org.uk::339c0dfa-b3e8-40d0-9156-d00e9ede1f4e" providerId="AD" clId="Web-{F3F3E841-A162-556D-1B02-28D4640C7F64}" dt="2019-06-13T10:08:35.498" v="66" actId="20577"/>
      <pc:docMkLst>
        <pc:docMk/>
      </pc:docMkLst>
      <pc:sldChg chg="modSp">
        <pc:chgData name="Joe Smith" userId="S::joe.smith@crisis.org.uk::339c0dfa-b3e8-40d0-9156-d00e9ede1f4e" providerId="AD" clId="Web-{F3F3E841-A162-556D-1B02-28D4640C7F64}" dt="2019-06-13T10:08:31.795" v="65" actId="20577"/>
        <pc:sldMkLst>
          <pc:docMk/>
          <pc:sldMk cId="3234076814" sldId="428"/>
        </pc:sldMkLst>
        <pc:spChg chg="mod">
          <ac:chgData name="Joe Smith" userId="S::joe.smith@crisis.org.uk::339c0dfa-b3e8-40d0-9156-d00e9ede1f4e" providerId="AD" clId="Web-{F3F3E841-A162-556D-1B02-28D4640C7F64}" dt="2019-06-13T10:08:31.795" v="65" actId="20577"/>
          <ac:spMkLst>
            <pc:docMk/>
            <pc:sldMk cId="3234076814" sldId="428"/>
            <ac:spMk id="6" creationId="{09761FD2-D1A7-4F40-943B-28196B340E3F}"/>
          </ac:spMkLst>
        </pc:spChg>
      </pc:sldChg>
    </pc:docChg>
  </pc:docChgLst>
  <pc:docChgLst>
    <pc:chgData name="Joe Smith" userId="S::joe.smith@crisis.org.uk::339c0dfa-b3e8-40d0-9156-d00e9ede1f4e" providerId="AD" clId="Web-{A3EEDC11-127C-29C0-12E8-A9E1FB164779}"/>
    <pc:docChg chg="modSld">
      <pc:chgData name="Joe Smith" userId="S::joe.smith@crisis.org.uk::339c0dfa-b3e8-40d0-9156-d00e9ede1f4e" providerId="AD" clId="Web-{A3EEDC11-127C-29C0-12E8-A9E1FB164779}" dt="2019-06-13T20:11:23.797" v="3" actId="20577"/>
      <pc:docMkLst>
        <pc:docMk/>
      </pc:docMkLst>
      <pc:sldChg chg="modSp">
        <pc:chgData name="Joe Smith" userId="S::joe.smith@crisis.org.uk::339c0dfa-b3e8-40d0-9156-d00e9ede1f4e" providerId="AD" clId="Web-{A3EEDC11-127C-29C0-12E8-A9E1FB164779}" dt="2019-06-13T20:11:23.797" v="3" actId="20577"/>
        <pc:sldMkLst>
          <pc:docMk/>
          <pc:sldMk cId="3464908115" sldId="433"/>
        </pc:sldMkLst>
        <pc:spChg chg="mod">
          <ac:chgData name="Joe Smith" userId="S::joe.smith@crisis.org.uk::339c0dfa-b3e8-40d0-9156-d00e9ede1f4e" providerId="AD" clId="Web-{A3EEDC11-127C-29C0-12E8-A9E1FB164779}" dt="2019-06-13T20:11:23.797" v="3" actId="20577"/>
          <ac:spMkLst>
            <pc:docMk/>
            <pc:sldMk cId="3464908115" sldId="433"/>
            <ac:spMk id="3" creationId="{D57B96FA-9CEF-4E89-8F9E-FE2CEC615E40}"/>
          </ac:spMkLst>
        </pc:spChg>
      </pc:sldChg>
    </pc:docChg>
  </pc:docChgLst>
  <pc:docChgLst>
    <pc:chgData name="Joe Smith" userId="S::joe.smith@crisis.org.uk::339c0dfa-b3e8-40d0-9156-d00e9ede1f4e" providerId="AD" clId="Web-{2127F908-D9B6-4641-BF9A-9EA3C1D91FFA}"/>
    <pc:docChg chg="modSld">
      <pc:chgData name="Joe Smith" userId="S::joe.smith@crisis.org.uk::339c0dfa-b3e8-40d0-9156-d00e9ede1f4e" providerId="AD" clId="Web-{2127F908-D9B6-4641-BF9A-9EA3C1D91FFA}" dt="2018-04-23T14:30:01.675" v="14"/>
      <pc:docMkLst>
        <pc:docMk/>
      </pc:docMkLst>
      <pc:sldChg chg="modSp">
        <pc:chgData name="Joe Smith" userId="S::joe.smith@crisis.org.uk::339c0dfa-b3e8-40d0-9156-d00e9ede1f4e" providerId="AD" clId="Web-{2127F908-D9B6-4641-BF9A-9EA3C1D91FFA}" dt="2018-04-23T14:30:01.675" v="14"/>
        <pc:sldMkLst>
          <pc:docMk/>
          <pc:sldMk cId="3852082656" sldId="343"/>
        </pc:sldMkLst>
        <pc:spChg chg="mod">
          <ac:chgData name="Joe Smith" userId="S::joe.smith@crisis.org.uk::339c0dfa-b3e8-40d0-9156-d00e9ede1f4e" providerId="AD" clId="Web-{2127F908-D9B6-4641-BF9A-9EA3C1D91FFA}" dt="2018-04-23T14:30:01.675" v="14"/>
          <ac:spMkLst>
            <pc:docMk/>
            <pc:sldMk cId="3852082656" sldId="343"/>
            <ac:spMk id="5" creationId="{00000000-0000-0000-0000-000000000000}"/>
          </ac:spMkLst>
        </pc:spChg>
      </pc:sldChg>
    </pc:docChg>
  </pc:docChgLst>
  <pc:docChgLst>
    <pc:chgData name="Joe Smith" userId="S::joe.smith@crisis.org.uk::339c0dfa-b3e8-40d0-9156-d00e9ede1f4e" providerId="AD" clId="Web-{F50A256C-1E86-4F54-2E34-398CA12CF192}"/>
    <pc:docChg chg="modSld">
      <pc:chgData name="Joe Smith" userId="S::joe.smith@crisis.org.uk::339c0dfa-b3e8-40d0-9156-d00e9ede1f4e" providerId="AD" clId="Web-{F50A256C-1E86-4F54-2E34-398CA12CF192}" dt="2019-06-13T14:50:29.607" v="429" actId="20577"/>
      <pc:docMkLst>
        <pc:docMk/>
      </pc:docMkLst>
      <pc:sldChg chg="modSp">
        <pc:chgData name="Joe Smith" userId="S::joe.smith@crisis.org.uk::339c0dfa-b3e8-40d0-9156-d00e9ede1f4e" providerId="AD" clId="Web-{F50A256C-1E86-4F54-2E34-398CA12CF192}" dt="2019-06-13T14:47:41.731" v="339" actId="20577"/>
        <pc:sldMkLst>
          <pc:docMk/>
          <pc:sldMk cId="4056889114" sldId="431"/>
        </pc:sldMkLst>
        <pc:spChg chg="mod">
          <ac:chgData name="Joe Smith" userId="S::joe.smith@crisis.org.uk::339c0dfa-b3e8-40d0-9156-d00e9ede1f4e" providerId="AD" clId="Web-{F50A256C-1E86-4F54-2E34-398CA12CF192}" dt="2019-06-13T14:47:41.731" v="339" actId="20577"/>
          <ac:spMkLst>
            <pc:docMk/>
            <pc:sldMk cId="4056889114" sldId="431"/>
            <ac:spMk id="3" creationId="{D57B96FA-9CEF-4E89-8F9E-FE2CEC615E40}"/>
          </ac:spMkLst>
        </pc:spChg>
        <pc:spChg chg="mod">
          <ac:chgData name="Joe Smith" userId="S::joe.smith@crisis.org.uk::339c0dfa-b3e8-40d0-9156-d00e9ede1f4e" providerId="AD" clId="Web-{F50A256C-1E86-4F54-2E34-398CA12CF192}" dt="2019-06-13T14:46:31.418" v="322" actId="20577"/>
          <ac:spMkLst>
            <pc:docMk/>
            <pc:sldMk cId="4056889114" sldId="431"/>
            <ac:spMk id="23" creationId="{22A3F0BC-27CD-4068-BA6E-59397B63EB2A}"/>
          </ac:spMkLst>
        </pc:spChg>
        <pc:spChg chg="mod">
          <ac:chgData name="Joe Smith" userId="S::joe.smith@crisis.org.uk::339c0dfa-b3e8-40d0-9156-d00e9ede1f4e" providerId="AD" clId="Web-{F50A256C-1E86-4F54-2E34-398CA12CF192}" dt="2019-06-13T14:46:22.840" v="321" actId="20577"/>
          <ac:spMkLst>
            <pc:docMk/>
            <pc:sldMk cId="4056889114" sldId="431"/>
            <ac:spMk id="24" creationId="{B7ACC595-DFBC-409E-BD46-21622E578233}"/>
          </ac:spMkLst>
        </pc:spChg>
      </pc:sldChg>
      <pc:sldChg chg="modSp">
        <pc:chgData name="Joe Smith" userId="S::joe.smith@crisis.org.uk::339c0dfa-b3e8-40d0-9156-d00e9ede1f4e" providerId="AD" clId="Web-{F50A256C-1E86-4F54-2E34-398CA12CF192}" dt="2019-06-13T14:50:29.607" v="429" actId="20577"/>
        <pc:sldMkLst>
          <pc:docMk/>
          <pc:sldMk cId="2497351237" sldId="432"/>
        </pc:sldMkLst>
        <pc:spChg chg="mod">
          <ac:chgData name="Joe Smith" userId="S::joe.smith@crisis.org.uk::339c0dfa-b3e8-40d0-9156-d00e9ede1f4e" providerId="AD" clId="Web-{F50A256C-1E86-4F54-2E34-398CA12CF192}" dt="2019-06-13T14:50:29.607" v="429" actId="20577"/>
          <ac:spMkLst>
            <pc:docMk/>
            <pc:sldMk cId="2497351237" sldId="432"/>
            <ac:spMk id="3" creationId="{D57B96FA-9CEF-4E89-8F9E-FE2CEC615E40}"/>
          </ac:spMkLst>
        </pc:spChg>
        <pc:spChg chg="mod">
          <ac:chgData name="Joe Smith" userId="S::joe.smith@crisis.org.uk::339c0dfa-b3e8-40d0-9156-d00e9ede1f4e" providerId="AD" clId="Web-{F50A256C-1E86-4F54-2E34-398CA12CF192}" dt="2019-06-13T14:49:05.356" v="361" actId="20577"/>
          <ac:spMkLst>
            <pc:docMk/>
            <pc:sldMk cId="2497351237" sldId="432"/>
            <ac:spMk id="23" creationId="{22A3F0BC-27CD-4068-BA6E-59397B63EB2A}"/>
          </ac:spMkLst>
        </pc:spChg>
        <pc:spChg chg="mod">
          <ac:chgData name="Joe Smith" userId="S::joe.smith@crisis.org.uk::339c0dfa-b3e8-40d0-9156-d00e9ede1f4e" providerId="AD" clId="Web-{F50A256C-1E86-4F54-2E34-398CA12CF192}" dt="2019-06-13T14:48:37.559" v="359" actId="14100"/>
          <ac:spMkLst>
            <pc:docMk/>
            <pc:sldMk cId="2497351237" sldId="432"/>
            <ac:spMk id="24" creationId="{B7ACC595-DFBC-409E-BD46-21622E578233}"/>
          </ac:spMkLst>
        </pc:spChg>
      </pc:sldChg>
    </pc:docChg>
  </pc:docChgLst>
  <pc:docChgLst>
    <pc:chgData name="Joe Smith" userId="S::joe.smith@crisis.org.uk::339c0dfa-b3e8-40d0-9156-d00e9ede1f4e" providerId="AD" clId="Web-{92958E31-3ED4-DDD8-E820-243DDDC64DBF}"/>
    <pc:docChg chg="addSld delSld modSld sldOrd">
      <pc:chgData name="Joe Smith" userId="S::joe.smith@crisis.org.uk::339c0dfa-b3e8-40d0-9156-d00e9ede1f4e" providerId="AD" clId="Web-{92958E31-3ED4-DDD8-E820-243DDDC64DBF}" dt="2019-06-12T21:30:04.917" v="324" actId="14100"/>
      <pc:docMkLst>
        <pc:docMk/>
      </pc:docMkLst>
      <pc:sldChg chg="modSp">
        <pc:chgData name="Joe Smith" userId="S::joe.smith@crisis.org.uk::339c0dfa-b3e8-40d0-9156-d00e9ede1f4e" providerId="AD" clId="Web-{92958E31-3ED4-DDD8-E820-243DDDC64DBF}" dt="2019-06-12T21:06:35.723" v="33" actId="20577"/>
        <pc:sldMkLst>
          <pc:docMk/>
          <pc:sldMk cId="1649404429" sldId="375"/>
        </pc:sldMkLst>
        <pc:spChg chg="mod">
          <ac:chgData name="Joe Smith" userId="S::joe.smith@crisis.org.uk::339c0dfa-b3e8-40d0-9156-d00e9ede1f4e" providerId="AD" clId="Web-{92958E31-3ED4-DDD8-E820-243DDDC64DBF}" dt="2019-06-12T21:06:35.723" v="33" actId="20577"/>
          <ac:spMkLst>
            <pc:docMk/>
            <pc:sldMk cId="1649404429" sldId="375"/>
            <ac:spMk id="2" creationId="{E7B8506A-51FB-482E-BB8F-ADF9E31B28A8}"/>
          </ac:spMkLst>
        </pc:spChg>
        <pc:spChg chg="mod">
          <ac:chgData name="Joe Smith" userId="S::joe.smith@crisis.org.uk::339c0dfa-b3e8-40d0-9156-d00e9ede1f4e" providerId="AD" clId="Web-{92958E31-3ED4-DDD8-E820-243DDDC64DBF}" dt="2019-06-12T21:06:13.161" v="26" actId="20577"/>
          <ac:spMkLst>
            <pc:docMk/>
            <pc:sldMk cId="1649404429" sldId="375"/>
            <ac:spMk id="184" creationId="{00000000-0000-0000-0000-000000000000}"/>
          </ac:spMkLst>
        </pc:spChg>
      </pc:sldChg>
      <pc:sldChg chg="del">
        <pc:chgData name="Joe Smith" userId="S::joe.smith@crisis.org.uk::339c0dfa-b3e8-40d0-9156-d00e9ede1f4e" providerId="AD" clId="Web-{92958E31-3ED4-DDD8-E820-243DDDC64DBF}" dt="2019-06-12T21:06:58.770" v="34"/>
        <pc:sldMkLst>
          <pc:docMk/>
          <pc:sldMk cId="3860597429" sldId="400"/>
        </pc:sldMkLst>
      </pc:sldChg>
      <pc:sldChg chg="del">
        <pc:chgData name="Joe Smith" userId="S::joe.smith@crisis.org.uk::339c0dfa-b3e8-40d0-9156-d00e9ede1f4e" providerId="AD" clId="Web-{92958E31-3ED4-DDD8-E820-243DDDC64DBF}" dt="2019-06-12T21:05:55.004" v="18"/>
        <pc:sldMkLst>
          <pc:docMk/>
          <pc:sldMk cId="4188868122" sldId="411"/>
        </pc:sldMkLst>
      </pc:sldChg>
      <pc:sldChg chg="modSp">
        <pc:chgData name="Joe Smith" userId="S::joe.smith@crisis.org.uk::339c0dfa-b3e8-40d0-9156-d00e9ede1f4e" providerId="AD" clId="Web-{92958E31-3ED4-DDD8-E820-243DDDC64DBF}" dt="2019-06-12T21:08:57.192" v="56" actId="1076"/>
        <pc:sldMkLst>
          <pc:docMk/>
          <pc:sldMk cId="1487343183" sldId="416"/>
        </pc:sldMkLst>
        <pc:picChg chg="mod">
          <ac:chgData name="Joe Smith" userId="S::joe.smith@crisis.org.uk::339c0dfa-b3e8-40d0-9156-d00e9ede1f4e" providerId="AD" clId="Web-{92958E31-3ED4-DDD8-E820-243DDDC64DBF}" dt="2019-06-12T21:08:57.192" v="56" actId="1076"/>
          <ac:picMkLst>
            <pc:docMk/>
            <pc:sldMk cId="1487343183" sldId="416"/>
            <ac:picMk id="2" creationId="{DF7353D5-FE4C-4528-AAC6-7B7E4DE3AE57}"/>
          </ac:picMkLst>
        </pc:picChg>
      </pc:sldChg>
      <pc:sldChg chg="modSp modNotes">
        <pc:chgData name="Joe Smith" userId="S::joe.smith@crisis.org.uk::339c0dfa-b3e8-40d0-9156-d00e9ede1f4e" providerId="AD" clId="Web-{92958E31-3ED4-DDD8-E820-243DDDC64DBF}" dt="2019-06-12T21:08:46.098" v="54"/>
        <pc:sldMkLst>
          <pc:docMk/>
          <pc:sldMk cId="2085702482" sldId="417"/>
        </pc:sldMkLst>
        <pc:spChg chg="mod">
          <ac:chgData name="Joe Smith" userId="S::joe.smith@crisis.org.uk::339c0dfa-b3e8-40d0-9156-d00e9ede1f4e" providerId="AD" clId="Web-{92958E31-3ED4-DDD8-E820-243DDDC64DBF}" dt="2019-06-12T21:08:34.411" v="50" actId="20577"/>
          <ac:spMkLst>
            <pc:docMk/>
            <pc:sldMk cId="2085702482" sldId="417"/>
            <ac:spMk id="102" creationId="{00000000-0000-0000-0000-000000000000}"/>
          </ac:spMkLst>
        </pc:spChg>
      </pc:sldChg>
      <pc:sldChg chg="addSp modSp">
        <pc:chgData name="Joe Smith" userId="S::joe.smith@crisis.org.uk::339c0dfa-b3e8-40d0-9156-d00e9ede1f4e" providerId="AD" clId="Web-{92958E31-3ED4-DDD8-E820-243DDDC64DBF}" dt="2019-06-12T21:05:46.005" v="14" actId="20577"/>
        <pc:sldMkLst>
          <pc:docMk/>
          <pc:sldMk cId="1332613171" sldId="425"/>
        </pc:sldMkLst>
        <pc:spChg chg="mod">
          <ac:chgData name="Joe Smith" userId="S::joe.smith@crisis.org.uk::339c0dfa-b3e8-40d0-9156-d00e9ede1f4e" providerId="AD" clId="Web-{92958E31-3ED4-DDD8-E820-243DDDC64DBF}" dt="2019-06-12T21:05:46.005" v="14" actId="20577"/>
          <ac:spMkLst>
            <pc:docMk/>
            <pc:sldMk cId="1332613171" sldId="425"/>
            <ac:spMk id="6" creationId="{09761FD2-D1A7-4F40-943B-28196B340E3F}"/>
          </ac:spMkLst>
        </pc:spChg>
        <pc:spChg chg="add mod">
          <ac:chgData name="Joe Smith" userId="S::joe.smith@crisis.org.uk::339c0dfa-b3e8-40d0-9156-d00e9ede1f4e" providerId="AD" clId="Web-{92958E31-3ED4-DDD8-E820-243DDDC64DBF}" dt="2019-06-12T21:05:09.661" v="1" actId="1076"/>
          <ac:spMkLst>
            <pc:docMk/>
            <pc:sldMk cId="1332613171" sldId="425"/>
            <ac:spMk id="10" creationId="{ACC84A54-7908-41F3-BCAA-52D61A3FC2B2}"/>
          </ac:spMkLst>
        </pc:spChg>
        <pc:spChg chg="mod">
          <ac:chgData name="Joe Smith" userId="S::joe.smith@crisis.org.uk::339c0dfa-b3e8-40d0-9156-d00e9ede1f4e" providerId="AD" clId="Web-{92958E31-3ED4-DDD8-E820-243DDDC64DBF}" dt="2019-06-12T21:05:39.754" v="6" actId="1076"/>
          <ac:spMkLst>
            <pc:docMk/>
            <pc:sldMk cId="1332613171" sldId="425"/>
            <ac:spMk id="13" creationId="{C07AF819-5CA0-48CF-9A0B-E67E921E1208}"/>
          </ac:spMkLst>
        </pc:spChg>
      </pc:sldChg>
      <pc:sldChg chg="addSp delSp modSp add ord replId">
        <pc:chgData name="Joe Smith" userId="S::joe.smith@crisis.org.uk::339c0dfa-b3e8-40d0-9156-d00e9ede1f4e" providerId="AD" clId="Web-{92958E31-3ED4-DDD8-E820-243DDDC64DBF}" dt="2019-06-12T21:30:04.917" v="324" actId="14100"/>
        <pc:sldMkLst>
          <pc:docMk/>
          <pc:sldMk cId="3239366255" sldId="426"/>
        </pc:sldMkLst>
        <pc:spChg chg="mod">
          <ac:chgData name="Joe Smith" userId="S::joe.smith@crisis.org.uk::339c0dfa-b3e8-40d0-9156-d00e9ede1f4e" providerId="AD" clId="Web-{92958E31-3ED4-DDD8-E820-243DDDC64DBF}" dt="2019-06-12T21:30:04.885" v="323" actId="14100"/>
          <ac:spMkLst>
            <pc:docMk/>
            <pc:sldMk cId="3239366255" sldId="426"/>
            <ac:spMk id="3" creationId="{D57B96FA-9CEF-4E89-8F9E-FE2CEC615E40}"/>
          </ac:spMkLst>
        </pc:spChg>
        <pc:spChg chg="del">
          <ac:chgData name="Joe Smith" userId="S::joe.smith@crisis.org.uk::339c0dfa-b3e8-40d0-9156-d00e9ede1f4e" providerId="AD" clId="Web-{92958E31-3ED4-DDD8-E820-243DDDC64DBF}" dt="2019-06-12T21:15:52.394" v="122"/>
          <ac:spMkLst>
            <pc:docMk/>
            <pc:sldMk cId="3239366255" sldId="426"/>
            <ac:spMk id="5" creationId="{3DEC9D44-C72F-4006-80EE-5D71383DC5CA}"/>
          </ac:spMkLst>
        </pc:spChg>
        <pc:spChg chg="mod">
          <ac:chgData name="Joe Smith" userId="S::joe.smith@crisis.org.uk::339c0dfa-b3e8-40d0-9156-d00e9ede1f4e" providerId="AD" clId="Web-{92958E31-3ED4-DDD8-E820-243DDDC64DBF}" dt="2019-06-12T21:21:53.589" v="225" actId="20577"/>
          <ac:spMkLst>
            <pc:docMk/>
            <pc:sldMk cId="3239366255" sldId="426"/>
            <ac:spMk id="6" creationId="{09761FD2-D1A7-4F40-943B-28196B340E3F}"/>
          </ac:spMkLst>
        </pc:spChg>
        <pc:spChg chg="del mod">
          <ac:chgData name="Joe Smith" userId="S::joe.smith@crisis.org.uk::339c0dfa-b3e8-40d0-9156-d00e9ede1f4e" providerId="AD" clId="Web-{92958E31-3ED4-DDD8-E820-243DDDC64DBF}" dt="2019-06-12T21:15:50.254" v="121"/>
          <ac:spMkLst>
            <pc:docMk/>
            <pc:sldMk cId="3239366255" sldId="426"/>
            <ac:spMk id="9" creationId="{E3231547-5CE4-4B0C-AB1D-B50CCCC4E80A}"/>
          </ac:spMkLst>
        </pc:spChg>
        <pc:spChg chg="add mod">
          <ac:chgData name="Joe Smith" userId="S::joe.smith@crisis.org.uk::339c0dfa-b3e8-40d0-9156-d00e9ede1f4e" providerId="AD" clId="Web-{92958E31-3ED4-DDD8-E820-243DDDC64DBF}" dt="2019-06-12T21:29:54.854" v="310" actId="1076"/>
          <ac:spMkLst>
            <pc:docMk/>
            <pc:sldMk cId="3239366255" sldId="426"/>
            <ac:spMk id="10" creationId="{5FA89E9A-EE91-439E-9F43-24C787E9D9E3}"/>
          </ac:spMkLst>
        </pc:spChg>
        <pc:spChg chg="mod">
          <ac:chgData name="Joe Smith" userId="S::joe.smith@crisis.org.uk::339c0dfa-b3e8-40d0-9156-d00e9ede1f4e" providerId="AD" clId="Web-{92958E31-3ED4-DDD8-E820-243DDDC64DBF}" dt="2019-06-12T21:29:54.807" v="308" actId="1076"/>
          <ac:spMkLst>
            <pc:docMk/>
            <pc:sldMk cId="3239366255" sldId="426"/>
            <ac:spMk id="11" creationId="{EFDFF9A1-9196-433C-9495-A365715A13E5}"/>
          </ac:spMkLst>
        </pc:spChg>
        <pc:spChg chg="add mod">
          <ac:chgData name="Joe Smith" userId="S::joe.smith@crisis.org.uk::339c0dfa-b3e8-40d0-9156-d00e9ede1f4e" providerId="AD" clId="Web-{92958E31-3ED4-DDD8-E820-243DDDC64DBF}" dt="2019-06-12T21:29:54.870" v="311" actId="1076"/>
          <ac:spMkLst>
            <pc:docMk/>
            <pc:sldMk cId="3239366255" sldId="426"/>
            <ac:spMk id="12" creationId="{E6D0E6B3-7F39-40A3-93B7-61684E2185DC}"/>
          </ac:spMkLst>
        </pc:spChg>
        <pc:spChg chg="mod">
          <ac:chgData name="Joe Smith" userId="S::joe.smith@crisis.org.uk::339c0dfa-b3e8-40d0-9156-d00e9ede1f4e" providerId="AD" clId="Web-{92958E31-3ED4-DDD8-E820-243DDDC64DBF}" dt="2019-06-12T21:29:54.838" v="309" actId="1076"/>
          <ac:spMkLst>
            <pc:docMk/>
            <pc:sldMk cId="3239366255" sldId="426"/>
            <ac:spMk id="13" creationId="{C07AF819-5CA0-48CF-9A0B-E67E921E1208}"/>
          </ac:spMkLst>
        </pc:spChg>
        <pc:spChg chg="add mod">
          <ac:chgData name="Joe Smith" userId="S::joe.smith@crisis.org.uk::339c0dfa-b3e8-40d0-9156-d00e9ede1f4e" providerId="AD" clId="Web-{92958E31-3ED4-DDD8-E820-243DDDC64DBF}" dt="2019-06-12T21:29:55.042" v="318" actId="1076"/>
          <ac:spMkLst>
            <pc:docMk/>
            <pc:sldMk cId="3239366255" sldId="426"/>
            <ac:spMk id="14" creationId="{EC5DB975-AC75-4698-9D83-E71B1839CF96}"/>
          </ac:spMkLst>
        </pc:spChg>
        <pc:spChg chg="del">
          <ac:chgData name="Joe Smith" userId="S::joe.smith@crisis.org.uk::339c0dfa-b3e8-40d0-9156-d00e9ede1f4e" providerId="AD" clId="Web-{92958E31-3ED4-DDD8-E820-243DDDC64DBF}" dt="2019-06-12T21:15:57.129" v="123"/>
          <ac:spMkLst>
            <pc:docMk/>
            <pc:sldMk cId="3239366255" sldId="426"/>
            <ac:spMk id="15" creationId="{A4E3BE73-9507-42D2-99BF-94D42FB208EB}"/>
          </ac:spMkLst>
        </pc:spChg>
        <pc:spChg chg="add mod">
          <ac:chgData name="Joe Smith" userId="S::joe.smith@crisis.org.uk::339c0dfa-b3e8-40d0-9156-d00e9ede1f4e" providerId="AD" clId="Web-{92958E31-3ED4-DDD8-E820-243DDDC64DBF}" dt="2019-06-12T21:29:54.901" v="312" actId="1076"/>
          <ac:spMkLst>
            <pc:docMk/>
            <pc:sldMk cId="3239366255" sldId="426"/>
            <ac:spMk id="16" creationId="{29F759C7-C2C8-46F8-A826-274B16DDC35A}"/>
          </ac:spMkLst>
        </pc:spChg>
        <pc:spChg chg="add mod">
          <ac:chgData name="Joe Smith" userId="S::joe.smith@crisis.org.uk::339c0dfa-b3e8-40d0-9156-d00e9ede1f4e" providerId="AD" clId="Web-{92958E31-3ED4-DDD8-E820-243DDDC64DBF}" dt="2019-06-12T21:29:54.917" v="313" actId="1076"/>
          <ac:spMkLst>
            <pc:docMk/>
            <pc:sldMk cId="3239366255" sldId="426"/>
            <ac:spMk id="17" creationId="{94CA05AD-237C-4F60-84C5-57352669F32C}"/>
          </ac:spMkLst>
        </pc:spChg>
        <pc:spChg chg="add del mod">
          <ac:chgData name="Joe Smith" userId="S::joe.smith@crisis.org.uk::339c0dfa-b3e8-40d0-9156-d00e9ede1f4e" providerId="AD" clId="Web-{92958E31-3ED4-DDD8-E820-243DDDC64DBF}" dt="2019-06-12T21:28:12.776" v="241"/>
          <ac:spMkLst>
            <pc:docMk/>
            <pc:sldMk cId="3239366255" sldId="426"/>
            <ac:spMk id="18" creationId="{6566F91A-ED18-430F-B55C-CD987DE20BB8}"/>
          </ac:spMkLst>
        </pc:spChg>
        <pc:spChg chg="add mod">
          <ac:chgData name="Joe Smith" userId="S::joe.smith@crisis.org.uk::339c0dfa-b3e8-40d0-9156-d00e9ede1f4e" providerId="AD" clId="Web-{92958E31-3ED4-DDD8-E820-243DDDC64DBF}" dt="2019-06-12T21:29:54.932" v="314" actId="1076"/>
          <ac:spMkLst>
            <pc:docMk/>
            <pc:sldMk cId="3239366255" sldId="426"/>
            <ac:spMk id="19" creationId="{5AC95B14-1923-4685-B6BD-CC3621993096}"/>
          </ac:spMkLst>
        </pc:spChg>
        <pc:spChg chg="add mod">
          <ac:chgData name="Joe Smith" userId="S::joe.smith@crisis.org.uk::339c0dfa-b3e8-40d0-9156-d00e9ede1f4e" providerId="AD" clId="Web-{92958E31-3ED4-DDD8-E820-243DDDC64DBF}" dt="2019-06-12T21:29:54.963" v="315" actId="1076"/>
          <ac:spMkLst>
            <pc:docMk/>
            <pc:sldMk cId="3239366255" sldId="426"/>
            <ac:spMk id="20" creationId="{840E57F4-484F-4785-AEBD-CE3C98E3D3DB}"/>
          </ac:spMkLst>
        </pc:spChg>
        <pc:spChg chg="add mod">
          <ac:chgData name="Joe Smith" userId="S::joe.smith@crisis.org.uk::339c0dfa-b3e8-40d0-9156-d00e9ede1f4e" providerId="AD" clId="Web-{92958E31-3ED4-DDD8-E820-243DDDC64DBF}" dt="2019-06-12T21:29:54.995" v="316" actId="1076"/>
          <ac:spMkLst>
            <pc:docMk/>
            <pc:sldMk cId="3239366255" sldId="426"/>
            <ac:spMk id="21" creationId="{9053B3E3-FAF6-4845-977F-353142E05AC1}"/>
          </ac:spMkLst>
        </pc:spChg>
        <pc:spChg chg="add mod">
          <ac:chgData name="Joe Smith" userId="S::joe.smith@crisis.org.uk::339c0dfa-b3e8-40d0-9156-d00e9ede1f4e" providerId="AD" clId="Web-{92958E31-3ED4-DDD8-E820-243DDDC64DBF}" dt="2019-06-12T21:29:55.026" v="317" actId="1076"/>
          <ac:spMkLst>
            <pc:docMk/>
            <pc:sldMk cId="3239366255" sldId="426"/>
            <ac:spMk id="22" creationId="{46E0D8AC-8331-4182-84E4-245DF1812C51}"/>
          </ac:spMkLst>
        </pc:spChg>
        <pc:spChg chg="add mod">
          <ac:chgData name="Joe Smith" userId="S::joe.smith@crisis.org.uk::339c0dfa-b3e8-40d0-9156-d00e9ede1f4e" providerId="AD" clId="Web-{92958E31-3ED4-DDD8-E820-243DDDC64DBF}" dt="2019-06-12T21:30:04.917" v="324" actId="14100"/>
          <ac:spMkLst>
            <pc:docMk/>
            <pc:sldMk cId="3239366255" sldId="426"/>
            <ac:spMk id="23" creationId="{22A3F0BC-27CD-4068-BA6E-59397B63EB2A}"/>
          </ac:spMkLst>
        </pc:spChg>
        <pc:spChg chg="add mod">
          <ac:chgData name="Joe Smith" userId="S::joe.smith@crisis.org.uk::339c0dfa-b3e8-40d0-9156-d00e9ede1f4e" providerId="AD" clId="Web-{92958E31-3ED4-DDD8-E820-243DDDC64DBF}" dt="2019-06-12T21:21:39.902" v="209" actId="20577"/>
          <ac:spMkLst>
            <pc:docMk/>
            <pc:sldMk cId="3239366255" sldId="426"/>
            <ac:spMk id="24" creationId="{B7ACC595-DFBC-409E-BD46-21622E578233}"/>
          </ac:spMkLst>
        </pc:spChg>
        <pc:spChg chg="add mod">
          <ac:chgData name="Joe Smith" userId="S::joe.smith@crisis.org.uk::339c0dfa-b3e8-40d0-9156-d00e9ede1f4e" providerId="AD" clId="Web-{92958E31-3ED4-DDD8-E820-243DDDC64DBF}" dt="2019-06-12T21:27:38.776" v="240" actId="20577"/>
          <ac:spMkLst>
            <pc:docMk/>
            <pc:sldMk cId="3239366255" sldId="426"/>
            <ac:spMk id="25" creationId="{644D3178-2C1D-4895-9EAB-5A624CC35129}"/>
          </ac:spMkLst>
        </pc:spChg>
        <pc:spChg chg="add mod">
          <ac:chgData name="Joe Smith" userId="S::joe.smith@crisis.org.uk::339c0dfa-b3e8-40d0-9156-d00e9ede1f4e" providerId="AD" clId="Web-{92958E31-3ED4-DDD8-E820-243DDDC64DBF}" dt="2019-06-12T21:29:55.057" v="319" actId="1076"/>
          <ac:spMkLst>
            <pc:docMk/>
            <pc:sldMk cId="3239366255" sldId="426"/>
            <ac:spMk id="26" creationId="{83487202-75E0-494D-9A15-BD6722F6B9F4}"/>
          </ac:spMkLst>
        </pc:spChg>
        <pc:spChg chg="add mod">
          <ac:chgData name="Joe Smith" userId="S::joe.smith@crisis.org.uk::339c0dfa-b3e8-40d0-9156-d00e9ede1f4e" providerId="AD" clId="Web-{92958E31-3ED4-DDD8-E820-243DDDC64DBF}" dt="2019-06-12T21:29:55.104" v="321" actId="1076"/>
          <ac:spMkLst>
            <pc:docMk/>
            <pc:sldMk cId="3239366255" sldId="426"/>
            <ac:spMk id="27" creationId="{5AA2CD2B-4D7C-4631-95C7-7313B4969F72}"/>
          </ac:spMkLst>
        </pc:spChg>
        <pc:spChg chg="add mod">
          <ac:chgData name="Joe Smith" userId="S::joe.smith@crisis.org.uk::339c0dfa-b3e8-40d0-9156-d00e9ede1f4e" providerId="AD" clId="Web-{92958E31-3ED4-DDD8-E820-243DDDC64DBF}" dt="2019-06-12T21:29:55.073" v="320" actId="1076"/>
          <ac:spMkLst>
            <pc:docMk/>
            <pc:sldMk cId="3239366255" sldId="426"/>
            <ac:spMk id="28" creationId="{C54CD780-9E3C-4210-AFA8-DCE04B7A9DF1}"/>
          </ac:spMkLst>
        </pc:spChg>
        <pc:spChg chg="add mod">
          <ac:chgData name="Joe Smith" userId="S::joe.smith@crisis.org.uk::339c0dfa-b3e8-40d0-9156-d00e9ede1f4e" providerId="AD" clId="Web-{92958E31-3ED4-DDD8-E820-243DDDC64DBF}" dt="2019-06-12T21:29:55.120" v="322" actId="1076"/>
          <ac:spMkLst>
            <pc:docMk/>
            <pc:sldMk cId="3239366255" sldId="426"/>
            <ac:spMk id="29" creationId="{BBDE264F-CA9E-4A96-B539-E70241AAECDA}"/>
          </ac:spMkLst>
        </pc:spChg>
      </pc:sldChg>
    </pc:docChg>
  </pc:docChgLst>
  <pc:docChgLst>
    <pc:chgData name="Joe Smith" userId="S::joe.smith@crisis.org.uk::339c0dfa-b3e8-40d0-9156-d00e9ede1f4e" providerId="AD" clId="Web-{661BB5DF-AF89-3708-F3C4-94ADB573F0DA}"/>
    <pc:docChg chg="modSld">
      <pc:chgData name="Joe Smith" userId="S::joe.smith@crisis.org.uk::339c0dfa-b3e8-40d0-9156-d00e9ede1f4e" providerId="AD" clId="Web-{661BB5DF-AF89-3708-F3C4-94ADB573F0DA}" dt="2019-06-13T13:56:26.579" v="534"/>
      <pc:docMkLst>
        <pc:docMk/>
      </pc:docMkLst>
      <pc:sldChg chg="modSp">
        <pc:chgData name="Joe Smith" userId="S::joe.smith@crisis.org.uk::339c0dfa-b3e8-40d0-9156-d00e9ede1f4e" providerId="AD" clId="Web-{661BB5DF-AF89-3708-F3C4-94ADB573F0DA}" dt="2019-06-13T13:56:26.579" v="534"/>
        <pc:sldMkLst>
          <pc:docMk/>
          <pc:sldMk cId="442527059" sldId="427"/>
        </pc:sldMkLst>
        <pc:spChg chg="mod">
          <ac:chgData name="Joe Smith" userId="S::joe.smith@crisis.org.uk::339c0dfa-b3e8-40d0-9156-d00e9ede1f4e" providerId="AD" clId="Web-{661BB5DF-AF89-3708-F3C4-94ADB573F0DA}" dt="2019-06-13T13:56:26.579" v="534"/>
          <ac:spMkLst>
            <pc:docMk/>
            <pc:sldMk cId="442527059" sldId="427"/>
            <ac:spMk id="3" creationId="{D57B96FA-9CEF-4E89-8F9E-FE2CEC615E40}"/>
          </ac:spMkLst>
        </pc:spChg>
      </pc:sldChg>
      <pc:sldChg chg="modSp">
        <pc:chgData name="Joe Smith" userId="S::joe.smith@crisis.org.uk::339c0dfa-b3e8-40d0-9156-d00e9ede1f4e" providerId="AD" clId="Web-{661BB5DF-AF89-3708-F3C4-94ADB573F0DA}" dt="2019-06-13T13:44:45.718" v="159" actId="20577"/>
        <pc:sldMkLst>
          <pc:docMk/>
          <pc:sldMk cId="3659705526" sldId="434"/>
        </pc:sldMkLst>
        <pc:spChg chg="mod">
          <ac:chgData name="Joe Smith" userId="S::joe.smith@crisis.org.uk::339c0dfa-b3e8-40d0-9156-d00e9ede1f4e" providerId="AD" clId="Web-{661BB5DF-AF89-3708-F3C4-94ADB573F0DA}" dt="2019-06-13T13:44:45.718" v="159" actId="20577"/>
          <ac:spMkLst>
            <pc:docMk/>
            <pc:sldMk cId="3659705526" sldId="434"/>
            <ac:spMk id="3" creationId="{D57B96FA-9CEF-4E89-8F9E-FE2CEC615E40}"/>
          </ac:spMkLst>
        </pc:spChg>
      </pc:sldChg>
      <pc:sldChg chg="modSp">
        <pc:chgData name="Joe Smith" userId="S::joe.smith@crisis.org.uk::339c0dfa-b3e8-40d0-9156-d00e9ede1f4e" providerId="AD" clId="Web-{661BB5DF-AF89-3708-F3C4-94ADB573F0DA}" dt="2019-06-13T13:40:03.218" v="53" actId="20577"/>
        <pc:sldMkLst>
          <pc:docMk/>
          <pc:sldMk cId="234870907" sldId="445"/>
        </pc:sldMkLst>
        <pc:spChg chg="mod">
          <ac:chgData name="Joe Smith" userId="S::joe.smith@crisis.org.uk::339c0dfa-b3e8-40d0-9156-d00e9ede1f4e" providerId="AD" clId="Web-{661BB5DF-AF89-3708-F3C4-94ADB573F0DA}" dt="2019-06-13T13:40:03.218" v="53" actId="20577"/>
          <ac:spMkLst>
            <pc:docMk/>
            <pc:sldMk cId="234870907" sldId="445"/>
            <ac:spMk id="3" creationId="{D57B96FA-9CEF-4E89-8F9E-FE2CEC615E40}"/>
          </ac:spMkLst>
        </pc:spChg>
      </pc:sldChg>
      <pc:sldChg chg="modSp">
        <pc:chgData name="Joe Smith" userId="S::joe.smith@crisis.org.uk::339c0dfa-b3e8-40d0-9156-d00e9ede1f4e" providerId="AD" clId="Web-{661BB5DF-AF89-3708-F3C4-94ADB573F0DA}" dt="2019-06-13T13:38:08.593" v="42" actId="20577"/>
        <pc:sldMkLst>
          <pc:docMk/>
          <pc:sldMk cId="4219527762" sldId="452"/>
        </pc:sldMkLst>
        <pc:spChg chg="mod">
          <ac:chgData name="Joe Smith" userId="S::joe.smith@crisis.org.uk::339c0dfa-b3e8-40d0-9156-d00e9ede1f4e" providerId="AD" clId="Web-{661BB5DF-AF89-3708-F3C4-94ADB573F0DA}" dt="2019-06-13T13:38:08.593" v="42" actId="20577"/>
          <ac:spMkLst>
            <pc:docMk/>
            <pc:sldMk cId="4219527762" sldId="452"/>
            <ac:spMk id="3" creationId="{D57B96FA-9CEF-4E89-8F9E-FE2CEC615E40}"/>
          </ac:spMkLst>
        </pc:spChg>
      </pc:sldChg>
      <pc:sldChg chg="modSp">
        <pc:chgData name="Joe Smith" userId="S::joe.smith@crisis.org.uk::339c0dfa-b3e8-40d0-9156-d00e9ede1f4e" providerId="AD" clId="Web-{661BB5DF-AF89-3708-F3C4-94ADB573F0DA}" dt="2019-06-13T13:37:26.405" v="23" actId="20577"/>
        <pc:sldMkLst>
          <pc:docMk/>
          <pc:sldMk cId="3624446281" sldId="453"/>
        </pc:sldMkLst>
        <pc:spChg chg="mod">
          <ac:chgData name="Joe Smith" userId="S::joe.smith@crisis.org.uk::339c0dfa-b3e8-40d0-9156-d00e9ede1f4e" providerId="AD" clId="Web-{661BB5DF-AF89-3708-F3C4-94ADB573F0DA}" dt="2019-06-13T13:37:26.405" v="23" actId="20577"/>
          <ac:spMkLst>
            <pc:docMk/>
            <pc:sldMk cId="3624446281" sldId="453"/>
            <ac:spMk id="3" creationId="{D57B96FA-9CEF-4E89-8F9E-FE2CEC615E40}"/>
          </ac:spMkLst>
        </pc:spChg>
      </pc:sldChg>
    </pc:docChg>
  </pc:docChgLst>
  <pc:docChgLst>
    <pc:chgData name="Joe Smith" userId="S::joe.smith@crisis.org.uk::339c0dfa-b3e8-40d0-9156-d00e9ede1f4e" providerId="AD" clId="Web-{796943B9-BE4E-A7B3-475C-4ABC9B503979}"/>
    <pc:docChg chg="addSld modSld">
      <pc:chgData name="Joe Smith" userId="S::joe.smith@crisis.org.uk::339c0dfa-b3e8-40d0-9156-d00e9ede1f4e" providerId="AD" clId="Web-{796943B9-BE4E-A7B3-475C-4ABC9B503979}" dt="2019-06-13T13:01:25.378" v="220" actId="20577"/>
      <pc:docMkLst>
        <pc:docMk/>
      </pc:docMkLst>
      <pc:sldChg chg="modSp">
        <pc:chgData name="Joe Smith" userId="S::joe.smith@crisis.org.uk::339c0dfa-b3e8-40d0-9156-d00e9ede1f4e" providerId="AD" clId="Web-{796943B9-BE4E-A7B3-475C-4ABC9B503979}" dt="2019-06-13T13:01:25.378" v="220" actId="20577"/>
        <pc:sldMkLst>
          <pc:docMk/>
          <pc:sldMk cId="4056889114" sldId="431"/>
        </pc:sldMkLst>
        <pc:spChg chg="mod">
          <ac:chgData name="Joe Smith" userId="S::joe.smith@crisis.org.uk::339c0dfa-b3e8-40d0-9156-d00e9ede1f4e" providerId="AD" clId="Web-{796943B9-BE4E-A7B3-475C-4ABC9B503979}" dt="2019-06-13T13:01:25.378" v="220" actId="20577"/>
          <ac:spMkLst>
            <pc:docMk/>
            <pc:sldMk cId="4056889114" sldId="431"/>
            <ac:spMk id="3" creationId="{D57B96FA-9CEF-4E89-8F9E-FE2CEC615E40}"/>
          </ac:spMkLst>
        </pc:spChg>
        <pc:spChg chg="mod">
          <ac:chgData name="Joe Smith" userId="S::joe.smith@crisis.org.uk::339c0dfa-b3e8-40d0-9156-d00e9ede1f4e" providerId="AD" clId="Web-{796943B9-BE4E-A7B3-475C-4ABC9B503979}" dt="2019-06-13T13:01:09.816" v="215" actId="20577"/>
          <ac:spMkLst>
            <pc:docMk/>
            <pc:sldMk cId="4056889114" sldId="431"/>
            <ac:spMk id="6" creationId="{09761FD2-D1A7-4F40-943B-28196B340E3F}"/>
          </ac:spMkLst>
        </pc:spChg>
      </pc:sldChg>
      <pc:sldChg chg="modSp">
        <pc:chgData name="Joe Smith" userId="S::joe.smith@crisis.org.uk::339c0dfa-b3e8-40d0-9156-d00e9ede1f4e" providerId="AD" clId="Web-{796943B9-BE4E-A7B3-475C-4ABC9B503979}" dt="2019-06-13T12:56:22.254" v="93"/>
        <pc:sldMkLst>
          <pc:docMk/>
          <pc:sldMk cId="1660173539" sldId="448"/>
        </pc:sldMkLst>
        <pc:spChg chg="mod">
          <ac:chgData name="Joe Smith" userId="S::joe.smith@crisis.org.uk::339c0dfa-b3e8-40d0-9156-d00e9ede1f4e" providerId="AD" clId="Web-{796943B9-BE4E-A7B3-475C-4ABC9B503979}" dt="2019-06-13T12:53:04.034" v="6" actId="20577"/>
          <ac:spMkLst>
            <pc:docMk/>
            <pc:sldMk cId="1660173539" sldId="448"/>
            <ac:spMk id="3" creationId="{D57B96FA-9CEF-4E89-8F9E-FE2CEC615E40}"/>
          </ac:spMkLst>
        </pc:spChg>
        <pc:spChg chg="mod">
          <ac:chgData name="Joe Smith" userId="S::joe.smith@crisis.org.uk::339c0dfa-b3e8-40d0-9156-d00e9ede1f4e" providerId="AD" clId="Web-{796943B9-BE4E-A7B3-475C-4ABC9B503979}" dt="2019-06-13T12:56:22.254" v="93"/>
          <ac:spMkLst>
            <pc:docMk/>
            <pc:sldMk cId="1660173539" sldId="448"/>
            <ac:spMk id="6" creationId="{09761FD2-D1A7-4F40-943B-28196B340E3F}"/>
          </ac:spMkLst>
        </pc:spChg>
      </pc:sldChg>
      <pc:sldChg chg="modSp add replId">
        <pc:chgData name="Joe Smith" userId="S::joe.smith@crisis.org.uk::339c0dfa-b3e8-40d0-9156-d00e9ede1f4e" providerId="AD" clId="Web-{796943B9-BE4E-A7B3-475C-4ABC9B503979}" dt="2019-06-13T12:56:28.379" v="94"/>
        <pc:sldMkLst>
          <pc:docMk/>
          <pc:sldMk cId="37250373" sldId="449"/>
        </pc:sldMkLst>
        <pc:spChg chg="mod">
          <ac:chgData name="Joe Smith" userId="S::joe.smith@crisis.org.uk::339c0dfa-b3e8-40d0-9156-d00e9ede1f4e" providerId="AD" clId="Web-{796943B9-BE4E-A7B3-475C-4ABC9B503979}" dt="2019-06-13T12:54:09.644" v="45" actId="20577"/>
          <ac:spMkLst>
            <pc:docMk/>
            <pc:sldMk cId="37250373" sldId="449"/>
            <ac:spMk id="3" creationId="{D57B96FA-9CEF-4E89-8F9E-FE2CEC615E40}"/>
          </ac:spMkLst>
        </pc:spChg>
        <pc:spChg chg="mod">
          <ac:chgData name="Joe Smith" userId="S::joe.smith@crisis.org.uk::339c0dfa-b3e8-40d0-9156-d00e9ede1f4e" providerId="AD" clId="Web-{796943B9-BE4E-A7B3-475C-4ABC9B503979}" dt="2019-06-13T12:56:28.379" v="94"/>
          <ac:spMkLst>
            <pc:docMk/>
            <pc:sldMk cId="37250373" sldId="449"/>
            <ac:spMk id="6" creationId="{09761FD2-D1A7-4F40-943B-28196B340E3F}"/>
          </ac:spMkLst>
        </pc:spChg>
      </pc:sldChg>
      <pc:sldChg chg="modSp add replId">
        <pc:chgData name="Joe Smith" userId="S::joe.smith@crisis.org.uk::339c0dfa-b3e8-40d0-9156-d00e9ede1f4e" providerId="AD" clId="Web-{796943B9-BE4E-A7B3-475C-4ABC9B503979}" dt="2019-06-13T12:56:35.097" v="95"/>
        <pc:sldMkLst>
          <pc:docMk/>
          <pc:sldMk cId="3230925933" sldId="450"/>
        </pc:sldMkLst>
        <pc:spChg chg="mod">
          <ac:chgData name="Joe Smith" userId="S::joe.smith@crisis.org.uk::339c0dfa-b3e8-40d0-9156-d00e9ede1f4e" providerId="AD" clId="Web-{796943B9-BE4E-A7B3-475C-4ABC9B503979}" dt="2019-06-13T12:54:58.941" v="70" actId="20577"/>
          <ac:spMkLst>
            <pc:docMk/>
            <pc:sldMk cId="3230925933" sldId="450"/>
            <ac:spMk id="3" creationId="{D57B96FA-9CEF-4E89-8F9E-FE2CEC615E40}"/>
          </ac:spMkLst>
        </pc:spChg>
        <pc:spChg chg="mod">
          <ac:chgData name="Joe Smith" userId="S::joe.smith@crisis.org.uk::339c0dfa-b3e8-40d0-9156-d00e9ede1f4e" providerId="AD" clId="Web-{796943B9-BE4E-A7B3-475C-4ABC9B503979}" dt="2019-06-13T12:56:35.097" v="95"/>
          <ac:spMkLst>
            <pc:docMk/>
            <pc:sldMk cId="3230925933" sldId="450"/>
            <ac:spMk id="6" creationId="{09761FD2-D1A7-4F40-943B-28196B340E3F}"/>
          </ac:spMkLst>
        </pc:spChg>
      </pc:sldChg>
      <pc:sldChg chg="modSp add replId">
        <pc:chgData name="Joe Smith" userId="S::joe.smith@crisis.org.uk::339c0dfa-b3e8-40d0-9156-d00e9ede1f4e" providerId="AD" clId="Web-{796943B9-BE4E-A7B3-475C-4ABC9B503979}" dt="2019-06-13T12:56:41.222" v="96"/>
        <pc:sldMkLst>
          <pc:docMk/>
          <pc:sldMk cId="527536978" sldId="451"/>
        </pc:sldMkLst>
        <pc:spChg chg="mod">
          <ac:chgData name="Joe Smith" userId="S::joe.smith@crisis.org.uk::339c0dfa-b3e8-40d0-9156-d00e9ede1f4e" providerId="AD" clId="Web-{796943B9-BE4E-A7B3-475C-4ABC9B503979}" dt="2019-06-13T12:55:53.941" v="92" actId="20577"/>
          <ac:spMkLst>
            <pc:docMk/>
            <pc:sldMk cId="527536978" sldId="451"/>
            <ac:spMk id="3" creationId="{D57B96FA-9CEF-4E89-8F9E-FE2CEC615E40}"/>
          </ac:spMkLst>
        </pc:spChg>
        <pc:spChg chg="mod">
          <ac:chgData name="Joe Smith" userId="S::joe.smith@crisis.org.uk::339c0dfa-b3e8-40d0-9156-d00e9ede1f4e" providerId="AD" clId="Web-{796943B9-BE4E-A7B3-475C-4ABC9B503979}" dt="2019-06-13T12:56:41.222" v="96"/>
          <ac:spMkLst>
            <pc:docMk/>
            <pc:sldMk cId="527536978" sldId="451"/>
            <ac:spMk id="6" creationId="{09761FD2-D1A7-4F40-943B-28196B340E3F}"/>
          </ac:spMkLst>
        </pc:spChg>
      </pc:sldChg>
      <pc:sldChg chg="modSp add replId">
        <pc:chgData name="Joe Smith" userId="S::joe.smith@crisis.org.uk::339c0dfa-b3e8-40d0-9156-d00e9ede1f4e" providerId="AD" clId="Web-{796943B9-BE4E-A7B3-475C-4ABC9B503979}" dt="2019-06-13T12:57:40.363" v="117" actId="20577"/>
        <pc:sldMkLst>
          <pc:docMk/>
          <pc:sldMk cId="4219527762" sldId="452"/>
        </pc:sldMkLst>
        <pc:spChg chg="mod">
          <ac:chgData name="Joe Smith" userId="S::joe.smith@crisis.org.uk::339c0dfa-b3e8-40d0-9156-d00e9ede1f4e" providerId="AD" clId="Web-{796943B9-BE4E-A7B3-475C-4ABC9B503979}" dt="2019-06-13T12:57:31.738" v="101" actId="20577"/>
          <ac:spMkLst>
            <pc:docMk/>
            <pc:sldMk cId="4219527762" sldId="452"/>
            <ac:spMk id="3" creationId="{D57B96FA-9CEF-4E89-8F9E-FE2CEC615E40}"/>
          </ac:spMkLst>
        </pc:spChg>
        <pc:spChg chg="mod">
          <ac:chgData name="Joe Smith" userId="S::joe.smith@crisis.org.uk::339c0dfa-b3e8-40d0-9156-d00e9ede1f4e" providerId="AD" clId="Web-{796943B9-BE4E-A7B3-475C-4ABC9B503979}" dt="2019-06-13T12:57:40.363" v="117" actId="20577"/>
          <ac:spMkLst>
            <pc:docMk/>
            <pc:sldMk cId="4219527762" sldId="452"/>
            <ac:spMk id="6" creationId="{09761FD2-D1A7-4F40-943B-28196B340E3F}"/>
          </ac:spMkLst>
        </pc:spChg>
      </pc:sldChg>
      <pc:sldChg chg="modSp add replId">
        <pc:chgData name="Joe Smith" userId="S::joe.smith@crisis.org.uk::339c0dfa-b3e8-40d0-9156-d00e9ede1f4e" providerId="AD" clId="Web-{796943B9-BE4E-A7B3-475C-4ABC9B503979}" dt="2019-06-13T12:58:29.410" v="158" actId="20577"/>
        <pc:sldMkLst>
          <pc:docMk/>
          <pc:sldMk cId="3624446281" sldId="453"/>
        </pc:sldMkLst>
        <pc:spChg chg="mod">
          <ac:chgData name="Joe Smith" userId="S::joe.smith@crisis.org.uk::339c0dfa-b3e8-40d0-9156-d00e9ede1f4e" providerId="AD" clId="Web-{796943B9-BE4E-A7B3-475C-4ABC9B503979}" dt="2019-06-13T12:58:29.410" v="158" actId="20577"/>
          <ac:spMkLst>
            <pc:docMk/>
            <pc:sldMk cId="3624446281" sldId="453"/>
            <ac:spMk id="3" creationId="{D57B96FA-9CEF-4E89-8F9E-FE2CEC615E40}"/>
          </ac:spMkLst>
        </pc:spChg>
        <pc:spChg chg="mod">
          <ac:chgData name="Joe Smith" userId="S::joe.smith@crisis.org.uk::339c0dfa-b3e8-40d0-9156-d00e9ede1f4e" providerId="AD" clId="Web-{796943B9-BE4E-A7B3-475C-4ABC9B503979}" dt="2019-06-13T12:58:14.754" v="153" actId="20577"/>
          <ac:spMkLst>
            <pc:docMk/>
            <pc:sldMk cId="3624446281" sldId="453"/>
            <ac:spMk id="6" creationId="{09761FD2-D1A7-4F40-943B-28196B340E3F}"/>
          </ac:spMkLst>
        </pc:spChg>
      </pc:sldChg>
      <pc:sldChg chg="modSp add replId">
        <pc:chgData name="Joe Smith" userId="S::joe.smith@crisis.org.uk::339c0dfa-b3e8-40d0-9156-d00e9ede1f4e" providerId="AD" clId="Web-{796943B9-BE4E-A7B3-475C-4ABC9B503979}" dt="2019-06-13T12:59:40.097" v="176" actId="20577"/>
        <pc:sldMkLst>
          <pc:docMk/>
          <pc:sldMk cId="4094166046" sldId="454"/>
        </pc:sldMkLst>
        <pc:spChg chg="mod">
          <ac:chgData name="Joe Smith" userId="S::joe.smith@crisis.org.uk::339c0dfa-b3e8-40d0-9156-d00e9ede1f4e" providerId="AD" clId="Web-{796943B9-BE4E-A7B3-475C-4ABC9B503979}" dt="2019-06-13T12:59:40.097" v="176" actId="20577"/>
          <ac:spMkLst>
            <pc:docMk/>
            <pc:sldMk cId="4094166046" sldId="454"/>
            <ac:spMk id="3" creationId="{D57B96FA-9CEF-4E89-8F9E-FE2CEC615E40}"/>
          </ac:spMkLst>
        </pc:spChg>
        <pc:spChg chg="mod">
          <ac:chgData name="Joe Smith" userId="S::joe.smith@crisis.org.uk::339c0dfa-b3e8-40d0-9156-d00e9ede1f4e" providerId="AD" clId="Web-{796943B9-BE4E-A7B3-475C-4ABC9B503979}" dt="2019-06-13T12:59:05.957" v="172" actId="20577"/>
          <ac:spMkLst>
            <pc:docMk/>
            <pc:sldMk cId="4094166046" sldId="454"/>
            <ac:spMk id="6" creationId="{09761FD2-D1A7-4F40-943B-28196B340E3F}"/>
          </ac:spMkLst>
        </pc:spChg>
      </pc:sldChg>
      <pc:sldChg chg="modSp add replId">
        <pc:chgData name="Joe Smith" userId="S::joe.smith@crisis.org.uk::339c0dfa-b3e8-40d0-9156-d00e9ede1f4e" providerId="AD" clId="Web-{796943B9-BE4E-A7B3-475C-4ABC9B503979}" dt="2019-06-13T13:00:32.332" v="202" actId="20577"/>
        <pc:sldMkLst>
          <pc:docMk/>
          <pc:sldMk cId="3450751788" sldId="455"/>
        </pc:sldMkLst>
        <pc:spChg chg="mod">
          <ac:chgData name="Joe Smith" userId="S::joe.smith@crisis.org.uk::339c0dfa-b3e8-40d0-9156-d00e9ede1f4e" providerId="AD" clId="Web-{796943B9-BE4E-A7B3-475C-4ABC9B503979}" dt="2019-06-13T13:00:32.332" v="202" actId="20577"/>
          <ac:spMkLst>
            <pc:docMk/>
            <pc:sldMk cId="3450751788" sldId="455"/>
            <ac:spMk id="3" creationId="{D57B96FA-9CEF-4E89-8F9E-FE2CEC615E40}"/>
          </ac:spMkLst>
        </pc:spChg>
        <pc:spChg chg="mod">
          <ac:chgData name="Joe Smith" userId="S::joe.smith@crisis.org.uk::339c0dfa-b3e8-40d0-9156-d00e9ede1f4e" providerId="AD" clId="Web-{796943B9-BE4E-A7B3-475C-4ABC9B503979}" dt="2019-06-13T13:00:14.222" v="197" actId="20577"/>
          <ac:spMkLst>
            <pc:docMk/>
            <pc:sldMk cId="3450751788" sldId="455"/>
            <ac:spMk id="6" creationId="{09761FD2-D1A7-4F40-943B-28196B340E3F}"/>
          </ac:spMkLst>
        </pc:spChg>
      </pc:sldChg>
    </pc:docChg>
  </pc:docChgLst>
  <pc:docChgLst>
    <pc:chgData name="Joe Smith" userId="S::joe.smith@crisis.org.uk::339c0dfa-b3e8-40d0-9156-d00e9ede1f4e" providerId="AD" clId="Web-{1A6FA19B-5FD0-2DC9-680E-8792FDB3DFC4}"/>
    <pc:docChg chg="addSld modSld sldOrd">
      <pc:chgData name="Joe Smith" userId="S::joe.smith@crisis.org.uk::339c0dfa-b3e8-40d0-9156-d00e9ede1f4e" providerId="AD" clId="Web-{1A6FA19B-5FD0-2DC9-680E-8792FDB3DFC4}" dt="2019-06-12T17:49:42.408" v="142"/>
      <pc:docMkLst>
        <pc:docMk/>
      </pc:docMkLst>
      <pc:sldChg chg="addSp modSp">
        <pc:chgData name="Joe Smith" userId="S::joe.smith@crisis.org.uk::339c0dfa-b3e8-40d0-9156-d00e9ede1f4e" providerId="AD" clId="Web-{1A6FA19B-5FD0-2DC9-680E-8792FDB3DFC4}" dt="2019-06-12T17:43:28.221" v="1" actId="1076"/>
        <pc:sldMkLst>
          <pc:docMk/>
          <pc:sldMk cId="1487343183" sldId="416"/>
        </pc:sldMkLst>
        <pc:picChg chg="add mod">
          <ac:chgData name="Joe Smith" userId="S::joe.smith@crisis.org.uk::339c0dfa-b3e8-40d0-9156-d00e9ede1f4e" providerId="AD" clId="Web-{1A6FA19B-5FD0-2DC9-680E-8792FDB3DFC4}" dt="2019-06-12T17:43:28.221" v="1" actId="1076"/>
          <ac:picMkLst>
            <pc:docMk/>
            <pc:sldMk cId="1487343183" sldId="416"/>
            <ac:picMk id="2" creationId="{DF7353D5-FE4C-4528-AAC6-7B7E4DE3AE57}"/>
          </ac:picMkLst>
        </pc:picChg>
      </pc:sldChg>
      <pc:sldChg chg="modSp add ord replId modNotes">
        <pc:chgData name="Joe Smith" userId="S::joe.smith@crisis.org.uk::339c0dfa-b3e8-40d0-9156-d00e9ede1f4e" providerId="AD" clId="Web-{1A6FA19B-5FD0-2DC9-680E-8792FDB3DFC4}" dt="2019-06-12T17:49:42.408" v="142"/>
        <pc:sldMkLst>
          <pc:docMk/>
          <pc:sldMk cId="2085702482" sldId="417"/>
        </pc:sldMkLst>
        <pc:spChg chg="mod">
          <ac:chgData name="Joe Smith" userId="S::joe.smith@crisis.org.uk::339c0dfa-b3e8-40d0-9156-d00e9ede1f4e" providerId="AD" clId="Web-{1A6FA19B-5FD0-2DC9-680E-8792FDB3DFC4}" dt="2019-06-12T17:44:47.767" v="46" actId="20577"/>
          <ac:spMkLst>
            <pc:docMk/>
            <pc:sldMk cId="2085702482" sldId="417"/>
            <ac:spMk id="2" creationId="{4173778D-8E43-4FA9-8869-A189A93390B5}"/>
          </ac:spMkLst>
        </pc:spChg>
        <pc:spChg chg="mod">
          <ac:chgData name="Joe Smith" userId="S::joe.smith@crisis.org.uk::339c0dfa-b3e8-40d0-9156-d00e9ede1f4e" providerId="AD" clId="Web-{1A6FA19B-5FD0-2DC9-680E-8792FDB3DFC4}" dt="2019-06-12T17:49:42.408" v="142"/>
          <ac:spMkLst>
            <pc:docMk/>
            <pc:sldMk cId="2085702482" sldId="417"/>
            <ac:spMk id="10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72BF09-8070-4058-B0B6-986CC24D83DF}" type="datetimeFigureOut">
              <a:rPr lang="en-GB" smtClean="0"/>
              <a:t>18/09/2019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824107-BA23-423E-BB7C-EB0650501C7F}" type="slidenum">
              <a:rPr lang="en-GB" smtClean="0"/>
              <a:t>‹#›</a:t>
            </a:fld>
            <a:endParaRPr lang="en-GB"/>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0434C0-2E50-41BC-A9BE-9B75031A767A}" type="datetimeFigureOut">
              <a:rPr lang="en-GB" smtClean="0"/>
              <a:t>18/09/2019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F61ADA-F817-4BD9-85D0-353999079619}" type="slidenum">
              <a:rPr lang="en-GB" smtClean="0"/>
              <a:t>‹#›</a:t>
            </a:fld>
            <a:endParaRPr lang="en-GB"/>
          </a:p>
        </p:txBody>
      </p:sp>
    </p:spTree>
    <p:extLst>
      <p:ext uri="{BB962C8B-B14F-4D97-AF65-F5344CB8AC3E}">
        <p14:creationId xmlns:p14="http://schemas.microsoft.com/office/powerpoint/2010/main" val="1312940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53F61ADA-F817-4BD9-85D0-353999079619}" type="slidenum">
              <a:rPr lang="en-GB" smtClean="0"/>
              <a:t>1</a:t>
            </a:fld>
            <a:endParaRPr lang="en-GB"/>
          </a:p>
        </p:txBody>
      </p:sp>
    </p:spTree>
    <p:extLst>
      <p:ext uri="{BB962C8B-B14F-4D97-AF65-F5344CB8AC3E}">
        <p14:creationId xmlns:p14="http://schemas.microsoft.com/office/powerpoint/2010/main" val="3749720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a:cs typeface="Calibri"/>
            </a:endParaRPr>
          </a:p>
        </p:txBody>
      </p:sp>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0720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53F61ADA-F817-4BD9-85D0-353999079619}" type="slidenum">
              <a:rPr lang="en-GB" smtClean="0"/>
              <a:t>15</a:t>
            </a:fld>
            <a:endParaRPr lang="en-GB"/>
          </a:p>
        </p:txBody>
      </p:sp>
    </p:spTree>
    <p:extLst>
      <p:ext uri="{BB962C8B-B14F-4D97-AF65-F5344CB8AC3E}">
        <p14:creationId xmlns:p14="http://schemas.microsoft.com/office/powerpoint/2010/main" val="1424560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800100" lvl="1" indent="-342900">
              <a:spcBef>
                <a:spcPts val="500"/>
              </a:spcBef>
              <a:buFont typeface="Arial"/>
              <a:buChar char="•"/>
            </a:pPr>
            <a:r>
              <a:rPr lang="en-GB"/>
              <a:t>Tool designed for practitioners to learn from other practitioners</a:t>
            </a:r>
            <a:endParaRPr lang="en-US"/>
          </a:p>
          <a:p>
            <a:pPr marL="800100" lvl="1" indent="-342900">
              <a:spcBef>
                <a:spcPts val="500"/>
              </a:spcBef>
              <a:buFont typeface="Arial"/>
              <a:buChar char="•"/>
            </a:pPr>
            <a:endParaRPr lang="en-GB"/>
          </a:p>
          <a:p>
            <a:pPr marL="800100" lvl="1" indent="-342900">
              <a:spcBef>
                <a:spcPts val="500"/>
              </a:spcBef>
              <a:buFont typeface="Arial"/>
              <a:buChar char="•"/>
            </a:pPr>
            <a:r>
              <a:rPr lang="en-GB"/>
              <a:t>Uses the combined wisdom and skills of a diverse group of people to work through real challenges and issues and support one another to take action</a:t>
            </a:r>
            <a:endParaRPr lang="en-US"/>
          </a:p>
          <a:p>
            <a:pPr marL="800100" lvl="1" indent="-342900">
              <a:spcBef>
                <a:spcPts val="500"/>
              </a:spcBef>
              <a:buFont typeface="Arial"/>
              <a:buChar char="•"/>
            </a:pPr>
            <a:endParaRPr lang="en-GB"/>
          </a:p>
          <a:p>
            <a:pPr marL="800100" lvl="1" indent="-342900">
              <a:spcBef>
                <a:spcPts val="500"/>
              </a:spcBef>
              <a:buFont typeface="Arial"/>
              <a:buChar char="•"/>
            </a:pPr>
            <a:r>
              <a:rPr lang="en-GB"/>
              <a:t>Combines 'learning' &amp; 'doing'</a:t>
            </a:r>
            <a:endParaRPr lang="en-US"/>
          </a:p>
          <a:p>
            <a:pPr marL="800100" lvl="1" indent="-342900">
              <a:spcBef>
                <a:spcPts val="500"/>
              </a:spcBef>
              <a:buFont typeface="Arial"/>
              <a:buChar char="•"/>
            </a:pPr>
            <a:endParaRPr lang="en-GB"/>
          </a:p>
          <a:p>
            <a:pPr marL="800100" lvl="1" indent="-342900">
              <a:spcBef>
                <a:spcPts val="500"/>
              </a:spcBef>
              <a:buFont typeface="Arial"/>
              <a:buChar char="•"/>
            </a:pPr>
            <a:r>
              <a:rPr lang="en-GB"/>
              <a:t>Allows you to build connections with the other authorities and provide peer support on the common issues you are facing with the HRA</a:t>
            </a:r>
            <a:endParaRPr lang="en-US"/>
          </a:p>
          <a:p>
            <a:pPr marL="800100" lvl="1" indent="-342900">
              <a:spcBef>
                <a:spcPts val="500"/>
              </a:spcBef>
              <a:buFont typeface="Arial"/>
              <a:buChar char="•"/>
            </a:pPr>
            <a:endParaRPr lang="en-GB"/>
          </a:p>
          <a:p>
            <a:pPr marL="800100" lvl="1" indent="-342900">
              <a:spcBef>
                <a:spcPts val="500"/>
              </a:spcBef>
              <a:buFont typeface="Arial"/>
              <a:buChar char="•"/>
            </a:pPr>
            <a:r>
              <a:rPr lang="en-GB"/>
              <a:t>Discussions confidential but main themes will be captured and used within the partnership</a:t>
            </a:r>
            <a:endParaRPr lang="en-US"/>
          </a:p>
          <a:p>
            <a:endParaRPr lang="en-US">
              <a:cs typeface="Calibri"/>
            </a:endParaRPr>
          </a:p>
        </p:txBody>
      </p:sp>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9097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Reflections and evaluations on learning process today</a:t>
            </a:r>
          </a:p>
          <a:p>
            <a:r>
              <a:rPr lang="en-US">
                <a:cs typeface="Calibri"/>
              </a:rPr>
              <a:t>Feedback and discussion on future frequency – can use for other things e.g. working through things, Q&amp;A on particular cases, cardboard citizens, test things with you</a:t>
            </a:r>
          </a:p>
          <a:p>
            <a:r>
              <a:rPr lang="en-US">
                <a:cs typeface="Calibri"/>
              </a:rPr>
              <a:t>Digital collaboration space – any other methods to facilitate peer support and learning?</a:t>
            </a:r>
          </a:p>
          <a:p>
            <a:r>
              <a:rPr lang="en-US">
                <a:cs typeface="Calibri"/>
              </a:rPr>
              <a:t>What we will do with the outputs </a:t>
            </a:r>
          </a:p>
        </p:txBody>
      </p:sp>
      <p:sp>
        <p:nvSpPr>
          <p:cNvPr id="4" name="Slide Number Placeholder 3"/>
          <p:cNvSpPr>
            <a:spLocks noGrp="1"/>
          </p:cNvSpPr>
          <p:nvPr>
            <p:ph type="sldNum" sz="quarter" idx="10"/>
          </p:nvPr>
        </p:nvSpPr>
        <p:spPr/>
        <p:txBody>
          <a:bodyPr/>
          <a:lstStyle/>
          <a:p>
            <a:fld id="{53F61ADA-F817-4BD9-85D0-353999079619}" type="slidenum">
              <a:rPr lang="en-GB" smtClean="0"/>
              <a:t>17</a:t>
            </a:fld>
            <a:endParaRPr lang="en-GB"/>
          </a:p>
        </p:txBody>
      </p:sp>
    </p:spTree>
    <p:extLst>
      <p:ext uri="{BB962C8B-B14F-4D97-AF65-F5344CB8AC3E}">
        <p14:creationId xmlns:p14="http://schemas.microsoft.com/office/powerpoint/2010/main" val="1908449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53F61ADA-F817-4BD9-85D0-353999079619}" type="slidenum">
              <a:rPr lang="en-GB" smtClean="0"/>
              <a:t>20</a:t>
            </a:fld>
            <a:endParaRPr lang="en-GB"/>
          </a:p>
        </p:txBody>
      </p:sp>
    </p:spTree>
    <p:extLst>
      <p:ext uri="{BB962C8B-B14F-4D97-AF65-F5344CB8AC3E}">
        <p14:creationId xmlns:p14="http://schemas.microsoft.com/office/powerpoint/2010/main" val="2936439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Icebreaker and energizer</a:t>
            </a:r>
          </a:p>
        </p:txBody>
      </p:sp>
      <p:sp>
        <p:nvSpPr>
          <p:cNvPr id="4" name="Slide Number Placeholder 3"/>
          <p:cNvSpPr>
            <a:spLocks noGrp="1"/>
          </p:cNvSpPr>
          <p:nvPr>
            <p:ph type="sldNum" sz="quarter" idx="5"/>
          </p:nvPr>
        </p:nvSpPr>
        <p:spPr/>
        <p:txBody>
          <a:bodyPr/>
          <a:lstStyle/>
          <a:p>
            <a:fld id="{53F61ADA-F817-4BD9-85D0-353999079619}" type="slidenum">
              <a:rPr lang="en-GB" smtClean="0"/>
              <a:t>2</a:t>
            </a:fld>
            <a:endParaRPr lang="en-GB"/>
          </a:p>
        </p:txBody>
      </p:sp>
    </p:spTree>
    <p:extLst>
      <p:ext uri="{BB962C8B-B14F-4D97-AF65-F5344CB8AC3E}">
        <p14:creationId xmlns:p14="http://schemas.microsoft.com/office/powerpoint/2010/main" val="2923781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2755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bcdf5d7c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4cbcdf5d7c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endParaRPr lang="en-US">
              <a:cs typeface="Calibri"/>
            </a:endParaRPr>
          </a:p>
          <a:p>
            <a:endParaRPr lang="en-US">
              <a:cs typeface="Calibri"/>
            </a:endParaRPr>
          </a:p>
          <a:p>
            <a:endParaRPr lang="en-US">
              <a:cs typeface="Calibri"/>
            </a:endParaRPr>
          </a:p>
        </p:txBody>
      </p:sp>
      <p:sp>
        <p:nvSpPr>
          <p:cNvPr id="98" name="Google Shape;98;g4cbcdf5d7c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bcdf5d7c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4cbcdf5d7c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r>
              <a:rPr lang="en-US">
                <a:cs typeface="Calibri"/>
              </a:rPr>
              <a:t>Interactions with MHCLG</a:t>
            </a:r>
          </a:p>
          <a:p>
            <a:endParaRPr lang="en-US">
              <a:cs typeface="Calibri"/>
            </a:endParaRPr>
          </a:p>
        </p:txBody>
      </p:sp>
      <p:sp>
        <p:nvSpPr>
          <p:cNvPr id="98" name="Google Shape;98;g4cbcdf5d7c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1687549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cs typeface="Calibri"/>
              </a:rPr>
              <a:t>15/20 mins</a:t>
            </a:r>
          </a:p>
        </p:txBody>
      </p:sp>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8814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6025458545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602545854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cs typeface="Calibri"/>
              </a:rPr>
              <a:t>Side Question: Part VI allocations, commissioned and non-commissioned services including supported housing sector</a:t>
            </a:r>
          </a:p>
          <a:p>
            <a:r>
              <a:rPr lang="en-US" dirty="0">
                <a:cs typeface="Calibri"/>
              </a:rPr>
              <a:t>Staff assessment?</a:t>
            </a:r>
          </a:p>
        </p:txBody>
      </p:sp>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6331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1">
    <p:spTree>
      <p:nvGrpSpPr>
        <p:cNvPr id="1" name=""/>
        <p:cNvGrpSpPr/>
        <p:nvPr/>
      </p:nvGrpSpPr>
      <p:grpSpPr>
        <a:xfrm>
          <a:off x="0" y="0"/>
          <a:ext cx="0" cy="0"/>
          <a:chOff x="0" y="0"/>
          <a:chExt cx="0" cy="0"/>
        </a:xfrm>
      </p:grpSpPr>
      <p:sp>
        <p:nvSpPr>
          <p:cNvPr id="7" name="Subtitle 2"/>
          <p:cNvSpPr>
            <a:spLocks noGrp="1"/>
          </p:cNvSpPr>
          <p:nvPr>
            <p:ph type="subTitle" idx="1" hasCustomPrompt="1"/>
          </p:nvPr>
        </p:nvSpPr>
        <p:spPr>
          <a:xfrm>
            <a:off x="453201" y="4640224"/>
            <a:ext cx="11179495" cy="388977"/>
          </a:xfrm>
        </p:spPr>
        <p:txBody>
          <a:bodyPr>
            <a:noAutofit/>
          </a:bodyPr>
          <a:lstStyle>
            <a:lvl1pPr marL="0" indent="0" algn="l">
              <a:buNone/>
              <a:defRPr sz="2800" spc="0">
                <a:solidFill>
                  <a:schemeClr val="tx2"/>
                </a:solidFill>
                <a:latin typeface="Museo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pic>
        <p:nvPicPr>
          <p:cNvPr id="8" name="Picture 7"/>
          <p:cNvPicPr>
            <a:picLocks noChangeAspect="1"/>
          </p:cNvPicPr>
          <p:nvPr userDrawn="1"/>
        </p:nvPicPr>
        <p:blipFill rotWithShape="1">
          <a:blip r:embed="rId2"/>
          <a:srcRect r="51781"/>
          <a:stretch/>
        </p:blipFill>
        <p:spPr>
          <a:xfrm>
            <a:off x="453202" y="278580"/>
            <a:ext cx="1122355" cy="1115936"/>
          </a:xfrm>
          <a:prstGeom prst="rect">
            <a:avLst/>
          </a:prstGeom>
        </p:spPr>
      </p:pic>
      <p:sp>
        <p:nvSpPr>
          <p:cNvPr id="9" name="Title 1"/>
          <p:cNvSpPr>
            <a:spLocks noGrp="1"/>
          </p:cNvSpPr>
          <p:nvPr>
            <p:ph type="ctrTitle" hasCustomPrompt="1"/>
          </p:nvPr>
        </p:nvSpPr>
        <p:spPr>
          <a:xfrm>
            <a:off x="453201" y="2531222"/>
            <a:ext cx="11179495" cy="1806317"/>
          </a:xfrm>
        </p:spPr>
        <p:txBody>
          <a:bodyPr>
            <a:noAutofit/>
          </a:bodyPr>
          <a:lstStyle>
            <a:lvl1pPr algn="l">
              <a:defRPr sz="7000" spc="0"/>
            </a:lvl1pPr>
          </a:lstStyle>
          <a:p>
            <a:r>
              <a:rPr lang="en-US"/>
              <a:t>Presentation title</a:t>
            </a:r>
          </a:p>
        </p:txBody>
      </p:sp>
      <p:pic>
        <p:nvPicPr>
          <p:cNvPr id="10" name="Picture 9"/>
          <p:cNvPicPr>
            <a:picLocks noChangeAspect="1"/>
          </p:cNvPicPr>
          <p:nvPr userDrawn="1"/>
        </p:nvPicPr>
        <p:blipFill rotWithShape="1">
          <a:blip r:embed="rId2"/>
          <a:srcRect l="50930"/>
          <a:stretch/>
        </p:blipFill>
        <p:spPr>
          <a:xfrm>
            <a:off x="10490533" y="5383160"/>
            <a:ext cx="1142163" cy="1115936"/>
          </a:xfrm>
          <a:prstGeom prst="rect">
            <a:avLst/>
          </a:prstGeom>
        </p:spPr>
      </p:pic>
    </p:spTree>
    <p:extLst>
      <p:ext uri="{BB962C8B-B14F-4D97-AF65-F5344CB8AC3E}">
        <p14:creationId xmlns:p14="http://schemas.microsoft.com/office/powerpoint/2010/main" val="1525228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7"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500" panose="02000000000000000000" pitchFamily="50" charset="0"/>
              </a:defRPr>
            </a:lvl1pPr>
          </a:lstStyle>
          <a:p>
            <a:pPr lvl="0"/>
            <a:r>
              <a:rPr lang="en-US"/>
              <a:t>Presentation title</a:t>
            </a:r>
          </a:p>
        </p:txBody>
      </p:sp>
      <p:sp>
        <p:nvSpPr>
          <p:cNvPr id="8"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
        <p:nvSpPr>
          <p:cNvPr id="9" name="Text Placeholder 27"/>
          <p:cNvSpPr>
            <a:spLocks noGrp="1"/>
          </p:cNvSpPr>
          <p:nvPr>
            <p:ph type="body" sz="quarter" idx="13" hasCustomPrompt="1"/>
          </p:nvPr>
        </p:nvSpPr>
        <p:spPr>
          <a:xfrm>
            <a:off x="452967" y="604839"/>
            <a:ext cx="5386917" cy="415070"/>
          </a:xfrm>
        </p:spPr>
        <p:txBody>
          <a:bodyPr/>
          <a:lstStyle>
            <a:lvl1pPr marL="0" indent="0">
              <a:buFontTx/>
              <a:buNone/>
              <a:defRPr>
                <a:solidFill>
                  <a:schemeClr val="accent1"/>
                </a:solidFill>
                <a:latin typeface="Museo 500" panose="02000000000000000000" pitchFamily="50"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Subtitle</a:t>
            </a:r>
          </a:p>
        </p:txBody>
      </p:sp>
      <p:sp>
        <p:nvSpPr>
          <p:cNvPr id="10" name="Text Placeholder 29"/>
          <p:cNvSpPr>
            <a:spLocks noGrp="1"/>
          </p:cNvSpPr>
          <p:nvPr>
            <p:ph type="body" sz="quarter" idx="14" hasCustomPrompt="1"/>
          </p:nvPr>
        </p:nvSpPr>
        <p:spPr>
          <a:xfrm>
            <a:off x="453201" y="1401763"/>
            <a:ext cx="5386683" cy="4652962"/>
          </a:xfrm>
        </p:spPr>
        <p:txBody>
          <a:bodyPr>
            <a:noAutofit/>
          </a:bodyPr>
          <a:lstStyle>
            <a:lvl1pPr marL="0" indent="0">
              <a:buNone/>
              <a:defRPr sz="2000">
                <a:solidFill>
                  <a:schemeClr val="tx1"/>
                </a:solidFill>
                <a:latin typeface="Museo Sans 500" panose="02000000000000000000" pitchFamily="50" charset="0"/>
              </a:defRPr>
            </a:lvl1pPr>
            <a:lvl2pPr marL="457200" indent="0">
              <a:buNone/>
              <a:defRPr>
                <a:solidFill>
                  <a:schemeClr val="tx1"/>
                </a:solidFill>
                <a:latin typeface="+mn-lt"/>
              </a:defRPr>
            </a:lvl2pPr>
            <a:lvl3pPr marL="914400" indent="0">
              <a:buNone/>
              <a:defRPr>
                <a:solidFill>
                  <a:schemeClr val="tx1"/>
                </a:solidFill>
                <a:latin typeface="+mn-lt"/>
              </a:defRPr>
            </a:lvl3pPr>
            <a:lvl4pPr marL="1371600" indent="0">
              <a:buNone/>
              <a:defRPr>
                <a:solidFill>
                  <a:schemeClr val="tx1"/>
                </a:solidFill>
                <a:latin typeface="+mn-lt"/>
              </a:defRPr>
            </a:lvl4pPr>
            <a:lvl5pPr marL="1828800" indent="0">
              <a:buNone/>
              <a:defRPr>
                <a:solidFill>
                  <a:schemeClr val="tx1"/>
                </a:solidFill>
                <a:latin typeface="+mn-lt"/>
              </a:defRPr>
            </a:lvl5pPr>
          </a:lstStyle>
          <a:p>
            <a:pPr lvl="0"/>
            <a:r>
              <a:rPr lang="en-US"/>
              <a:t>Body copy.</a:t>
            </a:r>
          </a:p>
        </p:txBody>
      </p:sp>
      <p:sp>
        <p:nvSpPr>
          <p:cNvPr id="11" name="Text Placeholder 27"/>
          <p:cNvSpPr>
            <a:spLocks noGrp="1"/>
          </p:cNvSpPr>
          <p:nvPr>
            <p:ph type="body" sz="quarter" idx="17" hasCustomPrompt="1"/>
          </p:nvPr>
        </p:nvSpPr>
        <p:spPr>
          <a:xfrm>
            <a:off x="6438702" y="605694"/>
            <a:ext cx="5386917" cy="415070"/>
          </a:xfrm>
        </p:spPr>
        <p:txBody>
          <a:bodyPr/>
          <a:lstStyle>
            <a:lvl1pPr marL="0" indent="0">
              <a:buFontTx/>
              <a:buNone/>
              <a:defRPr baseline="0">
                <a:solidFill>
                  <a:schemeClr val="accent1"/>
                </a:solidFill>
                <a:latin typeface="Museo 500" panose="02000000000000000000" pitchFamily="50"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Subtitle</a:t>
            </a:r>
          </a:p>
        </p:txBody>
      </p:sp>
      <p:sp>
        <p:nvSpPr>
          <p:cNvPr id="12" name="Text Placeholder 29"/>
          <p:cNvSpPr>
            <a:spLocks noGrp="1"/>
          </p:cNvSpPr>
          <p:nvPr>
            <p:ph type="body" sz="quarter" idx="18" hasCustomPrompt="1"/>
          </p:nvPr>
        </p:nvSpPr>
        <p:spPr>
          <a:xfrm>
            <a:off x="6438936" y="1402618"/>
            <a:ext cx="5386683" cy="4652962"/>
          </a:xfrm>
        </p:spPr>
        <p:txBody>
          <a:bodyPr>
            <a:noAutofit/>
          </a:bodyPr>
          <a:lstStyle>
            <a:lvl1pPr marL="0" indent="0">
              <a:buNone/>
              <a:defRPr sz="2000">
                <a:solidFill>
                  <a:schemeClr val="tx1"/>
                </a:solidFill>
                <a:latin typeface="Museo Sans 500" panose="02000000000000000000" pitchFamily="50" charset="0"/>
              </a:defRPr>
            </a:lvl1pPr>
            <a:lvl2pPr marL="457200" indent="0">
              <a:buNone/>
              <a:defRPr>
                <a:solidFill>
                  <a:schemeClr val="tx1"/>
                </a:solidFill>
                <a:latin typeface="+mn-lt"/>
              </a:defRPr>
            </a:lvl2pPr>
            <a:lvl3pPr marL="914400" indent="0">
              <a:buNone/>
              <a:defRPr>
                <a:solidFill>
                  <a:schemeClr val="tx1"/>
                </a:solidFill>
                <a:latin typeface="+mn-lt"/>
              </a:defRPr>
            </a:lvl3pPr>
            <a:lvl4pPr marL="1371600" indent="0">
              <a:buNone/>
              <a:defRPr>
                <a:solidFill>
                  <a:schemeClr val="tx1"/>
                </a:solidFill>
                <a:latin typeface="+mn-lt"/>
              </a:defRPr>
            </a:lvl4pPr>
            <a:lvl5pPr marL="1828800" indent="0">
              <a:buNone/>
              <a:defRPr>
                <a:solidFill>
                  <a:schemeClr val="tx1"/>
                </a:solidFill>
                <a:latin typeface="+mn-lt"/>
              </a:defRPr>
            </a:lvl5pPr>
          </a:lstStyle>
          <a:p>
            <a:pPr lvl="0"/>
            <a:r>
              <a:rPr lang="en-US"/>
              <a:t>Body copy.</a:t>
            </a:r>
          </a:p>
        </p:txBody>
      </p:sp>
    </p:spTree>
    <p:extLst>
      <p:ext uri="{BB962C8B-B14F-4D97-AF65-F5344CB8AC3E}">
        <p14:creationId xmlns:p14="http://schemas.microsoft.com/office/powerpoint/2010/main" val="2984388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500" panose="02000000000000000000" pitchFamily="50" charset="0"/>
              </a:defRPr>
            </a:lvl1pPr>
          </a:lstStyle>
          <a:p>
            <a:pPr lvl="0"/>
            <a:r>
              <a:rPr lang="en-US"/>
              <a:t>Presentation title</a:t>
            </a:r>
          </a:p>
        </p:txBody>
      </p:sp>
      <p:sp>
        <p:nvSpPr>
          <p:cNvPr id="8"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
        <p:nvSpPr>
          <p:cNvPr id="9" name="Text Placeholder 12"/>
          <p:cNvSpPr>
            <a:spLocks noGrp="1"/>
          </p:cNvSpPr>
          <p:nvPr>
            <p:ph type="body" sz="quarter" idx="17" hasCustomPrompt="1"/>
          </p:nvPr>
        </p:nvSpPr>
        <p:spPr>
          <a:xfrm>
            <a:off x="452967" y="2262554"/>
            <a:ext cx="11372851" cy="1582615"/>
          </a:xfrm>
        </p:spPr>
        <p:txBody>
          <a:bodyPr>
            <a:noAutofit/>
          </a:bodyPr>
          <a:lstStyle>
            <a:lvl1pPr marL="0" indent="0" algn="ctr">
              <a:buNone/>
              <a:defRPr sz="3000">
                <a:solidFill>
                  <a:schemeClr val="tx1"/>
                </a:solidFill>
              </a:defRPr>
            </a:lvl1pPr>
            <a:lvl2pPr marL="457200" indent="0">
              <a:buNone/>
              <a:defRPr sz="5000"/>
            </a:lvl2pPr>
            <a:lvl3pPr marL="914400" indent="0">
              <a:buNone/>
              <a:defRPr sz="5000"/>
            </a:lvl3pPr>
            <a:lvl4pPr marL="1371600" indent="0">
              <a:buNone/>
              <a:defRPr sz="5000"/>
            </a:lvl4pPr>
            <a:lvl5pPr marL="1828800" indent="0">
              <a:buNone/>
              <a:defRPr sz="5000"/>
            </a:lvl5pPr>
          </a:lstStyle>
          <a:p>
            <a:pPr lvl="0"/>
            <a:r>
              <a:rPr lang="en-US"/>
              <a:t>“Quote.”</a:t>
            </a:r>
          </a:p>
        </p:txBody>
      </p:sp>
    </p:spTree>
    <p:extLst>
      <p:ext uri="{BB962C8B-B14F-4D97-AF65-F5344CB8AC3E}">
        <p14:creationId xmlns:p14="http://schemas.microsoft.com/office/powerpoint/2010/main" val="243884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with quote">
    <p:spTree>
      <p:nvGrpSpPr>
        <p:cNvPr id="1" name=""/>
        <p:cNvGrpSpPr/>
        <p:nvPr/>
      </p:nvGrpSpPr>
      <p:grpSpPr>
        <a:xfrm>
          <a:off x="0" y="0"/>
          <a:ext cx="0" cy="0"/>
          <a:chOff x="0" y="0"/>
          <a:chExt cx="0" cy="0"/>
        </a:xfrm>
      </p:grpSpPr>
      <p:sp>
        <p:nvSpPr>
          <p:cNvPr id="6" name="Picture Placeholder 6"/>
          <p:cNvSpPr>
            <a:spLocks noGrp="1"/>
          </p:cNvSpPr>
          <p:nvPr>
            <p:ph type="pic" sz="quarter" idx="10" hasCustomPrompt="1"/>
          </p:nvPr>
        </p:nvSpPr>
        <p:spPr>
          <a:xfrm>
            <a:off x="0" y="0"/>
            <a:ext cx="12192000" cy="6858000"/>
          </a:xfrm>
        </p:spPr>
        <p:txBody>
          <a:bodyPr/>
          <a:lstStyle/>
          <a:p>
            <a:r>
              <a:rPr lang="en-GB"/>
              <a:t>v</a:t>
            </a:r>
          </a:p>
        </p:txBody>
      </p:sp>
      <p:sp>
        <p:nvSpPr>
          <p:cNvPr id="3" name="Text Placeholder 12"/>
          <p:cNvSpPr>
            <a:spLocks noGrp="1"/>
          </p:cNvSpPr>
          <p:nvPr>
            <p:ph type="body" sz="quarter" idx="17" hasCustomPrompt="1"/>
          </p:nvPr>
        </p:nvSpPr>
        <p:spPr>
          <a:xfrm>
            <a:off x="7635834" y="2262554"/>
            <a:ext cx="4257304" cy="2256007"/>
          </a:xfrm>
        </p:spPr>
        <p:txBody>
          <a:bodyPr>
            <a:noAutofit/>
          </a:bodyPr>
          <a:lstStyle>
            <a:lvl1pPr marL="0" indent="0" algn="l">
              <a:buNone/>
              <a:defRPr sz="3000">
                <a:solidFill>
                  <a:schemeClr val="tx1"/>
                </a:solidFill>
              </a:defRPr>
            </a:lvl1pPr>
            <a:lvl2pPr marL="457200" indent="0">
              <a:buNone/>
              <a:defRPr sz="5000"/>
            </a:lvl2pPr>
            <a:lvl3pPr marL="914400" indent="0">
              <a:buNone/>
              <a:defRPr sz="5000"/>
            </a:lvl3pPr>
            <a:lvl4pPr marL="1371600" indent="0">
              <a:buNone/>
              <a:defRPr sz="5000"/>
            </a:lvl4pPr>
            <a:lvl5pPr marL="1828800" indent="0">
              <a:buNone/>
              <a:defRPr sz="5000"/>
            </a:lvl5pPr>
          </a:lstStyle>
          <a:p>
            <a:pPr lvl="0"/>
            <a:r>
              <a:rPr lang="en-US"/>
              <a:t>“Quote.”</a:t>
            </a:r>
          </a:p>
        </p:txBody>
      </p:sp>
    </p:spTree>
    <p:extLst>
      <p:ext uri="{BB962C8B-B14F-4D97-AF65-F5344CB8AC3E}">
        <p14:creationId xmlns:p14="http://schemas.microsoft.com/office/powerpoint/2010/main" val="1585006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0" y="0"/>
            <a:ext cx="12192000" cy="6858000"/>
          </a:xfrm>
        </p:spPr>
        <p:txBody>
          <a:bodyPr/>
          <a:lstStyle/>
          <a:p>
            <a:endParaRPr lang="en-GB"/>
          </a:p>
        </p:txBody>
      </p:sp>
    </p:spTree>
    <p:extLst>
      <p:ext uri="{BB962C8B-B14F-4D97-AF65-F5344CB8AC3E}">
        <p14:creationId xmlns:p14="http://schemas.microsoft.com/office/powerpoint/2010/main" val="2049634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Sans 500" panose="02000000000000000000" pitchFamily="50" charset="0"/>
              </a:defRPr>
            </a:lvl1pPr>
          </a:lstStyle>
          <a:p>
            <a:pPr lvl="0"/>
            <a:r>
              <a:rPr lang="en-US"/>
              <a:t>Presentation title</a:t>
            </a:r>
          </a:p>
        </p:txBody>
      </p:sp>
      <p:sp>
        <p:nvSpPr>
          <p:cNvPr id="7"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Tree>
    <p:extLst>
      <p:ext uri="{BB962C8B-B14F-4D97-AF65-F5344CB8AC3E}">
        <p14:creationId xmlns:p14="http://schemas.microsoft.com/office/powerpoint/2010/main" val="50557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fographic">
    <p:spTree>
      <p:nvGrpSpPr>
        <p:cNvPr id="1" name=""/>
        <p:cNvGrpSpPr/>
        <p:nvPr/>
      </p:nvGrpSpPr>
      <p:grpSpPr>
        <a:xfrm>
          <a:off x="0" y="0"/>
          <a:ext cx="0" cy="0"/>
          <a:chOff x="0" y="0"/>
          <a:chExt cx="0" cy="0"/>
        </a:xfrm>
      </p:grpSpPr>
      <p:sp>
        <p:nvSpPr>
          <p:cNvPr id="6" name="Text Placeholder 27"/>
          <p:cNvSpPr>
            <a:spLocks noGrp="1"/>
          </p:cNvSpPr>
          <p:nvPr>
            <p:ph type="body" sz="quarter" idx="13" hasCustomPrompt="1"/>
          </p:nvPr>
        </p:nvSpPr>
        <p:spPr>
          <a:xfrm>
            <a:off x="452967" y="604838"/>
            <a:ext cx="5386917" cy="554037"/>
          </a:xfrm>
        </p:spPr>
        <p:txBody>
          <a:bodyPr/>
          <a:lstStyle>
            <a:lvl1pPr marL="0" indent="0">
              <a:buFontTx/>
              <a:buNone/>
              <a:defRPr>
                <a:solidFill>
                  <a:schemeClr val="accent1"/>
                </a:solidFill>
                <a:latin typeface="Museo Sans 500" panose="02000000000000000000" pitchFamily="50"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Subtitle if needed</a:t>
            </a:r>
          </a:p>
        </p:txBody>
      </p:sp>
      <p:sp>
        <p:nvSpPr>
          <p:cNvPr id="7"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500" panose="02000000000000000000" pitchFamily="50" charset="0"/>
              </a:defRPr>
            </a:lvl1pPr>
          </a:lstStyle>
          <a:p>
            <a:pPr lvl="0"/>
            <a:r>
              <a:rPr lang="en-US"/>
              <a:t>Presentation title</a:t>
            </a:r>
          </a:p>
        </p:txBody>
      </p:sp>
      <p:sp>
        <p:nvSpPr>
          <p:cNvPr id="8"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
        <p:nvSpPr>
          <p:cNvPr id="9" name="Chart Placeholder 9"/>
          <p:cNvSpPr>
            <a:spLocks noGrp="1"/>
          </p:cNvSpPr>
          <p:nvPr>
            <p:ph type="chart" sz="quarter" idx="17"/>
          </p:nvPr>
        </p:nvSpPr>
        <p:spPr>
          <a:xfrm>
            <a:off x="452967" y="1319213"/>
            <a:ext cx="11372851" cy="4741862"/>
          </a:xfrm>
        </p:spPr>
        <p:txBody>
          <a:bodyPr/>
          <a:lstStyle/>
          <a:p>
            <a:endParaRPr lang="en-GB"/>
          </a:p>
        </p:txBody>
      </p:sp>
    </p:spTree>
    <p:extLst>
      <p:ext uri="{BB962C8B-B14F-4D97-AF65-F5344CB8AC3E}">
        <p14:creationId xmlns:p14="http://schemas.microsoft.com/office/powerpoint/2010/main" val="4135621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12192000" cy="6858000"/>
          </a:xfrm>
          <a:prstGeom prst="rect">
            <a:avLst/>
          </a:prstGeom>
        </p:spPr>
      </p:pic>
      <p:sp>
        <p:nvSpPr>
          <p:cNvPr id="7" name="TextBox 6"/>
          <p:cNvSpPr txBox="1"/>
          <p:nvPr userDrawn="1"/>
        </p:nvSpPr>
        <p:spPr>
          <a:xfrm>
            <a:off x="453201" y="2844225"/>
            <a:ext cx="11316769" cy="1169551"/>
          </a:xfrm>
          <a:prstGeom prst="rect">
            <a:avLst/>
          </a:prstGeom>
          <a:noFill/>
        </p:spPr>
        <p:txBody>
          <a:bodyPr wrap="square" rtlCol="0">
            <a:spAutoFit/>
          </a:bodyPr>
          <a:lstStyle/>
          <a:p>
            <a:pPr algn="ctr"/>
            <a:r>
              <a:rPr lang="en-GB" sz="7000" spc="0">
                <a:solidFill>
                  <a:schemeClr val="bg1"/>
                </a:solidFill>
                <a:latin typeface="Museo 500" panose="02000000000000000000" pitchFamily="50" charset="0"/>
              </a:rPr>
              <a:t>Thank you</a:t>
            </a:r>
          </a:p>
        </p:txBody>
      </p:sp>
      <p:sp>
        <p:nvSpPr>
          <p:cNvPr id="8" name="TextBox 7"/>
          <p:cNvSpPr txBox="1"/>
          <p:nvPr userDrawn="1"/>
        </p:nvSpPr>
        <p:spPr>
          <a:xfrm>
            <a:off x="5302207" y="6151566"/>
            <a:ext cx="1190694" cy="307777"/>
          </a:xfrm>
          <a:prstGeom prst="rect">
            <a:avLst/>
          </a:prstGeom>
          <a:noFill/>
        </p:spPr>
        <p:txBody>
          <a:bodyPr wrap="square" rtlCol="0">
            <a:spAutoFit/>
          </a:bodyPr>
          <a:lstStyle/>
          <a:p>
            <a:pPr algn="ctr"/>
            <a:r>
              <a:rPr lang="en-GB" sz="1400"/>
              <a:t>crisis.org.uk</a:t>
            </a:r>
          </a:p>
        </p:txBody>
      </p:sp>
      <p:pic>
        <p:nvPicPr>
          <p:cNvPr id="9" name="Picture 8"/>
          <p:cNvPicPr>
            <a:picLocks noChangeAspect="1"/>
          </p:cNvPicPr>
          <p:nvPr userDrawn="1"/>
        </p:nvPicPr>
        <p:blipFill rotWithShape="1">
          <a:blip r:embed="rId3"/>
          <a:srcRect r="50290"/>
          <a:stretch/>
        </p:blipFill>
        <p:spPr>
          <a:xfrm>
            <a:off x="5405054" y="5160612"/>
            <a:ext cx="1022376" cy="985581"/>
          </a:xfrm>
          <a:prstGeom prst="rect">
            <a:avLst/>
          </a:prstGeom>
        </p:spPr>
      </p:pic>
    </p:spTree>
    <p:extLst>
      <p:ext uri="{BB962C8B-B14F-4D97-AF65-F5344CB8AC3E}">
        <p14:creationId xmlns:p14="http://schemas.microsoft.com/office/powerpoint/2010/main" val="1267026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py and image">
  <p:cSld name="1_Copy and image">
    <p:spTree>
      <p:nvGrpSpPr>
        <p:cNvPr id="1" name="Shape 94"/>
        <p:cNvGrpSpPr/>
        <p:nvPr/>
      </p:nvGrpSpPr>
      <p:grpSpPr>
        <a:xfrm>
          <a:off x="0" y="0"/>
          <a:ext cx="0" cy="0"/>
          <a:chOff x="0" y="0"/>
          <a:chExt cx="0" cy="0"/>
        </a:xfrm>
      </p:grpSpPr>
      <p:sp>
        <p:nvSpPr>
          <p:cNvPr id="95" name="Shape 95"/>
          <p:cNvSpPr>
            <a:spLocks noGrp="1"/>
          </p:cNvSpPr>
          <p:nvPr>
            <p:ph type="pic" idx="2"/>
          </p:nvPr>
        </p:nvSpPr>
        <p:spPr>
          <a:xfrm>
            <a:off x="6096000" y="0"/>
            <a:ext cx="6096000" cy="6858000"/>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6" name="Shape 96"/>
          <p:cNvSpPr txBox="1">
            <a:spLocks noGrp="1"/>
          </p:cNvSpPr>
          <p:nvPr>
            <p:ph type="body" idx="1"/>
          </p:nvPr>
        </p:nvSpPr>
        <p:spPr>
          <a:xfrm>
            <a:off x="452967" y="604838"/>
            <a:ext cx="5386800" cy="5541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7" name="Shape 97"/>
          <p:cNvSpPr txBox="1">
            <a:spLocks noGrp="1"/>
          </p:cNvSpPr>
          <p:nvPr>
            <p:ph type="body" idx="3"/>
          </p:nvPr>
        </p:nvSpPr>
        <p:spPr>
          <a:xfrm>
            <a:off x="452967" y="6228750"/>
            <a:ext cx="5386800" cy="3396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8" name="Shape 98"/>
          <p:cNvSpPr txBox="1">
            <a:spLocks noGrp="1"/>
          </p:cNvSpPr>
          <p:nvPr>
            <p:ph type="body" idx="4"/>
          </p:nvPr>
        </p:nvSpPr>
        <p:spPr>
          <a:xfrm>
            <a:off x="453201" y="1401763"/>
            <a:ext cx="5386800" cy="46530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065322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ulletpoint list">
  <p:cSld name="Bulletpoint list">
    <p:spTree>
      <p:nvGrpSpPr>
        <p:cNvPr id="1" name="Shape 20"/>
        <p:cNvGrpSpPr/>
        <p:nvPr/>
      </p:nvGrpSpPr>
      <p:grpSpPr>
        <a:xfrm>
          <a:off x="0" y="0"/>
          <a:ext cx="0" cy="0"/>
          <a:chOff x="0" y="0"/>
          <a:chExt cx="0" cy="0"/>
        </a:xfrm>
      </p:grpSpPr>
      <p:sp>
        <p:nvSpPr>
          <p:cNvPr id="21" name="Google Shape;21;p3"/>
          <p:cNvSpPr txBox="1">
            <a:spLocks noGrp="1"/>
          </p:cNvSpPr>
          <p:nvPr>
            <p:ph type="body" idx="1"/>
          </p:nvPr>
        </p:nvSpPr>
        <p:spPr>
          <a:xfrm>
            <a:off x="452967" y="6228750"/>
            <a:ext cx="5386917" cy="339725"/>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
          <p:cNvSpPr txBox="1">
            <a:spLocks noGrp="1"/>
          </p:cNvSpPr>
          <p:nvPr>
            <p:ph type="body" idx="2"/>
          </p:nvPr>
        </p:nvSpPr>
        <p:spPr>
          <a:xfrm>
            <a:off x="6438936" y="6228749"/>
            <a:ext cx="5386917" cy="339725"/>
          </a:xfrm>
          <a:prstGeom prst="rect">
            <a:avLst/>
          </a:prstGeom>
          <a:noFill/>
          <a:ln>
            <a:noFill/>
          </a:ln>
        </p:spPr>
        <p:txBody>
          <a:bodyPr spcFirstLastPara="1" wrap="square" lIns="91425" tIns="45700" rIns="91425" bIns="45700" anchor="t" anchorCtr="0"/>
          <a:lstStyle>
            <a:lvl1pPr marL="457200" lvl="0" indent="-228600" algn="r">
              <a:lnSpc>
                <a:spcPct val="90000"/>
              </a:lnSpc>
              <a:spcBef>
                <a:spcPts val="1000"/>
              </a:spcBef>
              <a:spcAft>
                <a:spcPts val="0"/>
              </a:spcAft>
              <a:buClr>
                <a:schemeClr val="accent1"/>
              </a:buClr>
              <a:buSzPts val="1600"/>
              <a:buNone/>
              <a:defRPr sz="1600">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body" idx="3"/>
          </p:nvPr>
        </p:nvSpPr>
        <p:spPr>
          <a:xfrm>
            <a:off x="452967" y="620713"/>
            <a:ext cx="11372851" cy="5257800"/>
          </a:xfrm>
          <a:prstGeom prst="rect">
            <a:avLst/>
          </a:prstGeom>
          <a:noFill/>
          <a:ln>
            <a:noFill/>
          </a:ln>
        </p:spPr>
        <p:txBody>
          <a:bodyPr spcFirstLastPara="1" wrap="square" lIns="91425" tIns="45700" rIns="91425" bIns="45700" anchor="t" anchorCtr="0"/>
          <a:lstStyle>
            <a:lvl1pPr marL="457200" lvl="0" indent="-381000" algn="l">
              <a:lnSpc>
                <a:spcPct val="90000"/>
              </a:lnSpc>
              <a:spcBef>
                <a:spcPts val="1000"/>
              </a:spcBef>
              <a:spcAft>
                <a:spcPts val="0"/>
              </a:spcAft>
              <a:buClr>
                <a:schemeClr val="accent1"/>
              </a:buClr>
              <a:buSzPts val="2400"/>
              <a:buFont typeface="Arial"/>
              <a:buChar char="•"/>
              <a:defRPr sz="200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679284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3321902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12192000" cy="6858000"/>
          </a:xfrm>
          <a:prstGeom prst="rect">
            <a:avLst/>
          </a:prstGeom>
        </p:spPr>
      </p:pic>
      <p:sp>
        <p:nvSpPr>
          <p:cNvPr id="8" name="Title 1"/>
          <p:cNvSpPr>
            <a:spLocks noGrp="1"/>
          </p:cNvSpPr>
          <p:nvPr>
            <p:ph type="ctrTitle" hasCustomPrompt="1"/>
          </p:nvPr>
        </p:nvSpPr>
        <p:spPr>
          <a:xfrm>
            <a:off x="453201" y="2531222"/>
            <a:ext cx="11316769" cy="1831377"/>
          </a:xfrm>
        </p:spPr>
        <p:txBody>
          <a:bodyPr>
            <a:noAutofit/>
          </a:bodyPr>
          <a:lstStyle>
            <a:lvl1pPr algn="ctr">
              <a:defRPr sz="7000" spc="0" baseline="0">
                <a:solidFill>
                  <a:schemeClr val="bg2"/>
                </a:solidFill>
              </a:defRPr>
            </a:lvl1pPr>
          </a:lstStyle>
          <a:p>
            <a:r>
              <a:rPr lang="en-US"/>
              <a:t>Presentation title</a:t>
            </a:r>
          </a:p>
        </p:txBody>
      </p:sp>
      <p:sp>
        <p:nvSpPr>
          <p:cNvPr id="9" name="Subtitle 2"/>
          <p:cNvSpPr>
            <a:spLocks noGrp="1"/>
          </p:cNvSpPr>
          <p:nvPr>
            <p:ph type="subTitle" idx="1" hasCustomPrompt="1"/>
          </p:nvPr>
        </p:nvSpPr>
        <p:spPr>
          <a:xfrm>
            <a:off x="453203" y="4541897"/>
            <a:ext cx="11316768" cy="388977"/>
          </a:xfrm>
        </p:spPr>
        <p:txBody>
          <a:bodyPr>
            <a:noAutofit/>
          </a:bodyPr>
          <a:lstStyle>
            <a:lvl1pPr marL="0" indent="0" algn="ctr">
              <a:buNone/>
              <a:defRPr sz="2800">
                <a:solidFill>
                  <a:schemeClr val="bg2"/>
                </a:solidFill>
                <a:latin typeface="Museo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pic>
        <p:nvPicPr>
          <p:cNvPr id="10" name="Picture 9"/>
          <p:cNvPicPr>
            <a:picLocks noChangeAspect="1"/>
          </p:cNvPicPr>
          <p:nvPr userDrawn="1"/>
        </p:nvPicPr>
        <p:blipFill rotWithShape="1">
          <a:blip r:embed="rId3"/>
          <a:srcRect r="51610"/>
          <a:stretch/>
        </p:blipFill>
        <p:spPr>
          <a:xfrm>
            <a:off x="5511844" y="1229033"/>
            <a:ext cx="1168311" cy="1156986"/>
          </a:xfrm>
          <a:prstGeom prst="rect">
            <a:avLst/>
          </a:prstGeom>
        </p:spPr>
      </p:pic>
    </p:spTree>
    <p:extLst>
      <p:ext uri="{BB962C8B-B14F-4D97-AF65-F5344CB8AC3E}">
        <p14:creationId xmlns:p14="http://schemas.microsoft.com/office/powerpoint/2010/main" val="1635940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py and image">
    <p:spTree>
      <p:nvGrpSpPr>
        <p:cNvPr id="1" name=""/>
        <p:cNvGrpSpPr/>
        <p:nvPr/>
      </p:nvGrpSpPr>
      <p:grpSpPr>
        <a:xfrm>
          <a:off x="0" y="0"/>
          <a:ext cx="0" cy="0"/>
          <a:chOff x="0" y="0"/>
          <a:chExt cx="0" cy="0"/>
        </a:xfrm>
      </p:grpSpPr>
      <p:sp>
        <p:nvSpPr>
          <p:cNvPr id="7" name="Picture Placeholder 10"/>
          <p:cNvSpPr>
            <a:spLocks noGrp="1"/>
          </p:cNvSpPr>
          <p:nvPr>
            <p:ph type="pic" sz="quarter" idx="10"/>
          </p:nvPr>
        </p:nvSpPr>
        <p:spPr>
          <a:xfrm>
            <a:off x="6096000" y="0"/>
            <a:ext cx="6096000" cy="6858000"/>
          </a:xfrm>
        </p:spPr>
        <p:txBody>
          <a:bodyPr>
            <a:normAutofit/>
          </a:bodyPr>
          <a:lstStyle>
            <a:lvl1pPr>
              <a:defRPr sz="2000">
                <a:latin typeface="Museo Sans 500" panose="02000000000000000000" pitchFamily="50" charset="0"/>
              </a:defRPr>
            </a:lvl1pPr>
          </a:lstStyle>
          <a:p>
            <a:endParaRPr lang="en-GB"/>
          </a:p>
        </p:txBody>
      </p:sp>
      <p:sp>
        <p:nvSpPr>
          <p:cNvPr id="8" name="Text Placeholder 27"/>
          <p:cNvSpPr>
            <a:spLocks noGrp="1"/>
          </p:cNvSpPr>
          <p:nvPr>
            <p:ph type="body" sz="quarter" idx="13" hasCustomPrompt="1"/>
          </p:nvPr>
        </p:nvSpPr>
        <p:spPr>
          <a:xfrm>
            <a:off x="452967" y="604838"/>
            <a:ext cx="5386917" cy="554037"/>
          </a:xfrm>
        </p:spPr>
        <p:txBody>
          <a:bodyPr/>
          <a:lstStyle>
            <a:lvl1pPr marL="0" indent="0">
              <a:buFontTx/>
              <a:buNone/>
              <a:defRPr>
                <a:solidFill>
                  <a:schemeClr val="accent1"/>
                </a:solidFill>
                <a:latin typeface="Museo 500" panose="02000000000000000000" pitchFamily="50"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Heading</a:t>
            </a:r>
          </a:p>
        </p:txBody>
      </p:sp>
      <p:sp>
        <p:nvSpPr>
          <p:cNvPr id="9"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500" panose="02000000000000000000" pitchFamily="50" charset="0"/>
              </a:defRPr>
            </a:lvl1pPr>
          </a:lstStyle>
          <a:p>
            <a:pPr lvl="0"/>
            <a:r>
              <a:rPr lang="en-US"/>
              <a:t>Presentation title</a:t>
            </a:r>
          </a:p>
        </p:txBody>
      </p:sp>
      <p:sp>
        <p:nvSpPr>
          <p:cNvPr id="10" name="Text Placeholder 29"/>
          <p:cNvSpPr>
            <a:spLocks noGrp="1"/>
          </p:cNvSpPr>
          <p:nvPr>
            <p:ph type="body" sz="quarter" idx="14" hasCustomPrompt="1"/>
          </p:nvPr>
        </p:nvSpPr>
        <p:spPr>
          <a:xfrm>
            <a:off x="453201" y="1401763"/>
            <a:ext cx="5386683" cy="4652962"/>
          </a:xfrm>
        </p:spPr>
        <p:txBody>
          <a:bodyPr>
            <a:noAutofit/>
          </a:bodyPr>
          <a:lstStyle>
            <a:lvl1pPr marL="0" indent="0">
              <a:buNone/>
              <a:defRPr sz="2000">
                <a:solidFill>
                  <a:schemeClr val="tx1"/>
                </a:solidFill>
                <a:latin typeface="Museo Sans 500" panose="02000000000000000000" pitchFamily="50" charset="0"/>
              </a:defRPr>
            </a:lvl1pPr>
            <a:lvl2pPr marL="457200" indent="0">
              <a:buNone/>
              <a:defRPr>
                <a:solidFill>
                  <a:schemeClr val="tx1"/>
                </a:solidFill>
                <a:latin typeface="+mn-lt"/>
              </a:defRPr>
            </a:lvl2pPr>
            <a:lvl3pPr marL="914400" indent="0">
              <a:buNone/>
              <a:defRPr>
                <a:solidFill>
                  <a:schemeClr val="tx1"/>
                </a:solidFill>
                <a:latin typeface="+mn-lt"/>
              </a:defRPr>
            </a:lvl3pPr>
            <a:lvl4pPr marL="1371600" indent="0">
              <a:buNone/>
              <a:defRPr>
                <a:solidFill>
                  <a:schemeClr val="tx1"/>
                </a:solidFill>
                <a:latin typeface="+mn-lt"/>
              </a:defRPr>
            </a:lvl4pPr>
            <a:lvl5pPr marL="1828800" indent="0">
              <a:buNone/>
              <a:defRPr>
                <a:solidFill>
                  <a:schemeClr val="tx1"/>
                </a:solidFill>
                <a:latin typeface="+mn-lt"/>
              </a:defRPr>
            </a:lvl5pPr>
          </a:lstStyle>
          <a:p>
            <a:pPr lvl="0"/>
            <a:r>
              <a:rPr lang="en-US"/>
              <a:t>Body copy</a:t>
            </a:r>
          </a:p>
        </p:txBody>
      </p:sp>
    </p:spTree>
    <p:extLst>
      <p:ext uri="{BB962C8B-B14F-4D97-AF65-F5344CB8AC3E}">
        <p14:creationId xmlns:p14="http://schemas.microsoft.com/office/powerpoint/2010/main" val="3131990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point list">
    <p:spTree>
      <p:nvGrpSpPr>
        <p:cNvPr id="1" name=""/>
        <p:cNvGrpSpPr/>
        <p:nvPr/>
      </p:nvGrpSpPr>
      <p:grpSpPr>
        <a:xfrm>
          <a:off x="0" y="0"/>
          <a:ext cx="0" cy="0"/>
          <a:chOff x="0" y="0"/>
          <a:chExt cx="0" cy="0"/>
        </a:xfrm>
      </p:grpSpPr>
      <p:sp>
        <p:nvSpPr>
          <p:cNvPr id="8"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Sans 500" panose="02000000000000000000" pitchFamily="50" charset="0"/>
              </a:defRPr>
            </a:lvl1pPr>
          </a:lstStyle>
          <a:p>
            <a:pPr lvl="0"/>
            <a:r>
              <a:rPr lang="en-US"/>
              <a:t>Presentation title</a:t>
            </a:r>
          </a:p>
        </p:txBody>
      </p:sp>
      <p:sp>
        <p:nvSpPr>
          <p:cNvPr id="9"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
        <p:nvSpPr>
          <p:cNvPr id="10" name="Text Placeholder 12"/>
          <p:cNvSpPr>
            <a:spLocks noGrp="1"/>
          </p:cNvSpPr>
          <p:nvPr>
            <p:ph type="body" sz="quarter" idx="17" hasCustomPrompt="1"/>
          </p:nvPr>
        </p:nvSpPr>
        <p:spPr>
          <a:xfrm>
            <a:off x="452967" y="620713"/>
            <a:ext cx="11372851" cy="5257800"/>
          </a:xfrm>
        </p:spPr>
        <p:txBody>
          <a:bodyPr>
            <a:normAutofit/>
          </a:bodyPr>
          <a:lstStyle>
            <a:lvl1pPr marL="342900" indent="-342900" algn="l">
              <a:buClr>
                <a:schemeClr val="accent1"/>
              </a:buClr>
              <a:buSzPct val="120000"/>
              <a:buFont typeface="Arial" panose="020B0604020202020204" pitchFamily="34" charset="0"/>
              <a:buChar char="•"/>
              <a:defRPr sz="2000" baseline="0">
                <a:solidFill>
                  <a:schemeClr val="tx1"/>
                </a:solidFill>
                <a:latin typeface="Museo Sans 500" panose="02000000000000000000" pitchFamily="50" charset="0"/>
              </a:defRPr>
            </a:lvl1pPr>
          </a:lstStyle>
          <a:p>
            <a:pPr lvl="0"/>
            <a:r>
              <a:rPr lang="en-US"/>
              <a:t>Body copy for bullet point list.</a:t>
            </a:r>
          </a:p>
        </p:txBody>
      </p:sp>
    </p:spTree>
    <p:extLst>
      <p:ext uri="{BB962C8B-B14F-4D97-AF65-F5344CB8AC3E}">
        <p14:creationId xmlns:p14="http://schemas.microsoft.com/office/powerpoint/2010/main" val="944170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0"/>
            <a:ext cx="12192000" cy="6858000"/>
          </a:xfrm>
          <a:prstGeom prst="rect">
            <a:avLst/>
          </a:prstGeom>
        </p:spPr>
      </p:pic>
      <p:sp>
        <p:nvSpPr>
          <p:cNvPr id="11"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12"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711775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12192000" cy="6858000"/>
          </a:xfrm>
          <a:prstGeom prst="rect">
            <a:avLst/>
          </a:prstGeom>
        </p:spPr>
      </p:pic>
      <p:sp>
        <p:nvSpPr>
          <p:cNvPr id="7"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8"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302215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0"/>
            <a:ext cx="12192000" cy="6858000"/>
          </a:xfrm>
          <a:prstGeom prst="rect">
            <a:avLst/>
          </a:prstGeom>
        </p:spPr>
      </p:pic>
      <p:sp>
        <p:nvSpPr>
          <p:cNvPr id="6"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7"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1835163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4">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12192000" cy="6858000"/>
          </a:xfrm>
          <a:prstGeom prst="rect">
            <a:avLst/>
          </a:prstGeom>
        </p:spPr>
      </p:pic>
      <p:sp>
        <p:nvSpPr>
          <p:cNvPr id="9"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10"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1198476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5">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12192000" cy="6858000"/>
          </a:xfrm>
          <a:prstGeom prst="rect">
            <a:avLst/>
          </a:prstGeom>
        </p:spPr>
      </p:pic>
      <p:sp>
        <p:nvSpPr>
          <p:cNvPr id="9"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10"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4178236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F94DE0-E442-4803-ACA5-19677F414862}" type="datetimeFigureOut">
              <a:rPr lang="en-GB" smtClean="0"/>
              <a:t>18/09/2019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0D6933-5457-4248-8918-B63EB246E2EC}" type="slidenum">
              <a:rPr lang="en-GB" smtClean="0"/>
              <a:t>‹#›</a:t>
            </a:fld>
            <a:endParaRPr lang="en-GB"/>
          </a:p>
        </p:txBody>
      </p:sp>
    </p:spTree>
    <p:extLst>
      <p:ext uri="{BB962C8B-B14F-4D97-AF65-F5344CB8AC3E}">
        <p14:creationId xmlns:p14="http://schemas.microsoft.com/office/powerpoint/2010/main" val="2352207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1" r:id="rId13"/>
    <p:sldLayoutId id="2147483660" r:id="rId14"/>
    <p:sldLayoutId id="2147483662" r:id="rId15"/>
    <p:sldLayoutId id="2147483663"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useo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3201" y="3703309"/>
            <a:ext cx="11316769" cy="1831377"/>
          </a:xfrm>
        </p:spPr>
        <p:txBody>
          <a:bodyPr/>
          <a:lstStyle/>
          <a:p>
            <a:r>
              <a:rPr lang="en-GB" sz="5400" dirty="0">
                <a:latin typeface="Museo 500"/>
              </a:rPr>
              <a:t>Homelessness</a:t>
            </a:r>
            <a:r>
              <a:rPr lang="en-GB" sz="5400" dirty="0">
                <a:solidFill>
                  <a:srgbClr val="FFFFFF"/>
                </a:solidFill>
                <a:latin typeface="Museo 500"/>
              </a:rPr>
              <a:t> Reduction Act (HRA) Partnership</a:t>
            </a:r>
            <a:br>
              <a:rPr lang="en-GB" sz="5400" dirty="0"/>
            </a:br>
            <a:br>
              <a:rPr lang="en-GB" sz="5400" dirty="0"/>
            </a:br>
            <a:r>
              <a:rPr lang="en-GB" sz="5400" dirty="0">
                <a:latin typeface="Museo 500"/>
              </a:rPr>
              <a:t>Quarterly Day</a:t>
            </a:r>
            <a:br>
              <a:rPr lang="en-GB" sz="5400" dirty="0">
                <a:latin typeface="Museo 500"/>
              </a:rPr>
            </a:br>
            <a:r>
              <a:rPr lang="en-GB" sz="3200" dirty="0">
                <a:solidFill>
                  <a:srgbClr val="FFFFFF"/>
                </a:solidFill>
                <a:latin typeface="Museo 500"/>
              </a:rPr>
              <a:t>Wednesday 18th September</a:t>
            </a:r>
            <a:endParaRPr lang="en-US" sz="3200" dirty="0">
              <a:solidFill>
                <a:schemeClr val="tx1"/>
              </a:solidFill>
              <a:latin typeface="Museo 500"/>
            </a:endParaRPr>
          </a:p>
        </p:txBody>
      </p:sp>
    </p:spTree>
    <p:extLst>
      <p:ext uri="{BB962C8B-B14F-4D97-AF65-F5344CB8AC3E}">
        <p14:creationId xmlns:p14="http://schemas.microsoft.com/office/powerpoint/2010/main" val="1482923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p:nvPr/>
        </p:nvSpPr>
        <p:spPr>
          <a:xfrm rot="5400000" flipH="1">
            <a:off x="3416168" y="-927967"/>
            <a:ext cx="5811600" cy="9525600"/>
          </a:xfrm>
          <a:prstGeom prst="triangle">
            <a:avLst>
              <a:gd name="adj" fmla="val 50000"/>
            </a:avLst>
          </a:prstGeom>
          <a:solidFill>
            <a:srgbClr val="B7B7B7"/>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endParaRPr/>
          </a:p>
        </p:txBody>
      </p:sp>
      <p:sp>
        <p:nvSpPr>
          <p:cNvPr id="70" name="Google Shape;70;p14"/>
          <p:cNvSpPr/>
          <p:nvPr/>
        </p:nvSpPr>
        <p:spPr>
          <a:xfrm>
            <a:off x="130800" y="928900"/>
            <a:ext cx="1428400" cy="5811600"/>
          </a:xfrm>
          <a:prstGeom prst="rect">
            <a:avLst/>
          </a:prstGeom>
          <a:solidFill>
            <a:srgbClr val="B7B7B7"/>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a:p>
        </p:txBody>
      </p:sp>
      <p:sp>
        <p:nvSpPr>
          <p:cNvPr id="71" name="Google Shape;71;p14"/>
          <p:cNvSpPr/>
          <p:nvPr/>
        </p:nvSpPr>
        <p:spPr>
          <a:xfrm rot="16200000">
            <a:off x="2806568" y="-927967"/>
            <a:ext cx="5811600" cy="9525600"/>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endParaRPr/>
          </a:p>
        </p:txBody>
      </p:sp>
      <p:sp>
        <p:nvSpPr>
          <p:cNvPr id="72" name="Google Shape;72;p14"/>
          <p:cNvSpPr/>
          <p:nvPr/>
        </p:nvSpPr>
        <p:spPr>
          <a:xfrm>
            <a:off x="10475167" y="928900"/>
            <a:ext cx="1428400" cy="5811600"/>
          </a:xfrm>
          <a:prstGeom prst="rect">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a:highlight>
                <a:srgbClr val="666666"/>
              </a:highlight>
            </a:endParaRPr>
          </a:p>
        </p:txBody>
      </p:sp>
      <p:cxnSp>
        <p:nvCxnSpPr>
          <p:cNvPr id="73" name="Google Shape;73;p14"/>
          <p:cNvCxnSpPr/>
          <p:nvPr/>
        </p:nvCxnSpPr>
        <p:spPr>
          <a:xfrm>
            <a:off x="4381800" y="944833"/>
            <a:ext cx="0" cy="5830400"/>
          </a:xfrm>
          <a:prstGeom prst="straightConnector1">
            <a:avLst/>
          </a:prstGeom>
          <a:noFill/>
          <a:ln w="9525" cap="flat" cmpd="sng">
            <a:solidFill>
              <a:schemeClr val="dk2"/>
            </a:solidFill>
            <a:prstDash val="dash"/>
            <a:round/>
            <a:headEnd type="none" w="med" len="med"/>
            <a:tailEnd type="none" w="med" len="med"/>
          </a:ln>
        </p:spPr>
      </p:cxnSp>
      <p:cxnSp>
        <p:nvCxnSpPr>
          <p:cNvPr id="74" name="Google Shape;74;p14"/>
          <p:cNvCxnSpPr/>
          <p:nvPr/>
        </p:nvCxnSpPr>
        <p:spPr>
          <a:xfrm>
            <a:off x="7836200" y="944833"/>
            <a:ext cx="0" cy="5830400"/>
          </a:xfrm>
          <a:prstGeom prst="straightConnector1">
            <a:avLst/>
          </a:prstGeom>
          <a:noFill/>
          <a:ln w="9525" cap="flat" cmpd="sng">
            <a:solidFill>
              <a:schemeClr val="dk2"/>
            </a:solidFill>
            <a:prstDash val="dash"/>
            <a:round/>
            <a:headEnd type="none" w="med" len="med"/>
            <a:tailEnd type="none" w="med" len="med"/>
          </a:ln>
        </p:spPr>
      </p:cxnSp>
      <p:sp>
        <p:nvSpPr>
          <p:cNvPr id="75" name="Google Shape;75;p14"/>
          <p:cNvSpPr txBox="1"/>
          <p:nvPr/>
        </p:nvSpPr>
        <p:spPr>
          <a:xfrm>
            <a:off x="74740" y="901693"/>
            <a:ext cx="1569600" cy="1289200"/>
          </a:xfrm>
          <a:prstGeom prst="rect">
            <a:avLst/>
          </a:prstGeom>
          <a:noFill/>
          <a:ln>
            <a:noFill/>
          </a:ln>
        </p:spPr>
        <p:txBody>
          <a:bodyPr spcFirstLastPara="1" wrap="square" lIns="121900" tIns="121900" rIns="121900" bIns="121900" anchor="t" anchorCtr="0">
            <a:noAutofit/>
          </a:bodyPr>
          <a:lstStyle/>
          <a:p>
            <a:pPr algn="ctr"/>
            <a:r>
              <a:rPr lang="en" b="1">
                <a:solidFill>
                  <a:srgbClr val="FFFFFF"/>
                </a:solidFill>
              </a:rPr>
              <a:t>What citizens experience</a:t>
            </a:r>
            <a:endParaRPr b="1">
              <a:solidFill>
                <a:srgbClr val="FFFFFF"/>
              </a:solidFill>
            </a:endParaRPr>
          </a:p>
        </p:txBody>
      </p:sp>
      <p:sp>
        <p:nvSpPr>
          <p:cNvPr id="76" name="Google Shape;76;p14"/>
          <p:cNvSpPr txBox="1"/>
          <p:nvPr/>
        </p:nvSpPr>
        <p:spPr>
          <a:xfrm>
            <a:off x="10437940" y="901693"/>
            <a:ext cx="1569600" cy="1289200"/>
          </a:xfrm>
          <a:prstGeom prst="rect">
            <a:avLst/>
          </a:prstGeom>
          <a:noFill/>
          <a:ln>
            <a:noFill/>
          </a:ln>
        </p:spPr>
        <p:txBody>
          <a:bodyPr spcFirstLastPara="1" wrap="square" lIns="121900" tIns="121900" rIns="121900" bIns="121900" anchor="t" anchorCtr="0">
            <a:noAutofit/>
          </a:bodyPr>
          <a:lstStyle/>
          <a:p>
            <a:pPr algn="ctr"/>
            <a:r>
              <a:rPr lang="en" b="1"/>
              <a:t>What the council says</a:t>
            </a:r>
            <a:endParaRPr b="1"/>
          </a:p>
        </p:txBody>
      </p:sp>
      <p:sp>
        <p:nvSpPr>
          <p:cNvPr id="77" name="Google Shape;77;p14"/>
          <p:cNvSpPr txBox="1"/>
          <p:nvPr/>
        </p:nvSpPr>
        <p:spPr>
          <a:xfrm>
            <a:off x="2715333" y="6242829"/>
            <a:ext cx="1569600" cy="482800"/>
          </a:xfrm>
          <a:prstGeom prst="rect">
            <a:avLst/>
          </a:prstGeom>
          <a:noFill/>
          <a:ln>
            <a:noFill/>
          </a:ln>
        </p:spPr>
        <p:txBody>
          <a:bodyPr spcFirstLastPara="1" wrap="square" lIns="121900" tIns="121900" rIns="121900" bIns="121900" anchor="t" anchorCtr="0">
            <a:noAutofit/>
          </a:bodyPr>
          <a:lstStyle/>
          <a:p>
            <a:pPr algn="ctr"/>
            <a:r>
              <a:rPr lang="en" b="1"/>
              <a:t>Service</a:t>
            </a:r>
            <a:endParaRPr b="1"/>
          </a:p>
        </p:txBody>
      </p:sp>
      <p:sp>
        <p:nvSpPr>
          <p:cNvPr id="78" name="Google Shape;78;p14"/>
          <p:cNvSpPr txBox="1"/>
          <p:nvPr/>
        </p:nvSpPr>
        <p:spPr>
          <a:xfrm>
            <a:off x="5255333" y="6242829"/>
            <a:ext cx="1569600" cy="482800"/>
          </a:xfrm>
          <a:prstGeom prst="rect">
            <a:avLst/>
          </a:prstGeom>
          <a:noFill/>
          <a:ln>
            <a:noFill/>
          </a:ln>
        </p:spPr>
        <p:txBody>
          <a:bodyPr spcFirstLastPara="1" wrap="square" lIns="121900" tIns="121900" rIns="121900" bIns="121900" anchor="t" anchorCtr="0">
            <a:noAutofit/>
          </a:bodyPr>
          <a:lstStyle/>
          <a:p>
            <a:pPr algn="ctr"/>
            <a:r>
              <a:rPr lang="en" b="1"/>
              <a:t>Process</a:t>
            </a:r>
            <a:endParaRPr b="1"/>
          </a:p>
        </p:txBody>
      </p:sp>
      <p:sp>
        <p:nvSpPr>
          <p:cNvPr id="79" name="Google Shape;79;p14"/>
          <p:cNvSpPr txBox="1"/>
          <p:nvPr/>
        </p:nvSpPr>
        <p:spPr>
          <a:xfrm>
            <a:off x="7795333" y="6242829"/>
            <a:ext cx="1569600" cy="482800"/>
          </a:xfrm>
          <a:prstGeom prst="rect">
            <a:avLst/>
          </a:prstGeom>
          <a:noFill/>
          <a:ln>
            <a:noFill/>
          </a:ln>
        </p:spPr>
        <p:txBody>
          <a:bodyPr spcFirstLastPara="1" wrap="square" lIns="121900" tIns="121900" rIns="121900" bIns="121900" anchor="t" anchorCtr="0">
            <a:noAutofit/>
          </a:bodyPr>
          <a:lstStyle/>
          <a:p>
            <a:pPr algn="ctr"/>
            <a:r>
              <a:rPr lang="en" b="1"/>
              <a:t>Policy</a:t>
            </a:r>
            <a:endParaRPr b="1"/>
          </a:p>
        </p:txBody>
      </p:sp>
      <p:sp>
        <p:nvSpPr>
          <p:cNvPr id="80" name="Google Shape;80;p14"/>
          <p:cNvSpPr txBox="1"/>
          <p:nvPr/>
        </p:nvSpPr>
        <p:spPr>
          <a:xfrm>
            <a:off x="1629100" y="1812633"/>
            <a:ext cx="2682800" cy="272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r>
              <a:rPr lang="en" sz="1100" b="1"/>
              <a:t>“Are we a user-centred service?” </a:t>
            </a:r>
            <a:endParaRPr sz="1100" b="1"/>
          </a:p>
        </p:txBody>
      </p:sp>
      <p:sp>
        <p:nvSpPr>
          <p:cNvPr id="81" name="Google Shape;81;p14"/>
          <p:cNvSpPr txBox="1"/>
          <p:nvPr/>
        </p:nvSpPr>
        <p:spPr>
          <a:xfrm>
            <a:off x="1629100" y="2190900"/>
            <a:ext cx="2682800" cy="272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a:r>
              <a:rPr lang="en" sz="1100" b="1"/>
              <a:t>User Research</a:t>
            </a:r>
            <a:endParaRPr sz="1100" b="1"/>
          </a:p>
        </p:txBody>
      </p:sp>
      <p:sp>
        <p:nvSpPr>
          <p:cNvPr id="82" name="Google Shape;82;p14"/>
          <p:cNvSpPr txBox="1"/>
          <p:nvPr/>
        </p:nvSpPr>
        <p:spPr>
          <a:xfrm>
            <a:off x="3480200" y="2642067"/>
            <a:ext cx="5128000" cy="272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a:r>
              <a:rPr lang="en" sz="1100" b="1"/>
              <a:t>Stakeholder Research</a:t>
            </a:r>
            <a:endParaRPr sz="1100" b="1"/>
          </a:p>
        </p:txBody>
      </p:sp>
      <p:sp>
        <p:nvSpPr>
          <p:cNvPr id="83" name="Google Shape;83;p14"/>
          <p:cNvSpPr txBox="1"/>
          <p:nvPr/>
        </p:nvSpPr>
        <p:spPr>
          <a:xfrm>
            <a:off x="3480200" y="2969233"/>
            <a:ext cx="5128000" cy="272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a:r>
              <a:rPr lang="en" sz="1100" b="1"/>
              <a:t>Staff Research</a:t>
            </a:r>
            <a:endParaRPr sz="1100" b="1"/>
          </a:p>
        </p:txBody>
      </p:sp>
      <p:sp>
        <p:nvSpPr>
          <p:cNvPr id="84" name="Google Shape;84;p14"/>
          <p:cNvSpPr txBox="1"/>
          <p:nvPr/>
        </p:nvSpPr>
        <p:spPr>
          <a:xfrm>
            <a:off x="1629100" y="3674700"/>
            <a:ext cx="2682800" cy="272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a:r>
              <a:rPr lang="en" sz="1100" b="1"/>
              <a:t>User Journey Mapping</a:t>
            </a:r>
            <a:endParaRPr sz="1100" b="1"/>
          </a:p>
        </p:txBody>
      </p:sp>
      <p:sp>
        <p:nvSpPr>
          <p:cNvPr id="85" name="Google Shape;85;p14"/>
          <p:cNvSpPr txBox="1"/>
          <p:nvPr/>
        </p:nvSpPr>
        <p:spPr>
          <a:xfrm>
            <a:off x="1629100" y="4995500"/>
            <a:ext cx="2682800" cy="272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a:r>
              <a:rPr lang="en" sz="1100" b="1"/>
              <a:t>Mystery Shopping</a:t>
            </a:r>
            <a:endParaRPr sz="1100" b="1"/>
          </a:p>
        </p:txBody>
      </p:sp>
      <p:sp>
        <p:nvSpPr>
          <p:cNvPr id="86" name="Google Shape;86;p14"/>
          <p:cNvSpPr txBox="1"/>
          <p:nvPr/>
        </p:nvSpPr>
        <p:spPr>
          <a:xfrm>
            <a:off x="1629100" y="5401900"/>
            <a:ext cx="2682800" cy="272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a:r>
              <a:rPr lang="en" sz="1100" b="1"/>
              <a:t>Practice Observations</a:t>
            </a:r>
            <a:endParaRPr sz="1100" b="1"/>
          </a:p>
        </p:txBody>
      </p:sp>
      <p:sp>
        <p:nvSpPr>
          <p:cNvPr id="87" name="Google Shape;87;p14"/>
          <p:cNvSpPr txBox="1"/>
          <p:nvPr/>
        </p:nvSpPr>
        <p:spPr>
          <a:xfrm>
            <a:off x="4577603" y="3402317"/>
            <a:ext cx="3062800" cy="272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a:r>
              <a:rPr lang="en" sz="1100" b="1"/>
              <a:t>“Are we following statutory guidance?” </a:t>
            </a:r>
            <a:endParaRPr sz="1100" b="1"/>
          </a:p>
        </p:txBody>
      </p:sp>
      <p:sp>
        <p:nvSpPr>
          <p:cNvPr id="88" name="Google Shape;88;p14"/>
          <p:cNvSpPr txBox="1"/>
          <p:nvPr/>
        </p:nvSpPr>
        <p:spPr>
          <a:xfrm>
            <a:off x="4577603" y="3835400"/>
            <a:ext cx="3062800" cy="272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a:r>
              <a:rPr lang="en" sz="1100" b="1"/>
              <a:t>“Are we implementing best practice?” </a:t>
            </a:r>
            <a:endParaRPr sz="1100" b="1"/>
          </a:p>
        </p:txBody>
      </p:sp>
      <p:sp>
        <p:nvSpPr>
          <p:cNvPr id="89" name="Google Shape;89;p14"/>
          <p:cNvSpPr txBox="1"/>
          <p:nvPr/>
        </p:nvSpPr>
        <p:spPr>
          <a:xfrm>
            <a:off x="4577585" y="4241800"/>
            <a:ext cx="3062800" cy="272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a:r>
              <a:rPr lang="en" sz="1100" b="1"/>
              <a:t>Case File Audit</a:t>
            </a:r>
            <a:endParaRPr sz="1100" b="1"/>
          </a:p>
        </p:txBody>
      </p:sp>
      <p:sp>
        <p:nvSpPr>
          <p:cNvPr id="90" name="Google Shape;90;p14"/>
          <p:cNvSpPr txBox="1"/>
          <p:nvPr/>
        </p:nvSpPr>
        <p:spPr>
          <a:xfrm>
            <a:off x="7940464" y="1812633"/>
            <a:ext cx="2393200" cy="272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a:r>
              <a:rPr lang="en" sz="1100" b="1"/>
              <a:t>Review Strategies &amp; Policies</a:t>
            </a:r>
            <a:endParaRPr sz="1100" b="1"/>
          </a:p>
        </p:txBody>
      </p:sp>
      <p:sp>
        <p:nvSpPr>
          <p:cNvPr id="91" name="Google Shape;91;p14"/>
          <p:cNvSpPr txBox="1"/>
          <p:nvPr/>
        </p:nvSpPr>
        <p:spPr>
          <a:xfrm>
            <a:off x="7940467" y="3601300"/>
            <a:ext cx="2393200" cy="4472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a:r>
              <a:rPr lang="en" sz="1100" b="1"/>
              <a:t>“Are we meeting our legal duties?” </a:t>
            </a:r>
            <a:endParaRPr sz="1100" b="1"/>
          </a:p>
        </p:txBody>
      </p:sp>
      <p:sp>
        <p:nvSpPr>
          <p:cNvPr id="92" name="Google Shape;92;p14"/>
          <p:cNvSpPr txBox="1"/>
          <p:nvPr/>
        </p:nvSpPr>
        <p:spPr>
          <a:xfrm>
            <a:off x="7940467" y="4860633"/>
            <a:ext cx="2393200" cy="406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a:r>
              <a:rPr lang="en" sz="1100" b="1"/>
              <a:t>Benchmark Performance/ Value for Money</a:t>
            </a:r>
            <a:endParaRPr sz="1100" b="1"/>
          </a:p>
        </p:txBody>
      </p:sp>
      <p:sp>
        <p:nvSpPr>
          <p:cNvPr id="93" name="Google Shape;93;p14"/>
          <p:cNvSpPr txBox="1"/>
          <p:nvPr/>
        </p:nvSpPr>
        <p:spPr>
          <a:xfrm>
            <a:off x="7959080" y="5401900"/>
            <a:ext cx="2393200" cy="272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a:r>
              <a:rPr lang="en" sz="1100" b="1"/>
              <a:t>Secondary Research</a:t>
            </a:r>
            <a:endParaRPr sz="1100" b="1"/>
          </a:p>
        </p:txBody>
      </p:sp>
      <p:sp>
        <p:nvSpPr>
          <p:cNvPr id="94" name="Google Shape;94;p14"/>
          <p:cNvSpPr txBox="1"/>
          <p:nvPr/>
        </p:nvSpPr>
        <p:spPr>
          <a:xfrm>
            <a:off x="7959097" y="2125751"/>
            <a:ext cx="2393200" cy="272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a:r>
              <a:rPr lang="en" sz="1100" b="1"/>
              <a:t>Prevention/ Relief Offer</a:t>
            </a:r>
            <a:endParaRPr sz="1100" b="1"/>
          </a:p>
        </p:txBody>
      </p:sp>
      <p:sp>
        <p:nvSpPr>
          <p:cNvPr id="95" name="Google Shape;95;p14"/>
          <p:cNvSpPr txBox="1"/>
          <p:nvPr/>
        </p:nvSpPr>
        <p:spPr>
          <a:xfrm>
            <a:off x="-33" y="-32633"/>
            <a:ext cx="12192000" cy="482800"/>
          </a:xfrm>
          <a:prstGeom prst="rect">
            <a:avLst/>
          </a:prstGeom>
          <a:noFill/>
          <a:ln>
            <a:noFill/>
          </a:ln>
        </p:spPr>
        <p:txBody>
          <a:bodyPr spcFirstLastPara="1" wrap="square" lIns="121900" tIns="121900" rIns="121900" bIns="121900" anchor="t" anchorCtr="0">
            <a:noAutofit/>
          </a:bodyPr>
          <a:lstStyle/>
          <a:p>
            <a:pPr algn="ctr"/>
            <a:r>
              <a:rPr lang="en" b="1"/>
              <a:t>Holistic Approach to Service Reviews/ Audits - Potential Activities</a:t>
            </a:r>
            <a:endParaRPr b="1"/>
          </a:p>
        </p:txBody>
      </p:sp>
      <p:sp>
        <p:nvSpPr>
          <p:cNvPr id="96" name="Google Shape;96;p14"/>
          <p:cNvSpPr txBox="1"/>
          <p:nvPr/>
        </p:nvSpPr>
        <p:spPr>
          <a:xfrm>
            <a:off x="4577585" y="4606033"/>
            <a:ext cx="3062800" cy="272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a:r>
              <a:rPr lang="en" sz="1100" b="1"/>
              <a:t>Process Mapping</a:t>
            </a:r>
            <a:endParaRPr sz="1100" b="1"/>
          </a:p>
        </p:txBody>
      </p:sp>
    </p:spTree>
    <p:extLst>
      <p:ext uri="{BB962C8B-B14F-4D97-AF65-F5344CB8AC3E}">
        <p14:creationId xmlns:p14="http://schemas.microsoft.com/office/powerpoint/2010/main" val="3536082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6" name="Shape 184">
            <a:extLst>
              <a:ext uri="{FF2B5EF4-FFF2-40B4-BE49-F238E27FC236}">
                <a16:creationId xmlns:a16="http://schemas.microsoft.com/office/drawing/2014/main" id="{09761FD2-D1A7-4F40-943B-28196B340E3F}"/>
              </a:ext>
            </a:extLst>
          </p:cNvPr>
          <p:cNvSpPr txBox="1">
            <a:spLocks/>
          </p:cNvSpPr>
          <p:nvPr/>
        </p:nvSpPr>
        <p:spPr>
          <a:xfrm>
            <a:off x="452967" y="604838"/>
            <a:ext cx="10280100" cy="554100"/>
          </a:xfrm>
          <a:prstGeom prst="rect">
            <a:avLst/>
          </a:prstGeom>
          <a:noFill/>
          <a:ln>
            <a:noFill/>
          </a:ln>
        </p:spPr>
        <p:txBody>
          <a:bodyPr spcFirstLastPara="1" vert="horz" wrap="square" lIns="91440" tIns="45720" rIns="91440" bIns="45720" rtlCol="0" anchor="t" anchorCtr="0">
            <a:normAutofit fontScale="92500" lnSpcReduction="20000"/>
          </a:bodyPr>
          <a:lstStyle>
            <a:lvl1pPr marL="457200" marR="0" lvl="0" indent="-228600" algn="l" defTabSz="914400" rtl="0" eaLnBrk="1" latinLnBrk="0" hangingPunct="1">
              <a:lnSpc>
                <a:spcPct val="90000"/>
              </a:lnSpc>
              <a:spcBef>
                <a:spcPts val="1000"/>
              </a:spcBef>
              <a:spcAft>
                <a:spcPts val="0"/>
              </a:spcAft>
              <a:buClr>
                <a:schemeClr val="accent1"/>
              </a:buClr>
              <a:buSzPts val="2800"/>
              <a:buFont typeface="Arial"/>
              <a:buNone/>
              <a:defRPr sz="2800" b="0" i="0" u="none" strike="noStrike" kern="1200" cap="none">
                <a:solidFill>
                  <a:schemeClr val="accent1"/>
                </a:solidFill>
                <a:latin typeface="Arial"/>
                <a:ea typeface="Arial"/>
                <a:cs typeface="Arial"/>
                <a:sym typeface="Arial"/>
              </a:defRPr>
            </a:lvl1pPr>
            <a:lvl2pPr marL="914400" marR="0" lvl="1" indent="-228600" algn="l" defTabSz="914400" rtl="0" eaLnBrk="1" latinLnBrk="0" hangingPunct="1">
              <a:lnSpc>
                <a:spcPct val="90000"/>
              </a:lnSpc>
              <a:spcBef>
                <a:spcPts val="500"/>
              </a:spcBef>
              <a:spcAft>
                <a:spcPts val="0"/>
              </a:spcAft>
              <a:buClr>
                <a:schemeClr val="dk1"/>
              </a:buClr>
              <a:buSzPts val="2400"/>
              <a:buFont typeface="Arial"/>
              <a:buNone/>
              <a:defRPr sz="2400" b="0" i="0" u="none" strike="noStrike" kern="1200" cap="none">
                <a:solidFill>
                  <a:schemeClr val="dk1"/>
                </a:solidFill>
                <a:latin typeface="Arial"/>
                <a:ea typeface="Arial"/>
                <a:cs typeface="Arial"/>
                <a:sym typeface="Arial"/>
              </a:defRPr>
            </a:lvl2pPr>
            <a:lvl3pPr marL="1371600" marR="0" lvl="2" indent="-228600" algn="l" defTabSz="914400" rtl="0" eaLnBrk="1" latinLnBrk="0" hangingPunct="1">
              <a:lnSpc>
                <a:spcPct val="90000"/>
              </a:lnSpc>
              <a:spcBef>
                <a:spcPts val="500"/>
              </a:spcBef>
              <a:spcAft>
                <a:spcPts val="0"/>
              </a:spcAft>
              <a:buClr>
                <a:schemeClr val="dk1"/>
              </a:buClr>
              <a:buSzPts val="2000"/>
              <a:buFont typeface="Arial"/>
              <a:buNone/>
              <a:defRPr sz="2000" b="0" i="0" u="none" strike="noStrike" kern="1200" cap="none">
                <a:solidFill>
                  <a:schemeClr val="dk1"/>
                </a:solidFill>
                <a:latin typeface="Arial"/>
                <a:ea typeface="Arial"/>
                <a:cs typeface="Arial"/>
                <a:sym typeface="Arial"/>
              </a:defRPr>
            </a:lvl3pPr>
            <a:lvl4pPr marL="1828800" marR="0" lvl="3" indent="-228600" algn="l" defTabSz="914400" rtl="0" eaLnBrk="1" latinLnBrk="0" hangingPunct="1">
              <a:lnSpc>
                <a:spcPct val="90000"/>
              </a:lnSpc>
              <a:spcBef>
                <a:spcPts val="500"/>
              </a:spcBef>
              <a:spcAft>
                <a:spcPts val="0"/>
              </a:spcAft>
              <a:buClr>
                <a:schemeClr val="dk1"/>
              </a:buClr>
              <a:buSzPts val="1800"/>
              <a:buFont typeface="Arial"/>
              <a:buNone/>
              <a:defRPr sz="1800" b="0" i="0" u="none" strike="noStrike" kern="1200" cap="none">
                <a:solidFill>
                  <a:schemeClr val="dk1"/>
                </a:solidFill>
                <a:latin typeface="Arial"/>
                <a:ea typeface="Arial"/>
                <a:cs typeface="Arial"/>
                <a:sym typeface="Arial"/>
              </a:defRPr>
            </a:lvl4pPr>
            <a:lvl5pPr marL="2286000" marR="0" lvl="4" indent="-228600" algn="l" defTabSz="914400" rtl="0" eaLnBrk="1" latinLnBrk="0" hangingPunct="1">
              <a:lnSpc>
                <a:spcPct val="90000"/>
              </a:lnSpc>
              <a:spcBef>
                <a:spcPts val="500"/>
              </a:spcBef>
              <a:spcAft>
                <a:spcPts val="0"/>
              </a:spcAft>
              <a:buClr>
                <a:schemeClr val="dk1"/>
              </a:buClr>
              <a:buSzPts val="1800"/>
              <a:buFont typeface="Arial"/>
              <a:buNone/>
              <a:defRPr sz="1800" b="0" i="0" u="none" strike="noStrike" kern="1200" cap="none">
                <a:solidFill>
                  <a:schemeClr val="dk1"/>
                </a:solidFill>
                <a:latin typeface="Arial"/>
                <a:ea typeface="Arial"/>
                <a:cs typeface="Arial"/>
                <a:sym typeface="Arial"/>
              </a:defRPr>
            </a:lvl5pPr>
            <a:lvl6pPr marL="2743200" marR="0" lvl="5"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6pPr>
            <a:lvl7pPr marL="3200400" marR="0" lvl="6"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7pPr>
            <a:lvl8pPr marL="3657600" marR="0" lvl="7"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8pPr>
            <a:lvl9pPr marL="4114800" marR="0" lvl="8"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9pPr>
          </a:lstStyle>
          <a:p>
            <a:pPr>
              <a:buClr>
                <a:schemeClr val="dk1"/>
              </a:buClr>
            </a:pPr>
            <a:r>
              <a:rPr lang="en-US" sz="3200" dirty="0">
                <a:solidFill>
                  <a:srgbClr val="EB2227"/>
                </a:solidFill>
                <a:latin typeface="Museo 500"/>
                <a:ea typeface="+mn-ea"/>
                <a:cs typeface="+mn-cs"/>
              </a:rPr>
              <a:t>Exercise: designing your service review</a:t>
            </a:r>
            <a:endParaRPr lang="en-US" dirty="0">
              <a:ea typeface="+mn-ea"/>
              <a:cs typeface="+mn-cs"/>
            </a:endParaRPr>
          </a:p>
        </p:txBody>
      </p:sp>
      <p:sp>
        <p:nvSpPr>
          <p:cNvPr id="2" name="Google Shape;102;p20">
            <a:extLst>
              <a:ext uri="{FF2B5EF4-FFF2-40B4-BE49-F238E27FC236}">
                <a16:creationId xmlns:a16="http://schemas.microsoft.com/office/drawing/2014/main" id="{5822A7A9-E385-4FCB-9AE0-8CD8A86FDC9E}"/>
              </a:ext>
            </a:extLst>
          </p:cNvPr>
          <p:cNvSpPr txBox="1">
            <a:spLocks/>
          </p:cNvSpPr>
          <p:nvPr/>
        </p:nvSpPr>
        <p:spPr>
          <a:xfrm>
            <a:off x="733325" y="1353959"/>
            <a:ext cx="10567868" cy="4121989"/>
          </a:xfrm>
          <a:prstGeom prst="rect">
            <a:avLst/>
          </a:prstGeom>
          <a:noFill/>
          <a:ln>
            <a:noFill/>
          </a:ln>
        </p:spPr>
        <p:txBody>
          <a:bodyPr spcFirstLastPara="1" vert="horz" wrap="square" lIns="91425" tIns="45700" rIns="91425" bIns="45700" rtlCol="0" anchor="t" anchorCtr="0">
            <a:noAutofit/>
          </a:bodyPr>
          <a:lstStyle>
            <a:lvl1pPr marL="457200" marR="0" lvl="0" indent="-228600" algn="l" defTabSz="914400" rtl="0" eaLnBrk="1" latinLnBrk="0" hangingPunct="1">
              <a:lnSpc>
                <a:spcPct val="90000"/>
              </a:lnSpc>
              <a:spcBef>
                <a:spcPts val="1000"/>
              </a:spcBef>
              <a:spcAft>
                <a:spcPts val="0"/>
              </a:spcAft>
              <a:buClr>
                <a:schemeClr val="dk1"/>
              </a:buClr>
              <a:buSzPts val="1600"/>
              <a:buFont typeface="Arial"/>
              <a:buNone/>
              <a:defRPr sz="1600" b="0" i="0" u="none" strike="noStrike" kern="1200" cap="none">
                <a:solidFill>
                  <a:schemeClr val="dk1"/>
                </a:solidFill>
                <a:latin typeface="Arial"/>
                <a:ea typeface="Arial"/>
                <a:cs typeface="Arial"/>
                <a:sym typeface="Arial"/>
              </a:defRPr>
            </a:lvl1pPr>
            <a:lvl2pPr marL="914400" marR="0" lvl="1" indent="-381000" algn="l" defTabSz="914400" rtl="0" eaLnBrk="1" latinLnBrk="0" hangingPunct="1">
              <a:lnSpc>
                <a:spcPct val="90000"/>
              </a:lnSpc>
              <a:spcBef>
                <a:spcPts val="500"/>
              </a:spcBef>
              <a:spcAft>
                <a:spcPts val="0"/>
              </a:spcAft>
              <a:buClr>
                <a:schemeClr val="dk1"/>
              </a:buClr>
              <a:buSzPts val="2400"/>
              <a:buFont typeface="Arial"/>
              <a:buChar char="•"/>
              <a:defRPr sz="2400" b="0" i="0" u="none" strike="noStrike" kern="1200" cap="none">
                <a:solidFill>
                  <a:schemeClr val="dk1"/>
                </a:solidFill>
                <a:latin typeface="Arial"/>
                <a:ea typeface="Arial"/>
                <a:cs typeface="Arial"/>
                <a:sym typeface="Arial"/>
              </a:defRPr>
            </a:lvl2pPr>
            <a:lvl3pPr marL="1371600" marR="0" lvl="2" indent="-355600" algn="l" defTabSz="914400" rtl="0" eaLnBrk="1" latinLnBrk="0" hangingPunct="1">
              <a:lnSpc>
                <a:spcPct val="90000"/>
              </a:lnSpc>
              <a:spcBef>
                <a:spcPts val="500"/>
              </a:spcBef>
              <a:spcAft>
                <a:spcPts val="0"/>
              </a:spcAft>
              <a:buClr>
                <a:schemeClr val="dk1"/>
              </a:buClr>
              <a:buSzPts val="2000"/>
              <a:buFont typeface="Arial"/>
              <a:buChar char="•"/>
              <a:defRPr sz="2000" b="0" i="0" u="none" strike="noStrike" kern="1200" cap="none">
                <a:solidFill>
                  <a:schemeClr val="dk1"/>
                </a:solidFill>
                <a:latin typeface="Arial"/>
                <a:ea typeface="Arial"/>
                <a:cs typeface="Arial"/>
                <a:sym typeface="Arial"/>
              </a:defRPr>
            </a:lvl3pPr>
            <a:lvl4pPr marL="1828800" marR="0" lvl="3"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4pPr>
            <a:lvl5pPr marL="2286000" marR="0" lvl="4"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5pPr>
            <a:lvl6pPr marL="2743200" marR="0" lvl="5"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6pPr>
            <a:lvl7pPr marL="3200400" marR="0" lvl="6"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7pPr>
            <a:lvl8pPr marL="3657600" marR="0" lvl="7"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8pPr>
            <a:lvl9pPr marL="4114800" marR="0" lvl="8"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9pPr>
          </a:lstStyle>
          <a:p>
            <a:pPr marL="0" indent="0">
              <a:lnSpc>
                <a:spcPct val="100000"/>
              </a:lnSpc>
            </a:pPr>
            <a:r>
              <a:rPr lang="en-US" sz="2000" dirty="0"/>
              <a:t>Review in your tables the handouts and service review activities</a:t>
            </a:r>
            <a:endParaRPr lang="en-US" dirty="0"/>
          </a:p>
          <a:p>
            <a:pPr marL="0" indent="0">
              <a:lnSpc>
                <a:spcPct val="100000"/>
              </a:lnSpc>
            </a:pPr>
            <a:endParaRPr lang="en-US" sz="800" dirty="0"/>
          </a:p>
          <a:p>
            <a:pPr marL="0" indent="0">
              <a:lnSpc>
                <a:spcPct val="100000"/>
              </a:lnSpc>
            </a:pPr>
            <a:r>
              <a:rPr lang="en-US" sz="2000" b="1" dirty="0"/>
              <a:t>1. Complete the "Who?" And "Where" columns for each service review activity (it can be more than one of the options)</a:t>
            </a:r>
          </a:p>
          <a:p>
            <a:pPr marL="0" indent="0">
              <a:lnSpc>
                <a:spcPct val="100000"/>
              </a:lnSpc>
            </a:pPr>
            <a:endParaRPr lang="en-US" sz="800" b="1" dirty="0"/>
          </a:p>
          <a:p>
            <a:pPr marL="0" indent="0">
              <a:lnSpc>
                <a:spcPct val="100000"/>
              </a:lnSpc>
            </a:pPr>
            <a:r>
              <a:rPr lang="en-US" sz="2000" b="1" dirty="0"/>
              <a:t>2. Pretend you are commissioning a review of your service from us. Design the rough specification for this including:</a:t>
            </a:r>
          </a:p>
          <a:p>
            <a:pPr marL="342900" indent="-342900">
              <a:lnSpc>
                <a:spcPct val="100000"/>
              </a:lnSpc>
              <a:buChar char="•"/>
            </a:pPr>
            <a:r>
              <a:rPr lang="en-US" sz="2000" dirty="0"/>
              <a:t>Who will be involved (grades and teams, internal/ external, partners etc.)</a:t>
            </a:r>
          </a:p>
          <a:p>
            <a:pPr marL="342900" indent="-342900">
              <a:lnSpc>
                <a:spcPct val="100000"/>
              </a:lnSpc>
              <a:buChar char="•"/>
            </a:pPr>
            <a:r>
              <a:rPr lang="en-US" sz="2000" dirty="0"/>
              <a:t>Which activities will be included and who will be doing them</a:t>
            </a:r>
          </a:p>
          <a:p>
            <a:pPr marL="342900" indent="-342900">
              <a:lnSpc>
                <a:spcPct val="100000"/>
              </a:lnSpc>
              <a:buChar char="•"/>
            </a:pPr>
            <a:r>
              <a:rPr lang="en-US" sz="2000" dirty="0"/>
              <a:t>Timelines (including days onsite/ offsite)</a:t>
            </a:r>
          </a:p>
          <a:p>
            <a:pPr marL="342900" indent="-342900">
              <a:lnSpc>
                <a:spcPct val="100000"/>
              </a:lnSpc>
              <a:buChar char="•"/>
            </a:pPr>
            <a:r>
              <a:rPr lang="en-US" sz="2000" dirty="0"/>
              <a:t>Outputs and outcomes you want</a:t>
            </a:r>
          </a:p>
          <a:p>
            <a:pPr marL="342900" indent="-342900">
              <a:lnSpc>
                <a:spcPct val="100000"/>
              </a:lnSpc>
              <a:buChar char="•"/>
            </a:pPr>
            <a:r>
              <a:rPr lang="en-US" sz="2000" dirty="0"/>
              <a:t>Any specific focus areas e.g. things you don't know, assumptions, problem areas etc.</a:t>
            </a:r>
          </a:p>
          <a:p>
            <a:pPr marL="0" indent="0">
              <a:lnSpc>
                <a:spcPct val="100000"/>
              </a:lnSpc>
            </a:pPr>
            <a:endParaRPr lang="en-US" sz="800" dirty="0"/>
          </a:p>
          <a:p>
            <a:pPr marL="0" indent="0">
              <a:lnSpc>
                <a:spcPct val="100000"/>
              </a:lnSpc>
            </a:pPr>
            <a:r>
              <a:rPr lang="en-US" sz="2000" dirty="0"/>
              <a:t>Be as specific as you can and write it up in a way that makes sense to you</a:t>
            </a:r>
          </a:p>
          <a:p>
            <a:pPr marL="0" indent="0">
              <a:lnSpc>
                <a:spcPct val="100000"/>
              </a:lnSpc>
            </a:pPr>
            <a:endParaRPr lang="en-US" sz="2000" dirty="0"/>
          </a:p>
          <a:p>
            <a:pPr marL="0" indent="0">
              <a:lnSpc>
                <a:spcPct val="100000"/>
              </a:lnSpc>
            </a:pPr>
            <a:endParaRPr lang="en-US" sz="2000" dirty="0"/>
          </a:p>
          <a:p>
            <a:pPr marL="0" indent="0">
              <a:lnSpc>
                <a:spcPct val="100000"/>
              </a:lnSpc>
            </a:pPr>
            <a:endParaRPr lang="en-US" sz="2000" dirty="0"/>
          </a:p>
          <a:p>
            <a:pPr marL="0" indent="0">
              <a:lnSpc>
                <a:spcPct val="100000"/>
              </a:lnSpc>
            </a:pPr>
            <a:endParaRPr lang="en-US" sz="2000" dirty="0"/>
          </a:p>
          <a:p>
            <a:pPr marL="0" indent="0">
              <a:lnSpc>
                <a:spcPct val="100000"/>
              </a:lnSpc>
            </a:pPr>
            <a:r>
              <a:rPr lang="en-US" sz="2000" dirty="0"/>
              <a:t>3. Add any other thoughts or notes on the handout e.g. other case studies, comments, success factors, barriers etc.</a:t>
            </a:r>
          </a:p>
          <a:p>
            <a:pPr marL="0" indent="0">
              <a:lnSpc>
                <a:spcPct val="100000"/>
              </a:lnSpc>
            </a:pPr>
            <a:endParaRPr lang="en-US" sz="2000"/>
          </a:p>
        </p:txBody>
      </p:sp>
    </p:spTree>
    <p:extLst>
      <p:ext uri="{BB962C8B-B14F-4D97-AF65-F5344CB8AC3E}">
        <p14:creationId xmlns:p14="http://schemas.microsoft.com/office/powerpoint/2010/main" val="477871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02A56E-94AE-4948-B1F3-88AE2A35D924}"/>
              </a:ext>
            </a:extLst>
          </p:cNvPr>
          <p:cNvSpPr>
            <a:spLocks noGrp="1"/>
          </p:cNvSpPr>
          <p:nvPr>
            <p:ph type="ctrTitle"/>
          </p:nvPr>
        </p:nvSpPr>
        <p:spPr/>
        <p:txBody>
          <a:bodyPr/>
          <a:lstStyle/>
          <a:p>
            <a:r>
              <a:rPr lang="en-US"/>
              <a:t>Lunch</a:t>
            </a:r>
          </a:p>
        </p:txBody>
      </p:sp>
      <p:sp>
        <p:nvSpPr>
          <p:cNvPr id="3" name="Text Placeholder 2">
            <a:extLst>
              <a:ext uri="{FF2B5EF4-FFF2-40B4-BE49-F238E27FC236}">
                <a16:creationId xmlns:a16="http://schemas.microsoft.com/office/drawing/2014/main" id="{5A992809-40F4-4A6C-A429-5817FFFC5A7B}"/>
              </a:ext>
            </a:extLst>
          </p:cNvPr>
          <p:cNvSpPr>
            <a:spLocks noGrp="1"/>
          </p:cNvSpPr>
          <p:nvPr>
            <p:ph type="subTitle" idx="1"/>
          </p:nvPr>
        </p:nvSpPr>
        <p:spPr/>
        <p:txBody>
          <a:bodyPr vert="horz" lIns="91440" tIns="45720" rIns="91440" bIns="45720" rtlCol="0" anchor="t">
            <a:noAutofit/>
          </a:bodyPr>
          <a:lstStyle/>
          <a:p>
            <a:endParaRPr lang="en-US"/>
          </a:p>
        </p:txBody>
      </p:sp>
    </p:spTree>
    <p:extLst>
      <p:ext uri="{BB962C8B-B14F-4D97-AF65-F5344CB8AC3E}">
        <p14:creationId xmlns:p14="http://schemas.microsoft.com/office/powerpoint/2010/main" val="2525197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6" name="Shape 184">
            <a:extLst>
              <a:ext uri="{FF2B5EF4-FFF2-40B4-BE49-F238E27FC236}">
                <a16:creationId xmlns:a16="http://schemas.microsoft.com/office/drawing/2014/main" id="{09761FD2-D1A7-4F40-943B-28196B340E3F}"/>
              </a:ext>
            </a:extLst>
          </p:cNvPr>
          <p:cNvSpPr txBox="1">
            <a:spLocks/>
          </p:cNvSpPr>
          <p:nvPr/>
        </p:nvSpPr>
        <p:spPr>
          <a:xfrm>
            <a:off x="452967" y="604838"/>
            <a:ext cx="10280100" cy="554100"/>
          </a:xfrm>
          <a:prstGeom prst="rect">
            <a:avLst/>
          </a:prstGeom>
          <a:noFill/>
          <a:ln>
            <a:noFill/>
          </a:ln>
        </p:spPr>
        <p:txBody>
          <a:bodyPr spcFirstLastPara="1" vert="horz" wrap="square" lIns="91440" tIns="45720" rIns="91440" bIns="45720" rtlCol="0" anchor="t" anchorCtr="0">
            <a:normAutofit fontScale="92500" lnSpcReduction="20000"/>
          </a:bodyPr>
          <a:lstStyle>
            <a:lvl1pPr marL="457200" marR="0" lvl="0" indent="-228600" algn="l" defTabSz="914400" rtl="0" eaLnBrk="1" latinLnBrk="0" hangingPunct="1">
              <a:lnSpc>
                <a:spcPct val="90000"/>
              </a:lnSpc>
              <a:spcBef>
                <a:spcPts val="1000"/>
              </a:spcBef>
              <a:spcAft>
                <a:spcPts val="0"/>
              </a:spcAft>
              <a:buClr>
                <a:schemeClr val="accent1"/>
              </a:buClr>
              <a:buSzPts val="2800"/>
              <a:buFont typeface="Arial"/>
              <a:buNone/>
              <a:defRPr sz="2800" b="0" i="0" u="none" strike="noStrike" kern="1200" cap="none">
                <a:solidFill>
                  <a:schemeClr val="accent1"/>
                </a:solidFill>
                <a:latin typeface="Arial"/>
                <a:ea typeface="Arial"/>
                <a:cs typeface="Arial"/>
                <a:sym typeface="Arial"/>
              </a:defRPr>
            </a:lvl1pPr>
            <a:lvl2pPr marL="914400" marR="0" lvl="1" indent="-228600" algn="l" defTabSz="914400" rtl="0" eaLnBrk="1" latinLnBrk="0" hangingPunct="1">
              <a:lnSpc>
                <a:spcPct val="90000"/>
              </a:lnSpc>
              <a:spcBef>
                <a:spcPts val="500"/>
              </a:spcBef>
              <a:spcAft>
                <a:spcPts val="0"/>
              </a:spcAft>
              <a:buClr>
                <a:schemeClr val="dk1"/>
              </a:buClr>
              <a:buSzPts val="2400"/>
              <a:buFont typeface="Arial"/>
              <a:buNone/>
              <a:defRPr sz="2400" b="0" i="0" u="none" strike="noStrike" kern="1200" cap="none">
                <a:solidFill>
                  <a:schemeClr val="dk1"/>
                </a:solidFill>
                <a:latin typeface="Arial"/>
                <a:ea typeface="Arial"/>
                <a:cs typeface="Arial"/>
                <a:sym typeface="Arial"/>
              </a:defRPr>
            </a:lvl2pPr>
            <a:lvl3pPr marL="1371600" marR="0" lvl="2" indent="-228600" algn="l" defTabSz="914400" rtl="0" eaLnBrk="1" latinLnBrk="0" hangingPunct="1">
              <a:lnSpc>
                <a:spcPct val="90000"/>
              </a:lnSpc>
              <a:spcBef>
                <a:spcPts val="500"/>
              </a:spcBef>
              <a:spcAft>
                <a:spcPts val="0"/>
              </a:spcAft>
              <a:buClr>
                <a:schemeClr val="dk1"/>
              </a:buClr>
              <a:buSzPts val="2000"/>
              <a:buFont typeface="Arial"/>
              <a:buNone/>
              <a:defRPr sz="2000" b="0" i="0" u="none" strike="noStrike" kern="1200" cap="none">
                <a:solidFill>
                  <a:schemeClr val="dk1"/>
                </a:solidFill>
                <a:latin typeface="Arial"/>
                <a:ea typeface="Arial"/>
                <a:cs typeface="Arial"/>
                <a:sym typeface="Arial"/>
              </a:defRPr>
            </a:lvl3pPr>
            <a:lvl4pPr marL="1828800" marR="0" lvl="3" indent="-228600" algn="l" defTabSz="914400" rtl="0" eaLnBrk="1" latinLnBrk="0" hangingPunct="1">
              <a:lnSpc>
                <a:spcPct val="90000"/>
              </a:lnSpc>
              <a:spcBef>
                <a:spcPts val="500"/>
              </a:spcBef>
              <a:spcAft>
                <a:spcPts val="0"/>
              </a:spcAft>
              <a:buClr>
                <a:schemeClr val="dk1"/>
              </a:buClr>
              <a:buSzPts val="1800"/>
              <a:buFont typeface="Arial"/>
              <a:buNone/>
              <a:defRPr sz="1800" b="0" i="0" u="none" strike="noStrike" kern="1200" cap="none">
                <a:solidFill>
                  <a:schemeClr val="dk1"/>
                </a:solidFill>
                <a:latin typeface="Arial"/>
                <a:ea typeface="Arial"/>
                <a:cs typeface="Arial"/>
                <a:sym typeface="Arial"/>
              </a:defRPr>
            </a:lvl4pPr>
            <a:lvl5pPr marL="2286000" marR="0" lvl="4" indent="-228600" algn="l" defTabSz="914400" rtl="0" eaLnBrk="1" latinLnBrk="0" hangingPunct="1">
              <a:lnSpc>
                <a:spcPct val="90000"/>
              </a:lnSpc>
              <a:spcBef>
                <a:spcPts val="500"/>
              </a:spcBef>
              <a:spcAft>
                <a:spcPts val="0"/>
              </a:spcAft>
              <a:buClr>
                <a:schemeClr val="dk1"/>
              </a:buClr>
              <a:buSzPts val="1800"/>
              <a:buFont typeface="Arial"/>
              <a:buNone/>
              <a:defRPr sz="1800" b="0" i="0" u="none" strike="noStrike" kern="1200" cap="none">
                <a:solidFill>
                  <a:schemeClr val="dk1"/>
                </a:solidFill>
                <a:latin typeface="Arial"/>
                <a:ea typeface="Arial"/>
                <a:cs typeface="Arial"/>
                <a:sym typeface="Arial"/>
              </a:defRPr>
            </a:lvl5pPr>
            <a:lvl6pPr marL="2743200" marR="0" lvl="5"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6pPr>
            <a:lvl7pPr marL="3200400" marR="0" lvl="6"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7pPr>
            <a:lvl8pPr marL="3657600" marR="0" lvl="7"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8pPr>
            <a:lvl9pPr marL="4114800" marR="0" lvl="8"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9pPr>
          </a:lstStyle>
          <a:p>
            <a:pPr>
              <a:buClr>
                <a:schemeClr val="dk1"/>
              </a:buClr>
            </a:pPr>
            <a:r>
              <a:rPr lang="en-US" sz="3200">
                <a:solidFill>
                  <a:srgbClr val="EB2227"/>
                </a:solidFill>
                <a:latin typeface="Museo 500"/>
                <a:ea typeface="+mn-ea"/>
                <a:cs typeface="+mn-cs"/>
              </a:rPr>
              <a:t>Breakout sessions</a:t>
            </a:r>
            <a:endParaRPr lang="en-US">
              <a:ea typeface="+mn-ea"/>
              <a:cs typeface="+mn-cs"/>
            </a:endParaRPr>
          </a:p>
        </p:txBody>
      </p:sp>
      <p:sp>
        <p:nvSpPr>
          <p:cNvPr id="3" name="Shape 191">
            <a:extLst>
              <a:ext uri="{FF2B5EF4-FFF2-40B4-BE49-F238E27FC236}">
                <a16:creationId xmlns:a16="http://schemas.microsoft.com/office/drawing/2014/main" id="{D57B96FA-9CEF-4E89-8F9E-FE2CEC615E40}"/>
              </a:ext>
            </a:extLst>
          </p:cNvPr>
          <p:cNvSpPr/>
          <p:nvPr/>
        </p:nvSpPr>
        <p:spPr>
          <a:xfrm>
            <a:off x="140981" y="2501352"/>
            <a:ext cx="3768469" cy="1433750"/>
          </a:xfrm>
          <a:prstGeom prst="rect">
            <a:avLst/>
          </a:prstGeom>
          <a:solidFill>
            <a:schemeClr val="tx1"/>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rgbClr val="FFFFFF"/>
                </a:solidFill>
              </a:rPr>
              <a:t>HRA Project Website</a:t>
            </a:r>
          </a:p>
        </p:txBody>
      </p:sp>
      <p:sp>
        <p:nvSpPr>
          <p:cNvPr id="5" name="Shape 191">
            <a:extLst>
              <a:ext uri="{FF2B5EF4-FFF2-40B4-BE49-F238E27FC236}">
                <a16:creationId xmlns:a16="http://schemas.microsoft.com/office/drawing/2014/main" id="{3DEC9D44-C72F-4006-80EE-5D71383DC5CA}"/>
              </a:ext>
            </a:extLst>
          </p:cNvPr>
          <p:cNvSpPr/>
          <p:nvPr/>
        </p:nvSpPr>
        <p:spPr>
          <a:xfrm>
            <a:off x="8120415" y="2501351"/>
            <a:ext cx="3940998" cy="1433750"/>
          </a:xfrm>
          <a:prstGeom prst="rect">
            <a:avLst/>
          </a:prstGeom>
          <a:solidFill>
            <a:schemeClr val="tx1"/>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rgbClr val="FFFFFF"/>
                </a:solidFill>
              </a:rPr>
              <a:t>MI Training</a:t>
            </a:r>
          </a:p>
        </p:txBody>
      </p:sp>
      <p:sp>
        <p:nvSpPr>
          <p:cNvPr id="9" name="Shape 191">
            <a:extLst>
              <a:ext uri="{FF2B5EF4-FFF2-40B4-BE49-F238E27FC236}">
                <a16:creationId xmlns:a16="http://schemas.microsoft.com/office/drawing/2014/main" id="{E3231547-5CE4-4B0C-AB1D-B50CCCC4E80A}"/>
              </a:ext>
            </a:extLst>
          </p:cNvPr>
          <p:cNvSpPr/>
          <p:nvPr/>
        </p:nvSpPr>
        <p:spPr>
          <a:xfrm>
            <a:off x="4166640" y="2501351"/>
            <a:ext cx="3696582" cy="1433750"/>
          </a:xfrm>
          <a:prstGeom prst="rect">
            <a:avLst/>
          </a:prstGeom>
          <a:solidFill>
            <a:schemeClr val="tx1"/>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rgbClr val="FFFFFF"/>
                </a:solidFill>
              </a:rPr>
              <a:t>Case File Audits</a:t>
            </a:r>
            <a:endParaRPr lang="en-US" dirty="0"/>
          </a:p>
        </p:txBody>
      </p:sp>
      <p:sp>
        <p:nvSpPr>
          <p:cNvPr id="11" name="Shape 191">
            <a:extLst>
              <a:ext uri="{FF2B5EF4-FFF2-40B4-BE49-F238E27FC236}">
                <a16:creationId xmlns:a16="http://schemas.microsoft.com/office/drawing/2014/main" id="{EFDFF9A1-9196-433C-9495-A365715A13E5}"/>
              </a:ext>
            </a:extLst>
          </p:cNvPr>
          <p:cNvSpPr/>
          <p:nvPr/>
        </p:nvSpPr>
        <p:spPr>
          <a:xfrm>
            <a:off x="140980" y="4226634"/>
            <a:ext cx="3768469" cy="369827"/>
          </a:xfrm>
          <a:prstGeom prst="rect">
            <a:avLst/>
          </a:prstGeom>
          <a:solidFill>
            <a:schemeClr val="accent1"/>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 sz="2400" b="1" dirty="0">
                <a:solidFill>
                  <a:srgbClr val="FFFFFF"/>
                </a:solidFill>
              </a:rPr>
              <a:t>Rebecca</a:t>
            </a:r>
          </a:p>
        </p:txBody>
      </p:sp>
      <p:sp>
        <p:nvSpPr>
          <p:cNvPr id="13" name="Shape 191">
            <a:extLst>
              <a:ext uri="{FF2B5EF4-FFF2-40B4-BE49-F238E27FC236}">
                <a16:creationId xmlns:a16="http://schemas.microsoft.com/office/drawing/2014/main" id="{C07AF819-5CA0-48CF-9A0B-E67E921E1208}"/>
              </a:ext>
            </a:extLst>
          </p:cNvPr>
          <p:cNvSpPr/>
          <p:nvPr/>
        </p:nvSpPr>
        <p:spPr>
          <a:xfrm>
            <a:off x="4166640" y="4226634"/>
            <a:ext cx="3696583" cy="369826"/>
          </a:xfrm>
          <a:prstGeom prst="rect">
            <a:avLst/>
          </a:prstGeom>
          <a:solidFill>
            <a:schemeClr val="accent1"/>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 sz="2400" b="1" dirty="0">
                <a:solidFill>
                  <a:srgbClr val="FFFFFF"/>
                </a:solidFill>
              </a:rPr>
              <a:t>Joe</a:t>
            </a:r>
            <a:endParaRPr lang="en-US" dirty="0"/>
          </a:p>
        </p:txBody>
      </p:sp>
      <p:sp>
        <p:nvSpPr>
          <p:cNvPr id="15" name="Shape 191">
            <a:extLst>
              <a:ext uri="{FF2B5EF4-FFF2-40B4-BE49-F238E27FC236}">
                <a16:creationId xmlns:a16="http://schemas.microsoft.com/office/drawing/2014/main" id="{A4E3BE73-9507-42D2-99BF-94D42FB208EB}"/>
              </a:ext>
            </a:extLst>
          </p:cNvPr>
          <p:cNvSpPr/>
          <p:nvPr/>
        </p:nvSpPr>
        <p:spPr>
          <a:xfrm>
            <a:off x="8120413" y="4226634"/>
            <a:ext cx="3940997" cy="369827"/>
          </a:xfrm>
          <a:prstGeom prst="rect">
            <a:avLst/>
          </a:prstGeom>
          <a:solidFill>
            <a:schemeClr val="accent1"/>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 sz="2400" b="1" dirty="0">
                <a:solidFill>
                  <a:srgbClr val="FFFFFF"/>
                </a:solidFill>
                <a:latin typeface="Museo Sans 500"/>
              </a:rPr>
              <a:t>Lisa</a:t>
            </a:r>
            <a:endParaRPr lang="en-US" dirty="0"/>
          </a:p>
        </p:txBody>
      </p:sp>
    </p:spTree>
    <p:extLst>
      <p:ext uri="{BB962C8B-B14F-4D97-AF65-F5344CB8AC3E}">
        <p14:creationId xmlns:p14="http://schemas.microsoft.com/office/powerpoint/2010/main" val="1332613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42444" y="2632341"/>
            <a:ext cx="11316769" cy="1272685"/>
          </a:xfrm>
        </p:spPr>
        <p:txBody>
          <a:bodyPr vert="horz" lIns="91440" tIns="45720" rIns="91440" bIns="45720" rtlCol="0" anchor="ctr">
            <a:noAutofit/>
          </a:bodyPr>
          <a:lstStyle/>
          <a:p>
            <a:r>
              <a:rPr lang="en-GB" sz="5400">
                <a:latin typeface="Museo 500" panose="02000000000000000000" pitchFamily="50" charset="0"/>
              </a:rPr>
              <a:t>Action learning sets</a:t>
            </a:r>
            <a:endParaRPr lang="en-US"/>
          </a:p>
        </p:txBody>
      </p:sp>
    </p:spTree>
    <p:extLst>
      <p:ext uri="{BB962C8B-B14F-4D97-AF65-F5344CB8AC3E}">
        <p14:creationId xmlns:p14="http://schemas.microsoft.com/office/powerpoint/2010/main" val="1068016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452967" y="604838"/>
            <a:ext cx="10280100" cy="554100"/>
          </a:xfrm>
          <a:prstGeom prst="rect">
            <a:avLst/>
          </a:prstGeom>
          <a:noFill/>
          <a:ln>
            <a:noFill/>
          </a:ln>
        </p:spPr>
        <p:txBody>
          <a:bodyPr spcFirstLastPara="1" vert="horz" wrap="square" lIns="91440" tIns="45720" rIns="91440" bIns="45720" rtlCol="0" anchor="t" anchorCtr="0">
            <a:normAutofit fontScale="92500" lnSpcReduction="20000"/>
          </a:bodyPr>
          <a:lstStyle/>
          <a:p>
            <a:pPr>
              <a:buClr>
                <a:schemeClr val="dk1"/>
              </a:buClr>
            </a:pPr>
            <a:r>
              <a:rPr lang="en-US" sz="3200">
                <a:solidFill>
                  <a:srgbClr val="EB2227"/>
                </a:solidFill>
                <a:latin typeface="Museo 500"/>
                <a:ea typeface="+mn-ea"/>
                <a:cs typeface="+mn-cs"/>
              </a:rPr>
              <a:t>Action</a:t>
            </a:r>
            <a:r>
              <a:rPr lang="en-US" sz="3200">
                <a:latin typeface="Museo 500"/>
                <a:ea typeface="+mn-ea"/>
                <a:cs typeface="+mn-cs"/>
              </a:rPr>
              <a:t> learning sets</a:t>
            </a:r>
            <a:endParaRPr lang="en-US">
              <a:ea typeface="+mn-ea"/>
              <a:cs typeface="+mn-cs"/>
            </a:endParaRPr>
          </a:p>
        </p:txBody>
      </p:sp>
      <p:sp>
        <p:nvSpPr>
          <p:cNvPr id="5" name="Rectangle 4">
            <a:extLst>
              <a:ext uri="{FF2B5EF4-FFF2-40B4-BE49-F238E27FC236}">
                <a16:creationId xmlns:a16="http://schemas.microsoft.com/office/drawing/2014/main" id="{FBEB18C1-CF07-4ED7-ABA4-91F92068C7BF}"/>
              </a:ext>
            </a:extLst>
          </p:cNvPr>
          <p:cNvSpPr/>
          <p:nvPr/>
        </p:nvSpPr>
        <p:spPr>
          <a:xfrm>
            <a:off x="724574" y="2205440"/>
            <a:ext cx="3701593" cy="472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Introductions. Someone volunteer to present an issue or challenge</a:t>
            </a:r>
          </a:p>
        </p:txBody>
      </p:sp>
      <p:sp>
        <p:nvSpPr>
          <p:cNvPr id="8" name="Text Placeholder 4">
            <a:extLst>
              <a:ext uri="{FF2B5EF4-FFF2-40B4-BE49-F238E27FC236}">
                <a16:creationId xmlns:a16="http://schemas.microsoft.com/office/drawing/2014/main" id="{13330884-3658-4D56-86B0-7C88A33E096C}"/>
              </a:ext>
            </a:extLst>
          </p:cNvPr>
          <p:cNvSpPr txBox="1">
            <a:spLocks/>
          </p:cNvSpPr>
          <p:nvPr/>
        </p:nvSpPr>
        <p:spPr>
          <a:xfrm>
            <a:off x="1028741" y="1662497"/>
            <a:ext cx="6461932" cy="68797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buNone/>
            </a:pPr>
            <a:r>
              <a:rPr lang="en-GB" sz="1600" b="1"/>
              <a:t>Exercise Instructions</a:t>
            </a:r>
          </a:p>
          <a:p>
            <a:pPr marL="800100" lvl="1" indent="-342900">
              <a:lnSpc>
                <a:spcPct val="100000"/>
              </a:lnSpc>
            </a:pPr>
            <a:endParaRPr lang="en-GB" sz="1600"/>
          </a:p>
          <a:p>
            <a:pPr marL="800100" lvl="1" indent="-342900">
              <a:lnSpc>
                <a:spcPct val="100000"/>
              </a:lnSpc>
            </a:pPr>
            <a:endParaRPr lang="en-GB" sz="1600"/>
          </a:p>
        </p:txBody>
      </p:sp>
      <p:sp>
        <p:nvSpPr>
          <p:cNvPr id="9" name="Rectangle 8">
            <a:extLst>
              <a:ext uri="{FF2B5EF4-FFF2-40B4-BE49-F238E27FC236}">
                <a16:creationId xmlns:a16="http://schemas.microsoft.com/office/drawing/2014/main" id="{CB8B5513-0E7F-4F13-979E-332684B90891}"/>
              </a:ext>
            </a:extLst>
          </p:cNvPr>
          <p:cNvSpPr/>
          <p:nvPr/>
        </p:nvSpPr>
        <p:spPr>
          <a:xfrm>
            <a:off x="724573" y="3083676"/>
            <a:ext cx="3701593" cy="472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Presenter presents (informally) their issue to the group, uninterrupted</a:t>
            </a:r>
          </a:p>
        </p:txBody>
      </p:sp>
      <p:sp>
        <p:nvSpPr>
          <p:cNvPr id="10" name="Rectangle 9">
            <a:extLst>
              <a:ext uri="{FF2B5EF4-FFF2-40B4-BE49-F238E27FC236}">
                <a16:creationId xmlns:a16="http://schemas.microsoft.com/office/drawing/2014/main" id="{BBDFD068-F26F-4ED2-8D5A-6C67F5E29CEC}"/>
              </a:ext>
            </a:extLst>
          </p:cNvPr>
          <p:cNvSpPr/>
          <p:nvPr/>
        </p:nvSpPr>
        <p:spPr>
          <a:xfrm>
            <a:off x="724573" y="3936082"/>
            <a:ext cx="3701593" cy="472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Questions from the group</a:t>
            </a:r>
          </a:p>
        </p:txBody>
      </p:sp>
      <p:sp>
        <p:nvSpPr>
          <p:cNvPr id="11" name="Rectangle 10">
            <a:extLst>
              <a:ext uri="{FF2B5EF4-FFF2-40B4-BE49-F238E27FC236}">
                <a16:creationId xmlns:a16="http://schemas.microsoft.com/office/drawing/2014/main" id="{0C97B564-464D-40C5-A90C-56FB79578526}"/>
              </a:ext>
            </a:extLst>
          </p:cNvPr>
          <p:cNvSpPr/>
          <p:nvPr/>
        </p:nvSpPr>
        <p:spPr>
          <a:xfrm>
            <a:off x="724574" y="4814320"/>
            <a:ext cx="3701593" cy="472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Facilitator </a:t>
            </a:r>
            <a:r>
              <a:rPr lang="en-US" sz="1600" err="1"/>
              <a:t>summarises</a:t>
            </a:r>
          </a:p>
        </p:txBody>
      </p:sp>
      <p:sp>
        <p:nvSpPr>
          <p:cNvPr id="12" name="Rectangle 11">
            <a:extLst>
              <a:ext uri="{FF2B5EF4-FFF2-40B4-BE49-F238E27FC236}">
                <a16:creationId xmlns:a16="http://schemas.microsoft.com/office/drawing/2014/main" id="{95BE7FC1-2C8D-4211-84EE-3E6DF12FAA52}"/>
              </a:ext>
            </a:extLst>
          </p:cNvPr>
          <p:cNvSpPr/>
          <p:nvPr/>
        </p:nvSpPr>
        <p:spPr>
          <a:xfrm>
            <a:off x="724574" y="5653811"/>
            <a:ext cx="3701593" cy="472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Presenter identifies actions and reflects on learning</a:t>
            </a:r>
          </a:p>
        </p:txBody>
      </p:sp>
      <p:sp>
        <p:nvSpPr>
          <p:cNvPr id="7" name="Arrow: Down 6">
            <a:extLst>
              <a:ext uri="{FF2B5EF4-FFF2-40B4-BE49-F238E27FC236}">
                <a16:creationId xmlns:a16="http://schemas.microsoft.com/office/drawing/2014/main" id="{D2CC26AE-8110-4B63-9EC0-6E1D625477F8}"/>
              </a:ext>
            </a:extLst>
          </p:cNvPr>
          <p:cNvSpPr/>
          <p:nvPr/>
        </p:nvSpPr>
        <p:spPr>
          <a:xfrm>
            <a:off x="2340978" y="2737557"/>
            <a:ext cx="329649" cy="30681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5854231B-6419-400E-A28C-C625CEB6A667}"/>
              </a:ext>
            </a:extLst>
          </p:cNvPr>
          <p:cNvSpPr/>
          <p:nvPr/>
        </p:nvSpPr>
        <p:spPr>
          <a:xfrm>
            <a:off x="2340978" y="3610781"/>
            <a:ext cx="329649" cy="30681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019E89D3-7133-4DDF-882E-2AE290E8E833}"/>
              </a:ext>
            </a:extLst>
          </p:cNvPr>
          <p:cNvSpPr/>
          <p:nvPr/>
        </p:nvSpPr>
        <p:spPr>
          <a:xfrm>
            <a:off x="2340978" y="4476101"/>
            <a:ext cx="329649" cy="30681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383F07A9-3B48-455A-B09B-722149F0540F}"/>
              </a:ext>
            </a:extLst>
          </p:cNvPr>
          <p:cNvSpPr/>
          <p:nvPr/>
        </p:nvSpPr>
        <p:spPr>
          <a:xfrm>
            <a:off x="2340978" y="5341422"/>
            <a:ext cx="329649" cy="30681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4">
            <a:extLst>
              <a:ext uri="{FF2B5EF4-FFF2-40B4-BE49-F238E27FC236}">
                <a16:creationId xmlns:a16="http://schemas.microsoft.com/office/drawing/2014/main" id="{E7B8506A-51FB-482E-BB8F-ADF9E31B28A8}"/>
              </a:ext>
            </a:extLst>
          </p:cNvPr>
          <p:cNvSpPr txBox="1">
            <a:spLocks/>
          </p:cNvSpPr>
          <p:nvPr/>
        </p:nvSpPr>
        <p:spPr>
          <a:xfrm>
            <a:off x="4685952" y="1993177"/>
            <a:ext cx="6866202" cy="465296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0100" lvl="1" indent="-342900">
              <a:lnSpc>
                <a:spcPct val="100000"/>
              </a:lnSpc>
            </a:pPr>
            <a:r>
              <a:rPr lang="en-GB" sz="1800">
                <a:latin typeface="Museo Sans 500"/>
              </a:rPr>
              <a:t>Non-directive and non-judgmental</a:t>
            </a:r>
          </a:p>
          <a:p>
            <a:pPr marL="800100" lvl="1" indent="-342900">
              <a:lnSpc>
                <a:spcPct val="100000"/>
              </a:lnSpc>
            </a:pPr>
            <a:endParaRPr lang="en-GB" sz="1800"/>
          </a:p>
          <a:p>
            <a:pPr marL="800100" lvl="1" indent="-342900">
              <a:lnSpc>
                <a:spcPct val="100000"/>
              </a:lnSpc>
            </a:pPr>
            <a:r>
              <a:rPr lang="en-GB" sz="1800">
                <a:latin typeface="Museo Sans 500"/>
              </a:rPr>
              <a:t>Supportive and confidential</a:t>
            </a:r>
          </a:p>
          <a:p>
            <a:pPr marL="800100" lvl="1" indent="-342900">
              <a:lnSpc>
                <a:spcPct val="100000"/>
              </a:lnSpc>
            </a:pPr>
            <a:endParaRPr lang="en-GB" sz="1800"/>
          </a:p>
          <a:p>
            <a:pPr marL="800100" lvl="1" indent="-342900">
              <a:lnSpc>
                <a:spcPct val="100000"/>
              </a:lnSpc>
            </a:pPr>
            <a:r>
              <a:rPr lang="en-GB" sz="1800">
                <a:latin typeface="Museo Sans 500"/>
              </a:rPr>
              <a:t>Focus is on listening and questioning</a:t>
            </a:r>
            <a:endParaRPr lang="en-GB" sz="1800"/>
          </a:p>
          <a:p>
            <a:pPr marL="800100" lvl="1" indent="-342900">
              <a:lnSpc>
                <a:spcPct val="100000"/>
              </a:lnSpc>
            </a:pPr>
            <a:endParaRPr lang="en-GB" sz="1800">
              <a:latin typeface="Museo Sans 500"/>
            </a:endParaRPr>
          </a:p>
          <a:p>
            <a:pPr marL="800100" lvl="1" indent="-342900">
              <a:lnSpc>
                <a:spcPct val="100000"/>
              </a:lnSpc>
            </a:pPr>
            <a:r>
              <a:rPr lang="en-GB" sz="1800">
                <a:latin typeface="Museo Sans 500"/>
              </a:rPr>
              <a:t>Based on principle people have their own solutions and make own decisions on actions they will be held accountable to (by their peers)</a:t>
            </a:r>
          </a:p>
          <a:p>
            <a:pPr marL="800100" lvl="1" indent="-342900">
              <a:lnSpc>
                <a:spcPct val="100000"/>
              </a:lnSpc>
            </a:pPr>
            <a:endParaRPr lang="en-GB" sz="1800"/>
          </a:p>
          <a:p>
            <a:pPr marL="800100" lvl="1" indent="-342900">
              <a:lnSpc>
                <a:spcPct val="100000"/>
              </a:lnSpc>
            </a:pPr>
            <a:r>
              <a:rPr lang="en-GB" sz="1800">
                <a:latin typeface="Museo Sans 500"/>
              </a:rPr>
              <a:t>Purpose of discussion is to understand the issue the presenter is facing, not to give advice</a:t>
            </a:r>
          </a:p>
        </p:txBody>
      </p:sp>
    </p:spTree>
    <p:extLst>
      <p:ext uri="{BB962C8B-B14F-4D97-AF65-F5344CB8AC3E}">
        <p14:creationId xmlns:p14="http://schemas.microsoft.com/office/powerpoint/2010/main" val="1649404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vert="horz" lIns="91440" tIns="45720" rIns="91440" bIns="45720" rtlCol="0" anchor="ctr">
            <a:noAutofit/>
          </a:bodyPr>
          <a:lstStyle/>
          <a:p>
            <a:r>
              <a:rPr lang="en-GB" sz="5400">
                <a:latin typeface="Museo 500" panose="02000000000000000000" pitchFamily="50" charset="0"/>
              </a:rPr>
              <a:t>Reflections &amp; close</a:t>
            </a:r>
            <a:endParaRPr lang="en-US"/>
          </a:p>
        </p:txBody>
      </p:sp>
      <p:sp>
        <p:nvSpPr>
          <p:cNvPr id="2" name="Subtitle 1">
            <a:extLst>
              <a:ext uri="{FF2B5EF4-FFF2-40B4-BE49-F238E27FC236}">
                <a16:creationId xmlns:a16="http://schemas.microsoft.com/office/drawing/2014/main" id="{CA210069-A2CB-4529-9D97-C25D56D6B09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98802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609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52967" y="604838"/>
            <a:ext cx="11602909" cy="554037"/>
          </a:xfrm>
        </p:spPr>
        <p:txBody>
          <a:bodyPr vert="horz" lIns="91440" tIns="45720" rIns="91440" bIns="45720" rtlCol="0" anchor="t">
            <a:normAutofit/>
          </a:bodyPr>
          <a:lstStyle/>
          <a:p>
            <a:pPr lvl="1">
              <a:buClr>
                <a:srgbClr val="CC0000"/>
              </a:buClr>
            </a:pPr>
            <a:r>
              <a:rPr lang="en-GB" sz="3200">
                <a:solidFill>
                  <a:schemeClr val="accent1"/>
                </a:solidFill>
                <a:latin typeface="Museo 500" panose="02000000000000000000" pitchFamily="50" charset="0"/>
              </a:rPr>
              <a:t>Action</a:t>
            </a:r>
            <a:r>
              <a:rPr lang="en-GB" sz="3200">
                <a:solidFill>
                  <a:srgbClr val="EB2227"/>
                </a:solidFill>
                <a:latin typeface="Museo 500"/>
              </a:rPr>
              <a:t> learning sets: guidance for facilitators</a:t>
            </a:r>
            <a:endParaRPr lang="en-US"/>
          </a:p>
        </p:txBody>
      </p:sp>
      <p:sp>
        <p:nvSpPr>
          <p:cNvPr id="2" name="Text Placeholder 4">
            <a:extLst>
              <a:ext uri="{FF2B5EF4-FFF2-40B4-BE49-F238E27FC236}">
                <a16:creationId xmlns:a16="http://schemas.microsoft.com/office/drawing/2014/main" id="{FDB49E81-6138-4E4B-89F5-E0F744AE8EC4}"/>
              </a:ext>
            </a:extLst>
          </p:cNvPr>
          <p:cNvSpPr txBox="1">
            <a:spLocks/>
          </p:cNvSpPr>
          <p:nvPr/>
        </p:nvSpPr>
        <p:spPr>
          <a:xfrm>
            <a:off x="185839" y="1946567"/>
            <a:ext cx="6888135" cy="465296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0100" lvl="1" indent="-342900">
              <a:lnSpc>
                <a:spcPct val="100000"/>
              </a:lnSpc>
            </a:pPr>
            <a:r>
              <a:rPr lang="en-GB" sz="1600"/>
              <a:t>Facilitator's role is to guide the process and timing, capture notes and help the group stick to the principles of action learning (non-directive, non-judgemental, understand not advise)</a:t>
            </a:r>
            <a:endParaRPr lang="en-US" sz="1600"/>
          </a:p>
          <a:p>
            <a:pPr marL="800100" lvl="1" indent="-342900">
              <a:lnSpc>
                <a:spcPct val="100000"/>
              </a:lnSpc>
            </a:pPr>
            <a:r>
              <a:rPr lang="en-GB" sz="1600"/>
              <a:t>Will be difficult for groups to maintain the non-directive approach (listen and support without directing a course of action) without a facilitator</a:t>
            </a:r>
          </a:p>
          <a:p>
            <a:pPr marL="800100" lvl="1" indent="-342900">
              <a:lnSpc>
                <a:spcPct val="100000"/>
              </a:lnSpc>
            </a:pPr>
            <a:r>
              <a:rPr lang="en-GB" sz="1600"/>
              <a:t>Encourage members to reflect on their learning </a:t>
            </a:r>
          </a:p>
          <a:p>
            <a:pPr marL="800100" lvl="1" indent="-342900">
              <a:lnSpc>
                <a:spcPct val="100000"/>
              </a:lnSpc>
            </a:pPr>
            <a:r>
              <a:rPr lang="en-GB" sz="1600"/>
              <a:t>Where necessary, facilitators can demonstrate useful questions which enable the presenter to gain a deeper understanding of their issue (what, how, clarify)</a:t>
            </a:r>
          </a:p>
          <a:p>
            <a:pPr marL="800100" lvl="1" indent="-342900">
              <a:lnSpc>
                <a:spcPct val="100000"/>
              </a:lnSpc>
            </a:pPr>
            <a:r>
              <a:rPr lang="en-GB" sz="1600"/>
              <a:t>Facilitators should stop the group from descending into advice giving and leading questions, reminding them they are to ask questions which enable them to understand the presenter’s issue, the presenter of the issue decides their own actions</a:t>
            </a:r>
          </a:p>
          <a:p>
            <a:pPr marL="800100" lvl="1" indent="-342900">
              <a:lnSpc>
                <a:spcPct val="100000"/>
              </a:lnSpc>
            </a:pPr>
            <a:r>
              <a:rPr lang="en-GB" sz="1600"/>
              <a:t>Try and enable as many people to present an issue as possible</a:t>
            </a:r>
          </a:p>
        </p:txBody>
      </p:sp>
      <p:sp>
        <p:nvSpPr>
          <p:cNvPr id="6" name="Rectangle 5">
            <a:extLst>
              <a:ext uri="{FF2B5EF4-FFF2-40B4-BE49-F238E27FC236}">
                <a16:creationId xmlns:a16="http://schemas.microsoft.com/office/drawing/2014/main" id="{C3F88892-D44A-40FD-88C9-01335B2AFC43}"/>
              </a:ext>
            </a:extLst>
          </p:cNvPr>
          <p:cNvSpPr/>
          <p:nvPr/>
        </p:nvSpPr>
        <p:spPr>
          <a:xfrm>
            <a:off x="7698567" y="1915457"/>
            <a:ext cx="3701593" cy="472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Someone volunteer to present an issue or challenge</a:t>
            </a:r>
          </a:p>
        </p:txBody>
      </p:sp>
      <p:sp>
        <p:nvSpPr>
          <p:cNvPr id="8" name="Text Placeholder 4">
            <a:extLst>
              <a:ext uri="{FF2B5EF4-FFF2-40B4-BE49-F238E27FC236}">
                <a16:creationId xmlns:a16="http://schemas.microsoft.com/office/drawing/2014/main" id="{ABDB1F79-969B-464B-A393-E2826F5B4509}"/>
              </a:ext>
            </a:extLst>
          </p:cNvPr>
          <p:cNvSpPr txBox="1">
            <a:spLocks/>
          </p:cNvSpPr>
          <p:nvPr/>
        </p:nvSpPr>
        <p:spPr>
          <a:xfrm>
            <a:off x="7702515" y="1356431"/>
            <a:ext cx="3698068" cy="71380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buNone/>
            </a:pPr>
            <a:r>
              <a:rPr lang="en-GB" sz="1600" b="1"/>
              <a:t>Indicative Timings (20 mins)</a:t>
            </a:r>
            <a:endParaRPr lang="en-GB" sz="1600"/>
          </a:p>
          <a:p>
            <a:pPr marL="800100" lvl="1" indent="-342900">
              <a:lnSpc>
                <a:spcPct val="100000"/>
              </a:lnSpc>
            </a:pPr>
            <a:endParaRPr lang="en-GB" sz="1600"/>
          </a:p>
        </p:txBody>
      </p:sp>
      <p:sp>
        <p:nvSpPr>
          <p:cNvPr id="10" name="Rectangle 9">
            <a:extLst>
              <a:ext uri="{FF2B5EF4-FFF2-40B4-BE49-F238E27FC236}">
                <a16:creationId xmlns:a16="http://schemas.microsoft.com/office/drawing/2014/main" id="{66CAF56E-FC93-4E80-99CF-FB72CE44DAFA}"/>
              </a:ext>
            </a:extLst>
          </p:cNvPr>
          <p:cNvSpPr/>
          <p:nvPr/>
        </p:nvSpPr>
        <p:spPr>
          <a:xfrm>
            <a:off x="7698567" y="3659014"/>
            <a:ext cx="3701593" cy="472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Facilitator </a:t>
            </a:r>
            <a:r>
              <a:rPr lang="en-US" sz="1400" err="1"/>
              <a:t>summarises</a:t>
            </a:r>
            <a:r>
              <a:rPr lang="en-US" sz="1400"/>
              <a:t> issue – 2 mins</a:t>
            </a:r>
          </a:p>
        </p:txBody>
      </p:sp>
      <p:sp>
        <p:nvSpPr>
          <p:cNvPr id="12" name="Rectangle 11">
            <a:extLst>
              <a:ext uri="{FF2B5EF4-FFF2-40B4-BE49-F238E27FC236}">
                <a16:creationId xmlns:a16="http://schemas.microsoft.com/office/drawing/2014/main" id="{AFF367BD-1E39-4C97-BC5A-8CB10B90B2EB}"/>
              </a:ext>
            </a:extLst>
          </p:cNvPr>
          <p:cNvSpPr/>
          <p:nvPr/>
        </p:nvSpPr>
        <p:spPr>
          <a:xfrm>
            <a:off x="7698567" y="4511420"/>
            <a:ext cx="3701593" cy="472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Questions from the group – 10 mins</a:t>
            </a:r>
          </a:p>
        </p:txBody>
      </p:sp>
      <p:sp>
        <p:nvSpPr>
          <p:cNvPr id="14" name="Rectangle 13">
            <a:extLst>
              <a:ext uri="{FF2B5EF4-FFF2-40B4-BE49-F238E27FC236}">
                <a16:creationId xmlns:a16="http://schemas.microsoft.com/office/drawing/2014/main" id="{56C60CA1-9314-4F82-8622-BE8704FD3C66}"/>
              </a:ext>
            </a:extLst>
          </p:cNvPr>
          <p:cNvSpPr/>
          <p:nvPr/>
        </p:nvSpPr>
        <p:spPr>
          <a:xfrm>
            <a:off x="7698567" y="5389655"/>
            <a:ext cx="3701593" cy="472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Facilitator </a:t>
            </a:r>
            <a:r>
              <a:rPr lang="en-US" sz="1400" err="1"/>
              <a:t>summarises</a:t>
            </a:r>
            <a:r>
              <a:rPr lang="en-US" sz="1400"/>
              <a:t> discussion – 2 mins</a:t>
            </a:r>
            <a:endParaRPr lang="en-US" sz="1400" err="1"/>
          </a:p>
        </p:txBody>
      </p:sp>
      <p:sp>
        <p:nvSpPr>
          <p:cNvPr id="16" name="Rectangle 15">
            <a:extLst>
              <a:ext uri="{FF2B5EF4-FFF2-40B4-BE49-F238E27FC236}">
                <a16:creationId xmlns:a16="http://schemas.microsoft.com/office/drawing/2014/main" id="{92D52C97-6850-48DD-AE44-3D1F54BED37C}"/>
              </a:ext>
            </a:extLst>
          </p:cNvPr>
          <p:cNvSpPr/>
          <p:nvPr/>
        </p:nvSpPr>
        <p:spPr>
          <a:xfrm>
            <a:off x="7698567" y="6229148"/>
            <a:ext cx="3701593" cy="472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Presenter identifies actions and reflects on learning - 3 mins</a:t>
            </a:r>
          </a:p>
        </p:txBody>
      </p:sp>
      <p:sp>
        <p:nvSpPr>
          <p:cNvPr id="18" name="Arrow: Down 17">
            <a:extLst>
              <a:ext uri="{FF2B5EF4-FFF2-40B4-BE49-F238E27FC236}">
                <a16:creationId xmlns:a16="http://schemas.microsoft.com/office/drawing/2014/main" id="{3F87F165-4E5A-4CCA-9C7A-2F9757A84018}"/>
              </a:ext>
            </a:extLst>
          </p:cNvPr>
          <p:cNvSpPr/>
          <p:nvPr/>
        </p:nvSpPr>
        <p:spPr>
          <a:xfrm>
            <a:off x="9314970" y="2447573"/>
            <a:ext cx="329649" cy="30681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FE48E455-9DDB-419C-9F03-7CB098E410BA}"/>
              </a:ext>
            </a:extLst>
          </p:cNvPr>
          <p:cNvSpPr/>
          <p:nvPr/>
        </p:nvSpPr>
        <p:spPr>
          <a:xfrm>
            <a:off x="9314970" y="4186120"/>
            <a:ext cx="329649" cy="30681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510D4657-FB57-4D03-B223-EA626A56BD37}"/>
              </a:ext>
            </a:extLst>
          </p:cNvPr>
          <p:cNvSpPr/>
          <p:nvPr/>
        </p:nvSpPr>
        <p:spPr>
          <a:xfrm>
            <a:off x="9314970" y="5051441"/>
            <a:ext cx="329649" cy="30681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30A12B83-1F54-459F-9658-1C5C0937A843}"/>
              </a:ext>
            </a:extLst>
          </p:cNvPr>
          <p:cNvSpPr/>
          <p:nvPr/>
        </p:nvSpPr>
        <p:spPr>
          <a:xfrm>
            <a:off x="9314970" y="5916761"/>
            <a:ext cx="329649" cy="30681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7FD03ED-24F2-4749-BD6D-0264CEC45E71}"/>
              </a:ext>
            </a:extLst>
          </p:cNvPr>
          <p:cNvSpPr/>
          <p:nvPr/>
        </p:nvSpPr>
        <p:spPr>
          <a:xfrm>
            <a:off x="7698561" y="2780771"/>
            <a:ext cx="3701593" cy="472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Presenter presents (informally) their issue to the group, uninterrupted – 3 mins</a:t>
            </a:r>
            <a:endParaRPr lang="en-US"/>
          </a:p>
        </p:txBody>
      </p:sp>
      <p:sp>
        <p:nvSpPr>
          <p:cNvPr id="26" name="Arrow: Down 25">
            <a:extLst>
              <a:ext uri="{FF2B5EF4-FFF2-40B4-BE49-F238E27FC236}">
                <a16:creationId xmlns:a16="http://schemas.microsoft.com/office/drawing/2014/main" id="{B4AEE13B-3BF1-417F-B13D-9F0D7EC55519}"/>
              </a:ext>
            </a:extLst>
          </p:cNvPr>
          <p:cNvSpPr/>
          <p:nvPr/>
        </p:nvSpPr>
        <p:spPr>
          <a:xfrm>
            <a:off x="9314968" y="3320798"/>
            <a:ext cx="329649" cy="30681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0966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52967" y="604838"/>
            <a:ext cx="11602909" cy="554037"/>
          </a:xfrm>
        </p:spPr>
        <p:txBody>
          <a:bodyPr vert="horz" lIns="91440" tIns="45720" rIns="91440" bIns="45720" rtlCol="0" anchor="t">
            <a:normAutofit/>
          </a:bodyPr>
          <a:lstStyle/>
          <a:p>
            <a:pPr lvl="1">
              <a:buClr>
                <a:srgbClr val="CC0000"/>
              </a:buClr>
            </a:pPr>
            <a:r>
              <a:rPr lang="en-GB" sz="3200">
                <a:solidFill>
                  <a:schemeClr val="accent1"/>
                </a:solidFill>
                <a:latin typeface="Museo 500" panose="02000000000000000000" pitchFamily="50" charset="0"/>
              </a:rPr>
              <a:t>Template for note capture</a:t>
            </a:r>
            <a:endParaRPr lang="en-US"/>
          </a:p>
        </p:txBody>
      </p:sp>
      <p:graphicFrame>
        <p:nvGraphicFramePr>
          <p:cNvPr id="2" name="Table 3">
            <a:extLst>
              <a:ext uri="{FF2B5EF4-FFF2-40B4-BE49-F238E27FC236}">
                <a16:creationId xmlns:a16="http://schemas.microsoft.com/office/drawing/2014/main" id="{CE887F0F-31AE-47C9-ADA4-35A94881A505}"/>
              </a:ext>
            </a:extLst>
          </p:cNvPr>
          <p:cNvGraphicFramePr>
            <a:graphicFrameLocks noGrp="1"/>
          </p:cNvGraphicFramePr>
          <p:nvPr>
            <p:extLst>
              <p:ext uri="{D42A27DB-BD31-4B8C-83A1-F6EECF244321}">
                <p14:modId xmlns:p14="http://schemas.microsoft.com/office/powerpoint/2010/main" val="519280539"/>
              </p:ext>
            </p:extLst>
          </p:nvPr>
        </p:nvGraphicFramePr>
        <p:xfrm>
          <a:off x="6467444" y="373664"/>
          <a:ext cx="5047356" cy="929898"/>
        </p:xfrm>
        <a:graphic>
          <a:graphicData uri="http://schemas.openxmlformats.org/drawingml/2006/table">
            <a:tbl>
              <a:tblPr firstRow="1" bandRow="1">
                <a:tableStyleId>{5940675A-B579-460E-94D1-54222C63F5DA}</a:tableStyleId>
              </a:tblPr>
              <a:tblGrid>
                <a:gridCol w="2428067">
                  <a:extLst>
                    <a:ext uri="{9D8B030D-6E8A-4147-A177-3AD203B41FA5}">
                      <a16:colId xmlns:a16="http://schemas.microsoft.com/office/drawing/2014/main" val="1862339051"/>
                    </a:ext>
                  </a:extLst>
                </a:gridCol>
                <a:gridCol w="2619289">
                  <a:extLst>
                    <a:ext uri="{9D8B030D-6E8A-4147-A177-3AD203B41FA5}">
                      <a16:colId xmlns:a16="http://schemas.microsoft.com/office/drawing/2014/main" val="486752184"/>
                    </a:ext>
                  </a:extLst>
                </a:gridCol>
              </a:tblGrid>
              <a:tr h="309966">
                <a:tc>
                  <a:txBody>
                    <a:bodyPr/>
                    <a:lstStyle/>
                    <a:p>
                      <a:pPr lvl="0">
                        <a:buNone/>
                      </a:pPr>
                      <a:r>
                        <a:rPr lang="en-US" sz="1400" b="1"/>
                        <a:t>Facilitator</a:t>
                      </a:r>
                      <a:endParaRPr lang="en-US" b="1"/>
                    </a:p>
                  </a:txBody>
                  <a:tcPr/>
                </a:tc>
                <a:tc>
                  <a:txBody>
                    <a:bodyPr/>
                    <a:lstStyle/>
                    <a:p>
                      <a:pPr lvl="0">
                        <a:buNone/>
                      </a:pPr>
                      <a:endParaRPr lang="en-US" sz="1400"/>
                    </a:p>
                  </a:txBody>
                  <a:tcPr/>
                </a:tc>
                <a:extLst>
                  <a:ext uri="{0D108BD9-81ED-4DB2-BD59-A6C34878D82A}">
                    <a16:rowId xmlns:a16="http://schemas.microsoft.com/office/drawing/2014/main" val="1844618152"/>
                  </a:ext>
                </a:extLst>
              </a:tr>
              <a:tr h="309966">
                <a:tc>
                  <a:txBody>
                    <a:bodyPr/>
                    <a:lstStyle/>
                    <a:p>
                      <a:pPr>
                        <a:buNone/>
                      </a:pPr>
                      <a:r>
                        <a:rPr lang="en-US" sz="1400" b="1"/>
                        <a:t>Group Member &amp; Role</a:t>
                      </a:r>
                      <a:endParaRPr lang="en-US" b="1"/>
                    </a:p>
                  </a:txBody>
                  <a:tcPr/>
                </a:tc>
                <a:tc>
                  <a:txBody>
                    <a:bodyPr/>
                    <a:lstStyle/>
                    <a:p>
                      <a:pPr>
                        <a:buNone/>
                      </a:pPr>
                      <a:endParaRPr lang="en-US" sz="1400"/>
                    </a:p>
                  </a:txBody>
                  <a:tcPr/>
                </a:tc>
                <a:extLst>
                  <a:ext uri="{0D108BD9-81ED-4DB2-BD59-A6C34878D82A}">
                    <a16:rowId xmlns:a16="http://schemas.microsoft.com/office/drawing/2014/main" val="245248653"/>
                  </a:ext>
                </a:extLst>
              </a:tr>
              <a:tr h="309966">
                <a:tc>
                  <a:txBody>
                    <a:bodyPr/>
                    <a:lstStyle/>
                    <a:p>
                      <a:pPr>
                        <a:buNone/>
                      </a:pPr>
                      <a:r>
                        <a:rPr lang="en-US" sz="1400" b="1"/>
                        <a:t>Local Authority</a:t>
                      </a:r>
                      <a:endParaRPr lang="en-US" b="1"/>
                    </a:p>
                  </a:txBody>
                  <a:tcPr/>
                </a:tc>
                <a:tc>
                  <a:txBody>
                    <a:bodyPr/>
                    <a:lstStyle/>
                    <a:p>
                      <a:pPr>
                        <a:buNone/>
                      </a:pPr>
                      <a:endParaRPr lang="en-US" sz="1400"/>
                    </a:p>
                  </a:txBody>
                  <a:tcPr/>
                </a:tc>
                <a:extLst>
                  <a:ext uri="{0D108BD9-81ED-4DB2-BD59-A6C34878D82A}">
                    <a16:rowId xmlns:a16="http://schemas.microsoft.com/office/drawing/2014/main" val="2839257548"/>
                  </a:ext>
                </a:extLst>
              </a:tr>
            </a:tbl>
          </a:graphicData>
        </a:graphic>
      </p:graphicFrame>
      <p:graphicFrame>
        <p:nvGraphicFramePr>
          <p:cNvPr id="5" name="Table 3">
            <a:extLst>
              <a:ext uri="{FF2B5EF4-FFF2-40B4-BE49-F238E27FC236}">
                <a16:creationId xmlns:a16="http://schemas.microsoft.com/office/drawing/2014/main" id="{FCDD8BF6-74BC-416D-B4DE-37378ACAFA5D}"/>
              </a:ext>
            </a:extLst>
          </p:cNvPr>
          <p:cNvGraphicFramePr>
            <a:graphicFrameLocks noGrp="1"/>
          </p:cNvGraphicFramePr>
          <p:nvPr>
            <p:extLst>
              <p:ext uri="{D42A27DB-BD31-4B8C-83A1-F6EECF244321}">
                <p14:modId xmlns:p14="http://schemas.microsoft.com/office/powerpoint/2010/main" val="869428627"/>
              </p:ext>
            </p:extLst>
          </p:nvPr>
        </p:nvGraphicFramePr>
        <p:xfrm>
          <a:off x="774915" y="1872711"/>
          <a:ext cx="10706517" cy="4544838"/>
        </p:xfrm>
        <a:graphic>
          <a:graphicData uri="http://schemas.openxmlformats.org/drawingml/2006/table">
            <a:tbl>
              <a:tblPr firstRow="1" bandRow="1">
                <a:tableStyleId>{5940675A-B579-460E-94D1-54222C63F5DA}</a:tableStyleId>
              </a:tblPr>
              <a:tblGrid>
                <a:gridCol w="1846881">
                  <a:extLst>
                    <a:ext uri="{9D8B030D-6E8A-4147-A177-3AD203B41FA5}">
                      <a16:colId xmlns:a16="http://schemas.microsoft.com/office/drawing/2014/main" val="1862339051"/>
                    </a:ext>
                  </a:extLst>
                </a:gridCol>
                <a:gridCol w="8859636">
                  <a:extLst>
                    <a:ext uri="{9D8B030D-6E8A-4147-A177-3AD203B41FA5}">
                      <a16:colId xmlns:a16="http://schemas.microsoft.com/office/drawing/2014/main" val="486752184"/>
                    </a:ext>
                  </a:extLst>
                </a:gridCol>
              </a:tblGrid>
              <a:tr h="1514946">
                <a:tc>
                  <a:txBody>
                    <a:bodyPr/>
                    <a:lstStyle/>
                    <a:p>
                      <a:pPr lvl="0" algn="ctr">
                        <a:buNone/>
                      </a:pPr>
                      <a:r>
                        <a:rPr lang="en-US" sz="1400" b="1"/>
                        <a:t>Issue/ Challenge</a:t>
                      </a:r>
                    </a:p>
                  </a:txBody>
                  <a:tcPr anchor="ctr"/>
                </a:tc>
                <a:tc>
                  <a:txBody>
                    <a:bodyPr/>
                    <a:lstStyle/>
                    <a:p>
                      <a:pPr lvl="0">
                        <a:buNone/>
                      </a:pPr>
                      <a:endParaRPr lang="en-US" sz="1400"/>
                    </a:p>
                  </a:txBody>
                  <a:tcPr/>
                </a:tc>
                <a:extLst>
                  <a:ext uri="{0D108BD9-81ED-4DB2-BD59-A6C34878D82A}">
                    <a16:rowId xmlns:a16="http://schemas.microsoft.com/office/drawing/2014/main" val="1844618152"/>
                  </a:ext>
                </a:extLst>
              </a:tr>
              <a:tr h="1514946">
                <a:tc>
                  <a:txBody>
                    <a:bodyPr/>
                    <a:lstStyle/>
                    <a:p>
                      <a:pPr lvl="0" algn="ctr">
                        <a:buNone/>
                      </a:pPr>
                      <a:r>
                        <a:rPr lang="en-US" sz="1400" b="1"/>
                        <a:t>Discussion</a:t>
                      </a:r>
                      <a:endParaRPr lang="en-US"/>
                    </a:p>
                  </a:txBody>
                  <a:tcPr anchor="ctr"/>
                </a:tc>
                <a:tc>
                  <a:txBody>
                    <a:bodyPr/>
                    <a:lstStyle/>
                    <a:p>
                      <a:pPr>
                        <a:buNone/>
                      </a:pPr>
                      <a:endParaRPr lang="en-US" sz="1400"/>
                    </a:p>
                  </a:txBody>
                  <a:tcPr/>
                </a:tc>
                <a:extLst>
                  <a:ext uri="{0D108BD9-81ED-4DB2-BD59-A6C34878D82A}">
                    <a16:rowId xmlns:a16="http://schemas.microsoft.com/office/drawing/2014/main" val="245248653"/>
                  </a:ext>
                </a:extLst>
              </a:tr>
              <a:tr h="1514946">
                <a:tc>
                  <a:txBody>
                    <a:bodyPr/>
                    <a:lstStyle/>
                    <a:p>
                      <a:pPr lvl="0" algn="ctr">
                        <a:buNone/>
                      </a:pPr>
                      <a:r>
                        <a:rPr lang="en-US" sz="1400" b="1"/>
                        <a:t>Actions</a:t>
                      </a:r>
                      <a:endParaRPr lang="en-US"/>
                    </a:p>
                  </a:txBody>
                  <a:tcPr anchor="ctr"/>
                </a:tc>
                <a:tc>
                  <a:txBody>
                    <a:bodyPr/>
                    <a:lstStyle/>
                    <a:p>
                      <a:pPr>
                        <a:buNone/>
                      </a:pPr>
                      <a:endParaRPr lang="en-US" sz="1400"/>
                    </a:p>
                  </a:txBody>
                  <a:tcPr/>
                </a:tc>
                <a:extLst>
                  <a:ext uri="{0D108BD9-81ED-4DB2-BD59-A6C34878D82A}">
                    <a16:rowId xmlns:a16="http://schemas.microsoft.com/office/drawing/2014/main" val="2839257548"/>
                  </a:ext>
                </a:extLst>
              </a:tr>
            </a:tbl>
          </a:graphicData>
        </a:graphic>
      </p:graphicFrame>
    </p:spTree>
    <p:extLst>
      <p:ext uri="{BB962C8B-B14F-4D97-AF65-F5344CB8AC3E}">
        <p14:creationId xmlns:p14="http://schemas.microsoft.com/office/powerpoint/2010/main" val="2954608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7B200-E689-41C9-8553-C9479419B21C}"/>
              </a:ext>
            </a:extLst>
          </p:cNvPr>
          <p:cNvSpPr>
            <a:spLocks noGrp="1"/>
          </p:cNvSpPr>
          <p:nvPr>
            <p:ph type="ctrTitle"/>
          </p:nvPr>
        </p:nvSpPr>
        <p:spPr/>
        <p:txBody>
          <a:bodyPr/>
          <a:lstStyle/>
          <a:p>
            <a:r>
              <a:rPr lang="en-US" dirty="0">
                <a:latin typeface="Museo Sans 500"/>
              </a:rPr>
              <a:t>Introductions &amp; Icebreaker</a:t>
            </a:r>
          </a:p>
        </p:txBody>
      </p:sp>
      <p:sp>
        <p:nvSpPr>
          <p:cNvPr id="3" name="Subtitle 2">
            <a:extLst>
              <a:ext uri="{FF2B5EF4-FFF2-40B4-BE49-F238E27FC236}">
                <a16:creationId xmlns:a16="http://schemas.microsoft.com/office/drawing/2014/main" id="{B375D0EF-F13B-401B-A1C8-DBDCC1F4D8B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89000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452967" y="604838"/>
            <a:ext cx="10280100" cy="554100"/>
          </a:xfrm>
          <a:prstGeom prst="rect">
            <a:avLst/>
          </a:prstGeom>
          <a:noFill/>
          <a:ln>
            <a:noFill/>
          </a:ln>
        </p:spPr>
        <p:txBody>
          <a:bodyPr spcFirstLastPara="1" vert="horz" wrap="square" lIns="91440" tIns="45720" rIns="91440" bIns="45720" rtlCol="0" anchor="t" anchorCtr="0">
            <a:normAutofit fontScale="92500" lnSpcReduction="20000"/>
          </a:bodyPr>
          <a:lstStyle/>
          <a:p>
            <a:pPr>
              <a:buClr>
                <a:schemeClr val="dk1"/>
              </a:buClr>
            </a:pPr>
            <a:r>
              <a:rPr lang="en-US" sz="3200">
                <a:solidFill>
                  <a:srgbClr val="EB2227"/>
                </a:solidFill>
                <a:latin typeface="Museo 500" panose="02000000000000000000" pitchFamily="50" charset="0"/>
                <a:ea typeface="+mn-ea"/>
                <a:cs typeface="+mn-cs"/>
              </a:rPr>
              <a:t>Agenda</a:t>
            </a:r>
            <a:r>
              <a:rPr lang="en-US" sz="3200">
                <a:solidFill>
                  <a:srgbClr val="EB2227"/>
                </a:solidFill>
                <a:latin typeface="Museo 500"/>
                <a:ea typeface="+mn-ea"/>
                <a:cs typeface="+mn-cs"/>
              </a:rPr>
              <a:t> for today</a:t>
            </a:r>
          </a:p>
        </p:txBody>
      </p:sp>
      <p:graphicFrame>
        <p:nvGraphicFramePr>
          <p:cNvPr id="4" name="Table 3">
            <a:extLst>
              <a:ext uri="{FF2B5EF4-FFF2-40B4-BE49-F238E27FC236}">
                <a16:creationId xmlns:a16="http://schemas.microsoft.com/office/drawing/2014/main" id="{34D0C575-ABDD-4698-A2D2-66D36E1AC4F3}"/>
              </a:ext>
            </a:extLst>
          </p:cNvPr>
          <p:cNvGraphicFramePr>
            <a:graphicFrameLocks noGrp="1"/>
          </p:cNvGraphicFramePr>
          <p:nvPr>
            <p:extLst>
              <p:ext uri="{D42A27DB-BD31-4B8C-83A1-F6EECF244321}">
                <p14:modId xmlns:p14="http://schemas.microsoft.com/office/powerpoint/2010/main" val="4211457775"/>
              </p:ext>
            </p:extLst>
          </p:nvPr>
        </p:nvGraphicFramePr>
        <p:xfrm>
          <a:off x="373811" y="1403805"/>
          <a:ext cx="11491773" cy="5318445"/>
        </p:xfrm>
        <a:graphic>
          <a:graphicData uri="http://schemas.openxmlformats.org/drawingml/2006/table">
            <a:tbl>
              <a:tblPr firstRow="1" bandRow="1">
                <a:tableStyleId>{5940675A-B579-460E-94D1-54222C63F5DA}</a:tableStyleId>
              </a:tblPr>
              <a:tblGrid>
                <a:gridCol w="1565189">
                  <a:extLst>
                    <a:ext uri="{9D8B030D-6E8A-4147-A177-3AD203B41FA5}">
                      <a16:colId xmlns:a16="http://schemas.microsoft.com/office/drawing/2014/main" val="3977079567"/>
                    </a:ext>
                  </a:extLst>
                </a:gridCol>
                <a:gridCol w="3130378">
                  <a:extLst>
                    <a:ext uri="{9D8B030D-6E8A-4147-A177-3AD203B41FA5}">
                      <a16:colId xmlns:a16="http://schemas.microsoft.com/office/drawing/2014/main" val="340961380"/>
                    </a:ext>
                  </a:extLst>
                </a:gridCol>
                <a:gridCol w="3418702">
                  <a:extLst>
                    <a:ext uri="{9D8B030D-6E8A-4147-A177-3AD203B41FA5}">
                      <a16:colId xmlns:a16="http://schemas.microsoft.com/office/drawing/2014/main" val="3491946885"/>
                    </a:ext>
                  </a:extLst>
                </a:gridCol>
                <a:gridCol w="3377504">
                  <a:extLst>
                    <a:ext uri="{9D8B030D-6E8A-4147-A177-3AD203B41FA5}">
                      <a16:colId xmlns:a16="http://schemas.microsoft.com/office/drawing/2014/main" val="1149297926"/>
                    </a:ext>
                  </a:extLst>
                </a:gridCol>
              </a:tblGrid>
              <a:tr h="536730">
                <a:tc>
                  <a:txBody>
                    <a:bodyPr/>
                    <a:lstStyle/>
                    <a:p>
                      <a:pPr algn="ctr" rtl="0" fontAlgn="ctr"/>
                      <a:r>
                        <a:rPr lang="en-US" sz="1600" dirty="0">
                          <a:effectLst/>
                        </a:rPr>
                        <a:t>10.30 - 10.50</a:t>
                      </a:r>
                    </a:p>
                  </a:txBody>
                  <a:tcPr marL="28575" marR="28575" marT="19050" marB="19050" anchor="ctr"/>
                </a:tc>
                <a:tc gridSpan="3">
                  <a:txBody>
                    <a:bodyPr/>
                    <a:lstStyle/>
                    <a:p>
                      <a:pPr algn="ctr" rtl="0" fontAlgn="ctr"/>
                      <a:r>
                        <a:rPr lang="en-US" sz="1600" b="1" dirty="0">
                          <a:effectLst/>
                        </a:rPr>
                        <a:t>Welcome, Update &amp; Introductions</a:t>
                      </a:r>
                      <a:br>
                        <a:rPr lang="en-US" sz="1600" dirty="0">
                          <a:effectLst/>
                        </a:rPr>
                      </a:br>
                      <a:r>
                        <a:rPr lang="en-US" sz="1600" dirty="0">
                          <a:effectLst/>
                        </a:rPr>
                        <a:t>Plenary</a:t>
                      </a:r>
                    </a:p>
                  </a:txBody>
                  <a:tcPr marL="28575" marR="28575" marT="19050" marB="1905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40810810"/>
                  </a:ext>
                </a:extLst>
              </a:tr>
              <a:tr h="520466">
                <a:tc>
                  <a:txBody>
                    <a:bodyPr/>
                    <a:lstStyle/>
                    <a:p>
                      <a:pPr lvl="0" algn="ctr">
                        <a:buNone/>
                      </a:pPr>
                      <a:r>
                        <a:rPr lang="en-US" sz="1600" dirty="0">
                          <a:effectLst/>
                        </a:rPr>
                        <a:t>10.50 - 11.10</a:t>
                      </a:r>
                    </a:p>
                  </a:txBody>
                  <a:tcPr marL="28575" marR="28575" marT="19050" marB="19050" anchor="ctr"/>
                </a:tc>
                <a:tc gridSpan="3">
                  <a:txBody>
                    <a:bodyPr/>
                    <a:lstStyle/>
                    <a:p>
                      <a:pPr lvl="0" algn="ctr">
                        <a:buNone/>
                      </a:pPr>
                      <a:r>
                        <a:rPr lang="en-US" sz="1600" b="1" dirty="0">
                          <a:effectLst/>
                        </a:rPr>
                        <a:t>Quiz</a:t>
                      </a:r>
                    </a:p>
                    <a:p>
                      <a:pPr lvl="0" algn="ctr">
                        <a:buNone/>
                      </a:pPr>
                      <a:r>
                        <a:rPr lang="en-US" sz="1600" b="0" dirty="0">
                          <a:effectLst/>
                        </a:rPr>
                        <a:t>Plenary</a:t>
                      </a:r>
                      <a:endParaRPr lang="en-US" sz="1600" b="1" dirty="0">
                        <a:effectLst/>
                      </a:endParaRPr>
                    </a:p>
                  </a:txBody>
                  <a:tcPr marL="28575" marR="28575" marT="19050" marB="1905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98528888"/>
                  </a:ext>
                </a:extLst>
              </a:tr>
              <a:tr h="959610">
                <a:tc>
                  <a:txBody>
                    <a:bodyPr/>
                    <a:lstStyle/>
                    <a:p>
                      <a:pPr algn="ctr" rtl="0" fontAlgn="ctr"/>
                      <a:r>
                        <a:rPr lang="en-US" sz="1600" dirty="0">
                          <a:effectLst/>
                        </a:rPr>
                        <a:t>11.10 - 12.30</a:t>
                      </a:r>
                    </a:p>
                  </a:txBody>
                  <a:tcPr marL="28575" marR="28575" marT="19050" marB="19050" anchor="ctr"/>
                </a:tc>
                <a:tc gridSpan="3">
                  <a:txBody>
                    <a:bodyPr/>
                    <a:lstStyle/>
                    <a:p>
                      <a:pPr lvl="0" algn="ctr">
                        <a:buNone/>
                      </a:pPr>
                      <a:r>
                        <a:rPr lang="en-US" sz="1600" b="1" dirty="0">
                          <a:effectLst/>
                        </a:rPr>
                        <a:t>Designing Your Service Review</a:t>
                      </a:r>
                      <a:endParaRPr lang="en-US" dirty="0"/>
                    </a:p>
                    <a:p>
                      <a:pPr lvl="0" algn="ctr">
                        <a:buNone/>
                      </a:pPr>
                      <a:r>
                        <a:rPr lang="en-US" sz="1600" dirty="0">
                          <a:effectLst/>
                        </a:rPr>
                        <a:t>Hands-On</a:t>
                      </a:r>
                    </a:p>
                  </a:txBody>
                  <a:tcPr marL="28575" marR="28575" marT="19050" marB="19050" anchor="ctr"/>
                </a:tc>
                <a:tc hMerge="1">
                  <a:txBody>
                    <a:bodyPr/>
                    <a:lstStyle/>
                    <a:p>
                      <a:endParaRPr lang="en-US"/>
                    </a:p>
                  </a:txBody>
                  <a:tcPr marL="28575" marR="28575" marT="19050" marB="19050" anchor="ctr"/>
                </a:tc>
                <a:tc hMerge="1">
                  <a:txBody>
                    <a:bodyPr/>
                    <a:lstStyle/>
                    <a:p>
                      <a:endParaRPr lang="en-US"/>
                    </a:p>
                  </a:txBody>
                  <a:tcPr marL="28575" marR="28575" marT="19050" marB="19050" anchor="ctr"/>
                </a:tc>
                <a:extLst>
                  <a:ext uri="{0D108BD9-81ED-4DB2-BD59-A6C34878D82A}">
                    <a16:rowId xmlns:a16="http://schemas.microsoft.com/office/drawing/2014/main" val="2700045683"/>
                  </a:ext>
                </a:extLst>
              </a:tr>
              <a:tr h="276498">
                <a:tc>
                  <a:txBody>
                    <a:bodyPr/>
                    <a:lstStyle/>
                    <a:p>
                      <a:pPr algn="ctr" rtl="0" fontAlgn="ctr"/>
                      <a:r>
                        <a:rPr lang="en-US" sz="1600" b="1" dirty="0">
                          <a:effectLst/>
                        </a:rPr>
                        <a:t>12.30 - 13.15</a:t>
                      </a:r>
                      <a:endParaRPr lang="en-US" sz="1600" dirty="0">
                        <a:effectLst/>
                      </a:endParaRPr>
                    </a:p>
                  </a:txBody>
                  <a:tcPr marL="28575" marR="28575" marT="19050" marB="19050" anchor="ctr">
                    <a:solidFill>
                      <a:schemeClr val="accent6"/>
                    </a:solidFill>
                  </a:tcPr>
                </a:tc>
                <a:tc gridSpan="3">
                  <a:txBody>
                    <a:bodyPr/>
                    <a:lstStyle/>
                    <a:p>
                      <a:pPr algn="ctr" rtl="0" fontAlgn="ctr"/>
                      <a:r>
                        <a:rPr lang="en-US" sz="1600" b="1" dirty="0">
                          <a:effectLst/>
                        </a:rPr>
                        <a:t>Lunch</a:t>
                      </a:r>
                      <a:endParaRPr lang="en-US" sz="1600" dirty="0">
                        <a:effectLst/>
                      </a:endParaRPr>
                    </a:p>
                  </a:txBody>
                  <a:tcPr marL="28575" marR="28575" marT="19050" marB="19050" anchor="ctr">
                    <a:solidFill>
                      <a:schemeClr val="accent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78788392"/>
                  </a:ext>
                </a:extLst>
              </a:tr>
              <a:tr h="455407">
                <a:tc>
                  <a:txBody>
                    <a:bodyPr/>
                    <a:lstStyle/>
                    <a:p>
                      <a:pPr algn="ctr" rtl="0" fontAlgn="ctr"/>
                      <a:r>
                        <a:rPr lang="en-US" sz="1600" dirty="0">
                          <a:effectLst/>
                        </a:rPr>
                        <a:t>13.15 - 13.30</a:t>
                      </a:r>
                    </a:p>
                  </a:txBody>
                  <a:tcPr marL="28575" marR="28575" marT="19050" marB="19050" anchor="ctr"/>
                </a:tc>
                <a:tc rowSpan="3">
                  <a:txBody>
                    <a:bodyPr/>
                    <a:lstStyle/>
                    <a:p>
                      <a:pPr lvl="0" algn="ctr">
                        <a:buNone/>
                      </a:pPr>
                      <a:r>
                        <a:rPr lang="en-US" sz="1600" b="1" i="0" u="none" strike="noStrike" noProof="0" dirty="0">
                          <a:latin typeface="Museo Sans 500"/>
                        </a:rPr>
                        <a:t>HRA Project Website</a:t>
                      </a:r>
                    </a:p>
                    <a:p>
                      <a:pPr lvl="0" algn="ctr">
                        <a:buNone/>
                      </a:pPr>
                      <a:r>
                        <a:rPr lang="en-US" sz="1600" b="0" i="0" u="none" strike="noStrike" noProof="0" dirty="0">
                          <a:latin typeface="Museo Sans 500"/>
                        </a:rPr>
                        <a:t>Hands-On</a:t>
                      </a:r>
                      <a:endParaRPr lang="en-US" b="0" dirty="0"/>
                    </a:p>
                  </a:txBody>
                  <a:tcPr marL="28575" marR="28575" marT="19050" marB="19050" anchor="ctr"/>
                </a:tc>
                <a:tc rowSpan="3">
                  <a:txBody>
                    <a:bodyPr/>
                    <a:lstStyle/>
                    <a:p>
                      <a:pPr lvl="0" algn="ctr">
                        <a:buNone/>
                      </a:pPr>
                      <a:r>
                        <a:rPr lang="en-US" sz="1600" b="1" i="0" u="none" strike="noStrike" noProof="0" dirty="0"/>
                        <a:t>Case File Audits</a:t>
                      </a:r>
                      <a:endParaRPr lang="en-US" dirty="0"/>
                    </a:p>
                    <a:p>
                      <a:pPr lvl="0" algn="ctr">
                        <a:buNone/>
                      </a:pPr>
                      <a:r>
                        <a:rPr lang="en-US" sz="1600" b="0" i="0" u="none" strike="noStrike" noProof="0" dirty="0"/>
                        <a:t>Guided Conversation</a:t>
                      </a:r>
                      <a:endParaRPr lang="en-US" dirty="0"/>
                    </a:p>
                  </a:txBody>
                  <a:tcPr marL="28575" marR="28575" marT="19050" marB="19050" anchor="ctr"/>
                </a:tc>
                <a:tc rowSpan="3">
                  <a:txBody>
                    <a:bodyPr/>
                    <a:lstStyle/>
                    <a:p>
                      <a:pPr lvl="0" algn="ctr">
                        <a:buNone/>
                      </a:pPr>
                      <a:r>
                        <a:rPr lang="en-US" sz="1600" b="1" i="0" u="none" strike="noStrike" noProof="0" dirty="0">
                          <a:latin typeface="Museo Sans 500"/>
                        </a:rPr>
                        <a:t>MI Training</a:t>
                      </a:r>
                      <a:br>
                        <a:rPr lang="en-US" sz="1600" b="1" i="0" u="none" strike="noStrike" noProof="0" dirty="0">
                          <a:latin typeface="Museo Sans 500"/>
                        </a:rPr>
                      </a:br>
                      <a:r>
                        <a:rPr lang="en-US" sz="1600" b="0" i="0" u="none" strike="noStrike" noProof="0" dirty="0">
                          <a:latin typeface="Museo Sans 500"/>
                        </a:rPr>
                        <a:t>Guided Conversation</a:t>
                      </a:r>
                      <a:endParaRPr lang="en-US" b="0" dirty="0"/>
                    </a:p>
                  </a:txBody>
                  <a:tcPr marL="28575" marR="28575" marT="19050" marB="19050" anchor="ctr"/>
                </a:tc>
                <a:extLst>
                  <a:ext uri="{0D108BD9-81ED-4DB2-BD59-A6C34878D82A}">
                    <a16:rowId xmlns:a16="http://schemas.microsoft.com/office/drawing/2014/main" val="3442791930"/>
                  </a:ext>
                </a:extLst>
              </a:tr>
              <a:tr h="601789">
                <a:tc>
                  <a:txBody>
                    <a:bodyPr/>
                    <a:lstStyle/>
                    <a:p>
                      <a:pPr algn="ctr" rtl="0" fontAlgn="ctr"/>
                      <a:r>
                        <a:rPr lang="en-US" sz="1600" dirty="0">
                          <a:effectLst/>
                        </a:rPr>
                        <a:t>13.30 - 13.45</a:t>
                      </a:r>
                    </a:p>
                  </a:txBody>
                  <a:tcPr marL="28575" marR="28575" marT="19050" marB="19050" anchor="ctr"/>
                </a:tc>
                <a:tc vMerge="1">
                  <a:txBody>
                    <a:bodyPr/>
                    <a:lstStyle/>
                    <a:p>
                      <a:endParaRPr lang="en-US"/>
                    </a:p>
                  </a:txBody>
                  <a:tcPr marL="28575" marR="28575" marT="19050" marB="1905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13887389"/>
                  </a:ext>
                </a:extLst>
              </a:tr>
              <a:tr h="601789">
                <a:tc>
                  <a:txBody>
                    <a:bodyPr/>
                    <a:lstStyle/>
                    <a:p>
                      <a:pPr lvl="0" algn="ctr">
                        <a:buNone/>
                      </a:pPr>
                      <a:r>
                        <a:rPr lang="en-US" sz="1600" dirty="0">
                          <a:effectLst/>
                        </a:rPr>
                        <a:t>13.45 - 14.00</a:t>
                      </a:r>
                    </a:p>
                  </a:txBody>
                  <a:tcPr marL="28575" marR="28575" marT="19050" marB="19050" anchor="ctr"/>
                </a:tc>
                <a:tc vMerge="1">
                  <a:txBody>
                    <a:bodyPr/>
                    <a:lstStyle/>
                    <a:p>
                      <a:endParaRPr lang="en-US"/>
                    </a:p>
                  </a:txBody>
                  <a:tcPr marL="28575" marR="28575" marT="19050" marB="19050" anchor="ctr"/>
                </a:tc>
                <a:tc vMerge="1">
                  <a:txBody>
                    <a:bodyPr/>
                    <a:lstStyle/>
                    <a:p>
                      <a:endParaRPr lang="en-US"/>
                    </a:p>
                  </a:txBody>
                  <a:tcPr marL="28575" marR="28575" marT="19050" marB="19050" anchor="ctr"/>
                </a:tc>
                <a:tc vMerge="1">
                  <a:txBody>
                    <a:bodyPr/>
                    <a:lstStyle/>
                    <a:p>
                      <a:endParaRPr lang="en-US"/>
                    </a:p>
                  </a:txBody>
                  <a:tcPr marL="28575" marR="28575" marT="19050" marB="19050" anchor="ctr"/>
                </a:tc>
                <a:extLst>
                  <a:ext uri="{0D108BD9-81ED-4DB2-BD59-A6C34878D82A}">
                    <a16:rowId xmlns:a16="http://schemas.microsoft.com/office/drawing/2014/main" val="2814759205"/>
                  </a:ext>
                </a:extLst>
              </a:tr>
              <a:tr h="276498">
                <a:tc>
                  <a:txBody>
                    <a:bodyPr/>
                    <a:lstStyle/>
                    <a:p>
                      <a:pPr algn="ctr" rtl="0" fontAlgn="ctr"/>
                      <a:r>
                        <a:rPr lang="en-US" sz="1600" b="1" dirty="0">
                          <a:effectLst/>
                        </a:rPr>
                        <a:t>14.00 - 14.10</a:t>
                      </a:r>
                      <a:endParaRPr lang="en-US" sz="1600" dirty="0">
                        <a:effectLst/>
                      </a:endParaRPr>
                    </a:p>
                  </a:txBody>
                  <a:tcPr marL="28575" marR="28575" marT="19050" marB="19050" anchor="ctr">
                    <a:solidFill>
                      <a:schemeClr val="accent6"/>
                    </a:solidFill>
                  </a:tcPr>
                </a:tc>
                <a:tc gridSpan="3">
                  <a:txBody>
                    <a:bodyPr/>
                    <a:lstStyle/>
                    <a:p>
                      <a:pPr algn="ctr" rtl="0" fontAlgn="ctr"/>
                      <a:r>
                        <a:rPr lang="en-US" sz="1600" b="1" dirty="0">
                          <a:effectLst/>
                        </a:rPr>
                        <a:t>Afternoon Break</a:t>
                      </a:r>
                      <a:endParaRPr lang="en-US" sz="1600" dirty="0">
                        <a:effectLst/>
                      </a:endParaRPr>
                    </a:p>
                  </a:txBody>
                  <a:tcPr marL="28575" marR="28575" marT="19050" marB="19050" anchor="ctr">
                    <a:solidFill>
                      <a:schemeClr val="accent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61855581"/>
                  </a:ext>
                </a:extLst>
              </a:tr>
              <a:tr h="536730">
                <a:tc>
                  <a:txBody>
                    <a:bodyPr/>
                    <a:lstStyle/>
                    <a:p>
                      <a:pPr algn="ctr" rtl="0" fontAlgn="ctr"/>
                      <a:r>
                        <a:rPr lang="en-US" sz="1600" dirty="0">
                          <a:effectLst/>
                        </a:rPr>
                        <a:t>14.10 - 15.20</a:t>
                      </a:r>
                    </a:p>
                  </a:txBody>
                  <a:tcPr marL="28575" marR="28575" marT="19050" marB="19050" anchor="ctr"/>
                </a:tc>
                <a:tc gridSpan="3">
                  <a:txBody>
                    <a:bodyPr/>
                    <a:lstStyle/>
                    <a:p>
                      <a:pPr algn="ctr" rtl="0" fontAlgn="ctr"/>
                      <a:r>
                        <a:rPr lang="en-US" sz="1600" b="1" dirty="0">
                          <a:effectLst/>
                        </a:rPr>
                        <a:t>Action Learning Sets</a:t>
                      </a:r>
                      <a:br>
                        <a:rPr lang="en-US" sz="1600" dirty="0">
                          <a:effectLst/>
                        </a:rPr>
                      </a:br>
                      <a:r>
                        <a:rPr lang="en-US" sz="1600" dirty="0">
                          <a:effectLst/>
                        </a:rPr>
                        <a:t>Guided Conversation</a:t>
                      </a:r>
                    </a:p>
                  </a:txBody>
                  <a:tcPr marL="28575" marR="28575" marT="19050" marB="1905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85468273"/>
                  </a:ext>
                </a:extLst>
              </a:tr>
              <a:tr h="536730">
                <a:tc>
                  <a:txBody>
                    <a:bodyPr/>
                    <a:lstStyle/>
                    <a:p>
                      <a:pPr algn="ctr" rtl="0" fontAlgn="ctr"/>
                      <a:r>
                        <a:rPr lang="en-US" sz="1600" dirty="0">
                          <a:effectLst/>
                        </a:rPr>
                        <a:t>15.20 - 15.30</a:t>
                      </a:r>
                    </a:p>
                  </a:txBody>
                  <a:tcPr marL="28575" marR="28575" marT="19050" marB="19050" anchor="ctr"/>
                </a:tc>
                <a:tc gridSpan="3">
                  <a:txBody>
                    <a:bodyPr/>
                    <a:lstStyle/>
                    <a:p>
                      <a:pPr algn="ctr" rtl="0" fontAlgn="ctr"/>
                      <a:r>
                        <a:rPr lang="en-US" sz="1600" b="1" dirty="0">
                          <a:effectLst/>
                        </a:rPr>
                        <a:t>Close &amp; Reflections</a:t>
                      </a:r>
                      <a:br>
                        <a:rPr lang="en-US" sz="1600" b="1" dirty="0">
                          <a:effectLst/>
                        </a:rPr>
                      </a:br>
                      <a:r>
                        <a:rPr lang="en-US" sz="1600" dirty="0">
                          <a:effectLst/>
                        </a:rPr>
                        <a:t>Plenary</a:t>
                      </a:r>
                    </a:p>
                  </a:txBody>
                  <a:tcPr marL="28575" marR="28575" marT="19050" marB="1905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92232655"/>
                  </a:ext>
                </a:extLst>
              </a:tr>
            </a:tbl>
          </a:graphicData>
        </a:graphic>
      </p:graphicFrame>
    </p:spTree>
    <p:extLst>
      <p:ext uri="{BB962C8B-B14F-4D97-AF65-F5344CB8AC3E}">
        <p14:creationId xmlns:p14="http://schemas.microsoft.com/office/powerpoint/2010/main" val="2797324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2" name="Google Shape;102;p20"/>
          <p:cNvSpPr txBox="1">
            <a:spLocks noGrp="1"/>
          </p:cNvSpPr>
          <p:nvPr>
            <p:ph type="body" idx="3"/>
          </p:nvPr>
        </p:nvSpPr>
        <p:spPr>
          <a:xfrm>
            <a:off x="532042" y="1368336"/>
            <a:ext cx="11646169" cy="4121989"/>
          </a:xfrm>
          <a:prstGeom prst="rect">
            <a:avLst/>
          </a:prstGeom>
        </p:spPr>
        <p:txBody>
          <a:bodyPr spcFirstLastPara="1" wrap="square" lIns="91425" tIns="45700" rIns="91425" bIns="45700" anchor="t" anchorCtr="0">
            <a:noAutofit/>
          </a:bodyPr>
          <a:lstStyle/>
          <a:p>
            <a:pPr marL="0" indent="0">
              <a:lnSpc>
                <a:spcPct val="100000"/>
              </a:lnSpc>
              <a:buNone/>
            </a:pPr>
            <a:r>
              <a:rPr lang="en-US" sz="2800" dirty="0"/>
              <a:t>General election &amp; spending round for 2020/21 (£422m)</a:t>
            </a:r>
          </a:p>
          <a:p>
            <a:pPr marL="0" indent="0">
              <a:lnSpc>
                <a:spcPct val="100000"/>
              </a:lnSpc>
              <a:buNone/>
            </a:pPr>
            <a:r>
              <a:rPr lang="en-US" sz="2800" dirty="0"/>
              <a:t>Government </a:t>
            </a:r>
            <a:r>
              <a:rPr lang="en-US" sz="2800" b="1" dirty="0"/>
              <a:t>2-year review of HRA – </a:t>
            </a:r>
            <a:r>
              <a:rPr lang="en-US" sz="2800" dirty="0"/>
              <a:t>reports March 2020</a:t>
            </a:r>
            <a:endParaRPr lang="en-US" sz="2800" b="1" dirty="0"/>
          </a:p>
          <a:p>
            <a:pPr marL="0" indent="0">
              <a:lnSpc>
                <a:spcPct val="100000"/>
              </a:lnSpc>
              <a:buNone/>
            </a:pPr>
            <a:r>
              <a:rPr lang="en-US" sz="2800" dirty="0"/>
              <a:t>First year (Apr 18 – Mar 19) of </a:t>
            </a:r>
            <a:r>
              <a:rPr lang="en-US" sz="2800" b="1" dirty="0"/>
              <a:t>H-CLIC data</a:t>
            </a:r>
            <a:r>
              <a:rPr lang="en-US" sz="2800" dirty="0"/>
              <a:t> now released</a:t>
            </a:r>
          </a:p>
          <a:p>
            <a:pPr marL="0" indent="0">
              <a:lnSpc>
                <a:spcPct val="100000"/>
              </a:lnSpc>
              <a:buNone/>
            </a:pPr>
            <a:r>
              <a:rPr lang="en-US" sz="2800" dirty="0"/>
              <a:t>Consultation on new legislation to </a:t>
            </a:r>
            <a:r>
              <a:rPr lang="en-US" sz="2800" b="1" dirty="0"/>
              <a:t>abolish Section 21</a:t>
            </a:r>
            <a:r>
              <a:rPr lang="en-US" sz="2800" dirty="0"/>
              <a:t> evictions</a:t>
            </a:r>
          </a:p>
          <a:p>
            <a:pPr marL="0" indent="0">
              <a:lnSpc>
                <a:spcPct val="100000"/>
              </a:lnSpc>
              <a:buNone/>
            </a:pPr>
            <a:r>
              <a:rPr lang="en-US" sz="2800" dirty="0"/>
              <a:t>CIH </a:t>
            </a:r>
            <a:r>
              <a:rPr lang="en-US" sz="2800" b="1" dirty="0"/>
              <a:t>rethinking allocations </a:t>
            </a:r>
            <a:r>
              <a:rPr lang="en-US" sz="2800" dirty="0"/>
              <a:t>work published this week</a:t>
            </a:r>
          </a:p>
          <a:p>
            <a:pPr marL="0" indent="0">
              <a:lnSpc>
                <a:spcPct val="100000"/>
              </a:lnSpc>
              <a:buNone/>
            </a:pPr>
            <a:r>
              <a:rPr lang="en-US" sz="2800" dirty="0"/>
              <a:t>Assurance that </a:t>
            </a:r>
            <a:r>
              <a:rPr lang="en-US" sz="2800" b="1" dirty="0"/>
              <a:t>domestic abuse bill</a:t>
            </a:r>
            <a:r>
              <a:rPr lang="en-US" sz="2800" dirty="0"/>
              <a:t> will not be dropped</a:t>
            </a:r>
          </a:p>
          <a:p>
            <a:pPr marL="0" indent="0">
              <a:lnSpc>
                <a:spcPct val="100000"/>
              </a:lnSpc>
              <a:buNone/>
            </a:pPr>
            <a:endParaRPr lang="en-US" sz="2800"/>
          </a:p>
        </p:txBody>
      </p:sp>
      <p:sp>
        <p:nvSpPr>
          <p:cNvPr id="2" name="Text Placeholder 6">
            <a:extLst>
              <a:ext uri="{FF2B5EF4-FFF2-40B4-BE49-F238E27FC236}">
                <a16:creationId xmlns:a16="http://schemas.microsoft.com/office/drawing/2014/main" id="{4173778D-8E43-4FA9-8869-A189A93390B5}"/>
              </a:ext>
            </a:extLst>
          </p:cNvPr>
          <p:cNvSpPr txBox="1">
            <a:spLocks/>
          </p:cNvSpPr>
          <p:nvPr/>
        </p:nvSpPr>
        <p:spPr>
          <a:xfrm>
            <a:off x="452967" y="604838"/>
            <a:ext cx="8017973" cy="5540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a:solidFill>
                  <a:schemeClr val="accent1"/>
                </a:solidFill>
                <a:latin typeface="Museo 500"/>
              </a:rPr>
              <a:t>National update</a:t>
            </a:r>
            <a:endParaRPr lang="en-US">
              <a:solidFill>
                <a:schemeClr val="accent1"/>
              </a:solidFill>
            </a:endParaRPr>
          </a:p>
        </p:txBody>
      </p:sp>
      <p:sp>
        <p:nvSpPr>
          <p:cNvPr id="4" name="Text Placeholder 3">
            <a:extLst>
              <a:ext uri="{FF2B5EF4-FFF2-40B4-BE49-F238E27FC236}">
                <a16:creationId xmlns:a16="http://schemas.microsoft.com/office/drawing/2014/main" id="{860DE537-BC85-4124-8144-FF93B81ECEDB}"/>
              </a:ext>
            </a:extLst>
          </p:cNvPr>
          <p:cNvSpPr>
            <a:spLocks noGrp="1"/>
          </p:cNvSpPr>
          <p:nvPr>
            <p:ph type="body" idx="2"/>
          </p:nvPr>
        </p:nvSpPr>
        <p:spPr/>
        <p:txBody>
          <a:bodyPr/>
          <a:lstStyle/>
          <a:p>
            <a:endParaRPr lang="en-US"/>
          </a:p>
        </p:txBody>
      </p:sp>
      <p:sp>
        <p:nvSpPr>
          <p:cNvPr id="7" name="Text Placeholder 6">
            <a:extLst>
              <a:ext uri="{FF2B5EF4-FFF2-40B4-BE49-F238E27FC236}">
                <a16:creationId xmlns:a16="http://schemas.microsoft.com/office/drawing/2014/main" id="{F6B377D9-0164-49F8-A372-0E42DCFE66B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56649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2" name="Google Shape;102;p20"/>
          <p:cNvSpPr txBox="1">
            <a:spLocks noGrp="1"/>
          </p:cNvSpPr>
          <p:nvPr>
            <p:ph type="body" idx="3"/>
          </p:nvPr>
        </p:nvSpPr>
        <p:spPr>
          <a:xfrm>
            <a:off x="532042" y="1641506"/>
            <a:ext cx="11646169" cy="4121989"/>
          </a:xfrm>
          <a:prstGeom prst="rect">
            <a:avLst/>
          </a:prstGeom>
          <a:noFill/>
          <a:ln>
            <a:noFill/>
          </a:ln>
        </p:spPr>
        <p:txBody>
          <a:bodyPr spcFirstLastPara="1" vert="horz" wrap="square" lIns="91425" tIns="45700" rIns="91425" bIns="45700" rtlCol="0" anchor="t" anchorCtr="0">
            <a:noAutofit/>
          </a:bodyPr>
          <a:lstStyle/>
          <a:p>
            <a:pPr marL="0" indent="0">
              <a:lnSpc>
                <a:spcPct val="100000"/>
              </a:lnSpc>
              <a:buNone/>
            </a:pPr>
            <a:r>
              <a:rPr lang="en-US" sz="2400" dirty="0"/>
              <a:t>Wrap up ongoing service design projects</a:t>
            </a:r>
            <a:endParaRPr lang="en-US" dirty="0"/>
          </a:p>
          <a:p>
            <a:pPr marL="0" indent="0">
              <a:lnSpc>
                <a:spcPct val="100000"/>
              </a:lnSpc>
              <a:buNone/>
            </a:pPr>
            <a:r>
              <a:rPr lang="en-US" sz="2400" dirty="0" err="1"/>
              <a:t>Finalise</a:t>
            </a:r>
            <a:r>
              <a:rPr lang="en-US" sz="2400" dirty="0"/>
              <a:t> self-assessment tools</a:t>
            </a:r>
          </a:p>
          <a:p>
            <a:pPr marL="0" indent="0">
              <a:lnSpc>
                <a:spcPct val="100000"/>
              </a:lnSpc>
              <a:buNone/>
            </a:pPr>
            <a:r>
              <a:rPr lang="en-US" sz="2400" dirty="0"/>
              <a:t>Engage externally with good practice library – identify gaps to </a:t>
            </a:r>
            <a:r>
              <a:rPr lang="en-US" sz="2400" dirty="0" err="1"/>
              <a:t>prioritise</a:t>
            </a:r>
          </a:p>
          <a:p>
            <a:pPr marL="0" indent="0">
              <a:lnSpc>
                <a:spcPct val="100000"/>
              </a:lnSpc>
              <a:buNone/>
            </a:pPr>
            <a:r>
              <a:rPr lang="en-US" sz="2400" dirty="0"/>
              <a:t>Develop approach to service reviews</a:t>
            </a:r>
          </a:p>
          <a:p>
            <a:pPr marL="0" indent="0">
              <a:lnSpc>
                <a:spcPct val="100000"/>
              </a:lnSpc>
              <a:buNone/>
            </a:pPr>
            <a:r>
              <a:rPr lang="en-US" sz="2400" dirty="0"/>
              <a:t>Help support "consult" level of user involvement with the five of you</a:t>
            </a:r>
          </a:p>
          <a:p>
            <a:pPr marL="0" indent="0">
              <a:lnSpc>
                <a:spcPct val="100000"/>
              </a:lnSpc>
              <a:buNone/>
            </a:pPr>
            <a:r>
              <a:rPr lang="en-US" sz="2400" dirty="0" err="1"/>
              <a:t>Finalise</a:t>
            </a:r>
            <a:r>
              <a:rPr lang="en-US" sz="2400" dirty="0"/>
              <a:t> training package including "train the trainer" options</a:t>
            </a:r>
          </a:p>
          <a:p>
            <a:pPr marL="0" indent="0">
              <a:lnSpc>
                <a:spcPct val="100000"/>
              </a:lnSpc>
              <a:buNone/>
            </a:pPr>
            <a:endParaRPr lang="en-US" sz="2400"/>
          </a:p>
        </p:txBody>
      </p:sp>
      <p:sp>
        <p:nvSpPr>
          <p:cNvPr id="2" name="Text Placeholder 6">
            <a:extLst>
              <a:ext uri="{FF2B5EF4-FFF2-40B4-BE49-F238E27FC236}">
                <a16:creationId xmlns:a16="http://schemas.microsoft.com/office/drawing/2014/main" id="{4173778D-8E43-4FA9-8869-A189A93390B5}"/>
              </a:ext>
            </a:extLst>
          </p:cNvPr>
          <p:cNvSpPr txBox="1">
            <a:spLocks/>
          </p:cNvSpPr>
          <p:nvPr/>
        </p:nvSpPr>
        <p:spPr>
          <a:xfrm>
            <a:off x="452967" y="604838"/>
            <a:ext cx="11137859" cy="52528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chemeClr val="accent1"/>
                </a:solidFill>
                <a:latin typeface="Museo 500"/>
              </a:rPr>
              <a:t>Our priorities for this quarter (July – Sept 2019)</a:t>
            </a:r>
          </a:p>
        </p:txBody>
      </p:sp>
    </p:spTree>
    <p:extLst>
      <p:ext uri="{BB962C8B-B14F-4D97-AF65-F5344CB8AC3E}">
        <p14:creationId xmlns:p14="http://schemas.microsoft.com/office/powerpoint/2010/main" val="953732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23143E-5F6A-42FE-BBE0-B5FDC2271C18}"/>
              </a:ext>
            </a:extLst>
          </p:cNvPr>
          <p:cNvSpPr>
            <a:spLocks noGrp="1"/>
          </p:cNvSpPr>
          <p:nvPr>
            <p:ph type="ctrTitle"/>
          </p:nvPr>
        </p:nvSpPr>
        <p:spPr/>
        <p:txBody>
          <a:bodyPr/>
          <a:lstStyle/>
          <a:p>
            <a:r>
              <a:rPr lang="en-US" dirty="0">
                <a:latin typeface="Museo Sans 500"/>
              </a:rPr>
              <a:t>Quiz</a:t>
            </a:r>
            <a:endParaRPr lang="en-US" dirty="0"/>
          </a:p>
        </p:txBody>
      </p:sp>
      <p:sp>
        <p:nvSpPr>
          <p:cNvPr id="3" name="Text Placeholder 2">
            <a:extLst>
              <a:ext uri="{FF2B5EF4-FFF2-40B4-BE49-F238E27FC236}">
                <a16:creationId xmlns:a16="http://schemas.microsoft.com/office/drawing/2014/main" id="{131AB4C0-7C9D-495B-8B5A-F7CBD9DF65B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0174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560A21-7824-48AC-9DD1-35D155F760EE}"/>
              </a:ext>
            </a:extLst>
          </p:cNvPr>
          <p:cNvSpPr>
            <a:spLocks noGrp="1"/>
          </p:cNvSpPr>
          <p:nvPr>
            <p:ph type="ctrTitle"/>
          </p:nvPr>
        </p:nvSpPr>
        <p:spPr/>
        <p:txBody>
          <a:bodyPr/>
          <a:lstStyle/>
          <a:p>
            <a:r>
              <a:rPr lang="en-US" dirty="0">
                <a:latin typeface="Museo Sans 500"/>
              </a:rPr>
              <a:t>Designing Your Service Review</a:t>
            </a:r>
            <a:endParaRPr lang="en-US" dirty="0"/>
          </a:p>
        </p:txBody>
      </p:sp>
      <p:sp>
        <p:nvSpPr>
          <p:cNvPr id="3" name="Text Placeholder 2">
            <a:extLst>
              <a:ext uri="{FF2B5EF4-FFF2-40B4-BE49-F238E27FC236}">
                <a16:creationId xmlns:a16="http://schemas.microsoft.com/office/drawing/2014/main" id="{C8781D75-34C9-4AE8-946D-4968BF1DFEE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87343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6" name="Shape 184">
            <a:extLst>
              <a:ext uri="{FF2B5EF4-FFF2-40B4-BE49-F238E27FC236}">
                <a16:creationId xmlns:a16="http://schemas.microsoft.com/office/drawing/2014/main" id="{09761FD2-D1A7-4F40-943B-28196B340E3F}"/>
              </a:ext>
            </a:extLst>
          </p:cNvPr>
          <p:cNvSpPr txBox="1">
            <a:spLocks/>
          </p:cNvSpPr>
          <p:nvPr/>
        </p:nvSpPr>
        <p:spPr>
          <a:xfrm>
            <a:off x="452967" y="604838"/>
            <a:ext cx="10280100" cy="554100"/>
          </a:xfrm>
          <a:prstGeom prst="rect">
            <a:avLst/>
          </a:prstGeom>
          <a:noFill/>
          <a:ln>
            <a:noFill/>
          </a:ln>
        </p:spPr>
        <p:txBody>
          <a:bodyPr spcFirstLastPara="1" vert="horz" wrap="square" lIns="91440" tIns="45720" rIns="91440" bIns="45720" rtlCol="0" anchor="t" anchorCtr="0">
            <a:normAutofit fontScale="92500" lnSpcReduction="20000"/>
          </a:bodyPr>
          <a:lstStyle>
            <a:lvl1pPr marL="457200" marR="0" lvl="0" indent="-228600" algn="l" defTabSz="914400" rtl="0" eaLnBrk="1" latinLnBrk="0" hangingPunct="1">
              <a:lnSpc>
                <a:spcPct val="90000"/>
              </a:lnSpc>
              <a:spcBef>
                <a:spcPts val="1000"/>
              </a:spcBef>
              <a:spcAft>
                <a:spcPts val="0"/>
              </a:spcAft>
              <a:buClr>
                <a:schemeClr val="accent1"/>
              </a:buClr>
              <a:buSzPts val="2800"/>
              <a:buFont typeface="Arial"/>
              <a:buNone/>
              <a:defRPr sz="2800" b="0" i="0" u="none" strike="noStrike" kern="1200" cap="none">
                <a:solidFill>
                  <a:schemeClr val="accent1"/>
                </a:solidFill>
                <a:latin typeface="Arial"/>
                <a:ea typeface="Arial"/>
                <a:cs typeface="Arial"/>
                <a:sym typeface="Arial"/>
              </a:defRPr>
            </a:lvl1pPr>
            <a:lvl2pPr marL="914400" marR="0" lvl="1" indent="-228600" algn="l" defTabSz="914400" rtl="0" eaLnBrk="1" latinLnBrk="0" hangingPunct="1">
              <a:lnSpc>
                <a:spcPct val="90000"/>
              </a:lnSpc>
              <a:spcBef>
                <a:spcPts val="500"/>
              </a:spcBef>
              <a:spcAft>
                <a:spcPts val="0"/>
              </a:spcAft>
              <a:buClr>
                <a:schemeClr val="dk1"/>
              </a:buClr>
              <a:buSzPts val="2400"/>
              <a:buFont typeface="Arial"/>
              <a:buNone/>
              <a:defRPr sz="2400" b="0" i="0" u="none" strike="noStrike" kern="1200" cap="none">
                <a:solidFill>
                  <a:schemeClr val="dk1"/>
                </a:solidFill>
                <a:latin typeface="Arial"/>
                <a:ea typeface="Arial"/>
                <a:cs typeface="Arial"/>
                <a:sym typeface="Arial"/>
              </a:defRPr>
            </a:lvl2pPr>
            <a:lvl3pPr marL="1371600" marR="0" lvl="2" indent="-228600" algn="l" defTabSz="914400" rtl="0" eaLnBrk="1" latinLnBrk="0" hangingPunct="1">
              <a:lnSpc>
                <a:spcPct val="90000"/>
              </a:lnSpc>
              <a:spcBef>
                <a:spcPts val="500"/>
              </a:spcBef>
              <a:spcAft>
                <a:spcPts val="0"/>
              </a:spcAft>
              <a:buClr>
                <a:schemeClr val="dk1"/>
              </a:buClr>
              <a:buSzPts val="2000"/>
              <a:buFont typeface="Arial"/>
              <a:buNone/>
              <a:defRPr sz="2000" b="0" i="0" u="none" strike="noStrike" kern="1200" cap="none">
                <a:solidFill>
                  <a:schemeClr val="dk1"/>
                </a:solidFill>
                <a:latin typeface="Arial"/>
                <a:ea typeface="Arial"/>
                <a:cs typeface="Arial"/>
                <a:sym typeface="Arial"/>
              </a:defRPr>
            </a:lvl3pPr>
            <a:lvl4pPr marL="1828800" marR="0" lvl="3" indent="-228600" algn="l" defTabSz="914400" rtl="0" eaLnBrk="1" latinLnBrk="0" hangingPunct="1">
              <a:lnSpc>
                <a:spcPct val="90000"/>
              </a:lnSpc>
              <a:spcBef>
                <a:spcPts val="500"/>
              </a:spcBef>
              <a:spcAft>
                <a:spcPts val="0"/>
              </a:spcAft>
              <a:buClr>
                <a:schemeClr val="dk1"/>
              </a:buClr>
              <a:buSzPts val="1800"/>
              <a:buFont typeface="Arial"/>
              <a:buNone/>
              <a:defRPr sz="1800" b="0" i="0" u="none" strike="noStrike" kern="1200" cap="none">
                <a:solidFill>
                  <a:schemeClr val="dk1"/>
                </a:solidFill>
                <a:latin typeface="Arial"/>
                <a:ea typeface="Arial"/>
                <a:cs typeface="Arial"/>
                <a:sym typeface="Arial"/>
              </a:defRPr>
            </a:lvl4pPr>
            <a:lvl5pPr marL="2286000" marR="0" lvl="4" indent="-228600" algn="l" defTabSz="914400" rtl="0" eaLnBrk="1" latinLnBrk="0" hangingPunct="1">
              <a:lnSpc>
                <a:spcPct val="90000"/>
              </a:lnSpc>
              <a:spcBef>
                <a:spcPts val="500"/>
              </a:spcBef>
              <a:spcAft>
                <a:spcPts val="0"/>
              </a:spcAft>
              <a:buClr>
                <a:schemeClr val="dk1"/>
              </a:buClr>
              <a:buSzPts val="1800"/>
              <a:buFont typeface="Arial"/>
              <a:buNone/>
              <a:defRPr sz="1800" b="0" i="0" u="none" strike="noStrike" kern="1200" cap="none">
                <a:solidFill>
                  <a:schemeClr val="dk1"/>
                </a:solidFill>
                <a:latin typeface="Arial"/>
                <a:ea typeface="Arial"/>
                <a:cs typeface="Arial"/>
                <a:sym typeface="Arial"/>
              </a:defRPr>
            </a:lvl5pPr>
            <a:lvl6pPr marL="2743200" marR="0" lvl="5"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6pPr>
            <a:lvl7pPr marL="3200400" marR="0" lvl="6"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7pPr>
            <a:lvl8pPr marL="3657600" marR="0" lvl="7"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8pPr>
            <a:lvl9pPr marL="4114800" marR="0" lvl="8"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9pPr>
          </a:lstStyle>
          <a:p>
            <a:pPr>
              <a:buClr>
                <a:schemeClr val="dk1"/>
              </a:buClr>
            </a:pPr>
            <a:r>
              <a:rPr lang="en-US" sz="3200" dirty="0">
                <a:solidFill>
                  <a:srgbClr val="EB2227"/>
                </a:solidFill>
                <a:latin typeface="Museo 500"/>
                <a:ea typeface="+mn-ea"/>
                <a:cs typeface="+mn-cs"/>
              </a:rPr>
              <a:t>Discussion: the "why" of service reviews</a:t>
            </a:r>
            <a:endParaRPr lang="en-US" dirty="0">
              <a:ea typeface="+mn-ea"/>
            </a:endParaRPr>
          </a:p>
        </p:txBody>
      </p:sp>
      <p:sp>
        <p:nvSpPr>
          <p:cNvPr id="2" name="Google Shape;102;p20">
            <a:extLst>
              <a:ext uri="{FF2B5EF4-FFF2-40B4-BE49-F238E27FC236}">
                <a16:creationId xmlns:a16="http://schemas.microsoft.com/office/drawing/2014/main" id="{A5B20D45-34DE-4284-AEF8-675D1F5415D2}"/>
              </a:ext>
            </a:extLst>
          </p:cNvPr>
          <p:cNvSpPr txBox="1">
            <a:spLocks/>
          </p:cNvSpPr>
          <p:nvPr/>
        </p:nvSpPr>
        <p:spPr>
          <a:xfrm>
            <a:off x="690193" y="1382714"/>
            <a:ext cx="11157339" cy="4121989"/>
          </a:xfrm>
          <a:prstGeom prst="rect">
            <a:avLst/>
          </a:prstGeom>
          <a:noFill/>
          <a:ln>
            <a:noFill/>
          </a:ln>
        </p:spPr>
        <p:txBody>
          <a:bodyPr spcFirstLastPara="1" vert="horz" wrap="square" lIns="91425" tIns="45700" rIns="91425" bIns="45700" rtlCol="0" anchor="t" anchorCtr="0">
            <a:noAutofit/>
          </a:bodyPr>
          <a:lstStyle>
            <a:lvl1pPr marL="457200" marR="0" lvl="0" indent="-228600" algn="l" defTabSz="914400" rtl="0" eaLnBrk="1" latinLnBrk="0" hangingPunct="1">
              <a:lnSpc>
                <a:spcPct val="90000"/>
              </a:lnSpc>
              <a:spcBef>
                <a:spcPts val="1000"/>
              </a:spcBef>
              <a:spcAft>
                <a:spcPts val="0"/>
              </a:spcAft>
              <a:buClr>
                <a:schemeClr val="dk1"/>
              </a:buClr>
              <a:buSzPts val="1600"/>
              <a:buFont typeface="Arial"/>
              <a:buNone/>
              <a:defRPr sz="1600" b="0" i="0" u="none" strike="noStrike" kern="1200" cap="none">
                <a:solidFill>
                  <a:schemeClr val="dk1"/>
                </a:solidFill>
                <a:latin typeface="Arial"/>
                <a:ea typeface="Arial"/>
                <a:cs typeface="Arial"/>
                <a:sym typeface="Arial"/>
              </a:defRPr>
            </a:lvl1pPr>
            <a:lvl2pPr marL="914400" marR="0" lvl="1" indent="-381000" algn="l" defTabSz="914400" rtl="0" eaLnBrk="1" latinLnBrk="0" hangingPunct="1">
              <a:lnSpc>
                <a:spcPct val="90000"/>
              </a:lnSpc>
              <a:spcBef>
                <a:spcPts val="500"/>
              </a:spcBef>
              <a:spcAft>
                <a:spcPts val="0"/>
              </a:spcAft>
              <a:buClr>
                <a:schemeClr val="dk1"/>
              </a:buClr>
              <a:buSzPts val="2400"/>
              <a:buFont typeface="Arial"/>
              <a:buChar char="•"/>
              <a:defRPr sz="2400" b="0" i="0" u="none" strike="noStrike" kern="1200" cap="none">
                <a:solidFill>
                  <a:schemeClr val="dk1"/>
                </a:solidFill>
                <a:latin typeface="Arial"/>
                <a:ea typeface="Arial"/>
                <a:cs typeface="Arial"/>
                <a:sym typeface="Arial"/>
              </a:defRPr>
            </a:lvl2pPr>
            <a:lvl3pPr marL="1371600" marR="0" lvl="2" indent="-355600" algn="l" defTabSz="914400" rtl="0" eaLnBrk="1" latinLnBrk="0" hangingPunct="1">
              <a:lnSpc>
                <a:spcPct val="90000"/>
              </a:lnSpc>
              <a:spcBef>
                <a:spcPts val="500"/>
              </a:spcBef>
              <a:spcAft>
                <a:spcPts val="0"/>
              </a:spcAft>
              <a:buClr>
                <a:schemeClr val="dk1"/>
              </a:buClr>
              <a:buSzPts val="2000"/>
              <a:buFont typeface="Arial"/>
              <a:buChar char="•"/>
              <a:defRPr sz="2000" b="0" i="0" u="none" strike="noStrike" kern="1200" cap="none">
                <a:solidFill>
                  <a:schemeClr val="dk1"/>
                </a:solidFill>
                <a:latin typeface="Arial"/>
                <a:ea typeface="Arial"/>
                <a:cs typeface="Arial"/>
                <a:sym typeface="Arial"/>
              </a:defRPr>
            </a:lvl3pPr>
            <a:lvl4pPr marL="1828800" marR="0" lvl="3"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4pPr>
            <a:lvl5pPr marL="2286000" marR="0" lvl="4"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5pPr>
            <a:lvl6pPr marL="2743200" marR="0" lvl="5"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6pPr>
            <a:lvl7pPr marL="3200400" marR="0" lvl="6"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7pPr>
            <a:lvl8pPr marL="3657600" marR="0" lvl="7"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8pPr>
            <a:lvl9pPr marL="4114800" marR="0" lvl="8"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9pPr>
          </a:lstStyle>
          <a:p>
            <a:pPr marL="0" indent="0">
              <a:lnSpc>
                <a:spcPct val="100000"/>
              </a:lnSpc>
            </a:pPr>
            <a:r>
              <a:rPr lang="en-US" sz="2400" dirty="0"/>
              <a:t>Discuss in your tables the questions below for each of these user groups:</a:t>
            </a:r>
          </a:p>
          <a:p>
            <a:pPr indent="-457200">
              <a:lnSpc>
                <a:spcPct val="100000"/>
              </a:lnSpc>
              <a:buChar char="•"/>
            </a:pPr>
            <a:r>
              <a:rPr lang="en-US" sz="2400" dirty="0"/>
              <a:t>Portfolio Holder</a:t>
            </a:r>
          </a:p>
          <a:p>
            <a:pPr indent="-457200">
              <a:lnSpc>
                <a:spcPct val="100000"/>
              </a:lnSpc>
              <a:buChar char="•"/>
            </a:pPr>
            <a:r>
              <a:rPr lang="en-US" sz="2400" dirty="0"/>
              <a:t>Director/ Head of Service</a:t>
            </a:r>
          </a:p>
          <a:p>
            <a:pPr indent="-457200">
              <a:lnSpc>
                <a:spcPct val="100000"/>
              </a:lnSpc>
              <a:buChar char="•"/>
            </a:pPr>
            <a:r>
              <a:rPr lang="en-US" sz="2400" dirty="0"/>
              <a:t>Service Manager</a:t>
            </a:r>
          </a:p>
          <a:p>
            <a:pPr indent="-457200">
              <a:lnSpc>
                <a:spcPct val="100000"/>
              </a:lnSpc>
              <a:buChar char="•"/>
            </a:pPr>
            <a:r>
              <a:rPr lang="en-US" sz="2400" dirty="0"/>
              <a:t>Team Leader/ Frontline Officer</a:t>
            </a:r>
          </a:p>
          <a:p>
            <a:pPr marL="0" indent="0">
              <a:lnSpc>
                <a:spcPct val="100000"/>
              </a:lnSpc>
            </a:pPr>
            <a:endParaRPr lang="en-US" sz="2400" dirty="0"/>
          </a:p>
          <a:p>
            <a:pPr marL="0" indent="0">
              <a:lnSpc>
                <a:spcPct val="100000"/>
              </a:lnSpc>
            </a:pPr>
            <a:r>
              <a:rPr lang="en-US" sz="2400" b="1" dirty="0"/>
              <a:t>What do they want/ need from a service review?</a:t>
            </a:r>
          </a:p>
          <a:p>
            <a:pPr marL="0" indent="0">
              <a:lnSpc>
                <a:spcPct val="100000"/>
              </a:lnSpc>
            </a:pPr>
            <a:r>
              <a:rPr lang="en-US" sz="2400" b="1" dirty="0"/>
              <a:t>How should they be involved?</a:t>
            </a:r>
          </a:p>
          <a:p>
            <a:pPr marL="0" indent="0">
              <a:lnSpc>
                <a:spcPct val="100000"/>
              </a:lnSpc>
            </a:pPr>
            <a:r>
              <a:rPr lang="en-US" sz="2400" b="1" dirty="0"/>
              <a:t>How should the results be played back? What outputs would be helpful?</a:t>
            </a:r>
          </a:p>
          <a:p>
            <a:pPr marL="0" indent="0">
              <a:lnSpc>
                <a:spcPct val="100000"/>
              </a:lnSpc>
            </a:pPr>
            <a:endParaRPr lang="en-US" sz="1000" dirty="0"/>
          </a:p>
          <a:p>
            <a:pPr marL="0" indent="0">
              <a:lnSpc>
                <a:spcPct val="100000"/>
              </a:lnSpc>
            </a:pPr>
            <a:r>
              <a:rPr lang="en-US" sz="2400" dirty="0"/>
              <a:t>Please capture notes and thoughts from the discussion</a:t>
            </a:r>
            <a:endParaRPr lang="en-US" dirty="0"/>
          </a:p>
          <a:p>
            <a:pPr marL="0" indent="0">
              <a:lnSpc>
                <a:spcPct val="100000"/>
              </a:lnSpc>
            </a:pPr>
            <a:endParaRPr lang="en-US" sz="2400"/>
          </a:p>
        </p:txBody>
      </p:sp>
    </p:spTree>
    <p:extLst>
      <p:ext uri="{BB962C8B-B14F-4D97-AF65-F5344CB8AC3E}">
        <p14:creationId xmlns:p14="http://schemas.microsoft.com/office/powerpoint/2010/main" val="2009141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rot="5400000" flipH="1">
            <a:off x="3416168" y="-927967"/>
            <a:ext cx="5811600" cy="9525600"/>
          </a:xfrm>
          <a:prstGeom prst="triangle">
            <a:avLst>
              <a:gd name="adj" fmla="val 50000"/>
            </a:avLst>
          </a:prstGeom>
          <a:solidFill>
            <a:srgbClr val="B7B7B7"/>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endParaRPr/>
          </a:p>
        </p:txBody>
      </p:sp>
      <p:sp>
        <p:nvSpPr>
          <p:cNvPr id="55" name="Google Shape;55;p13"/>
          <p:cNvSpPr/>
          <p:nvPr/>
        </p:nvSpPr>
        <p:spPr>
          <a:xfrm>
            <a:off x="130800" y="928900"/>
            <a:ext cx="1428400" cy="5811600"/>
          </a:xfrm>
          <a:prstGeom prst="rect">
            <a:avLst/>
          </a:prstGeom>
          <a:solidFill>
            <a:srgbClr val="B7B7B7"/>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a:p>
        </p:txBody>
      </p:sp>
      <p:sp>
        <p:nvSpPr>
          <p:cNvPr id="56" name="Google Shape;56;p13"/>
          <p:cNvSpPr/>
          <p:nvPr/>
        </p:nvSpPr>
        <p:spPr>
          <a:xfrm rot="16200000">
            <a:off x="2806568" y="-927967"/>
            <a:ext cx="5811600" cy="9525600"/>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endParaRPr/>
          </a:p>
        </p:txBody>
      </p:sp>
      <p:sp>
        <p:nvSpPr>
          <p:cNvPr id="57" name="Google Shape;57;p13"/>
          <p:cNvSpPr/>
          <p:nvPr/>
        </p:nvSpPr>
        <p:spPr>
          <a:xfrm>
            <a:off x="10475167" y="928900"/>
            <a:ext cx="1428400" cy="5811600"/>
          </a:xfrm>
          <a:prstGeom prst="rect">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a:highlight>
                <a:srgbClr val="666666"/>
              </a:highlight>
            </a:endParaRPr>
          </a:p>
        </p:txBody>
      </p:sp>
      <p:cxnSp>
        <p:nvCxnSpPr>
          <p:cNvPr id="58" name="Google Shape;58;p13"/>
          <p:cNvCxnSpPr/>
          <p:nvPr/>
        </p:nvCxnSpPr>
        <p:spPr>
          <a:xfrm>
            <a:off x="4381800" y="944833"/>
            <a:ext cx="0" cy="5830400"/>
          </a:xfrm>
          <a:prstGeom prst="straightConnector1">
            <a:avLst/>
          </a:prstGeom>
          <a:noFill/>
          <a:ln w="9525" cap="flat" cmpd="sng">
            <a:solidFill>
              <a:schemeClr val="dk2"/>
            </a:solidFill>
            <a:prstDash val="dash"/>
            <a:round/>
            <a:headEnd type="none" w="med" len="med"/>
            <a:tailEnd type="none" w="med" len="med"/>
          </a:ln>
        </p:spPr>
      </p:cxnSp>
      <p:cxnSp>
        <p:nvCxnSpPr>
          <p:cNvPr id="59" name="Google Shape;59;p13"/>
          <p:cNvCxnSpPr/>
          <p:nvPr/>
        </p:nvCxnSpPr>
        <p:spPr>
          <a:xfrm>
            <a:off x="7836200" y="944833"/>
            <a:ext cx="0" cy="5830400"/>
          </a:xfrm>
          <a:prstGeom prst="straightConnector1">
            <a:avLst/>
          </a:prstGeom>
          <a:noFill/>
          <a:ln w="9525" cap="flat" cmpd="sng">
            <a:solidFill>
              <a:schemeClr val="dk2"/>
            </a:solidFill>
            <a:prstDash val="dash"/>
            <a:round/>
            <a:headEnd type="none" w="med" len="med"/>
            <a:tailEnd type="none" w="med" len="med"/>
          </a:ln>
        </p:spPr>
      </p:cxnSp>
      <p:sp>
        <p:nvSpPr>
          <p:cNvPr id="60" name="Google Shape;60;p13"/>
          <p:cNvSpPr txBox="1"/>
          <p:nvPr/>
        </p:nvSpPr>
        <p:spPr>
          <a:xfrm>
            <a:off x="74740" y="901693"/>
            <a:ext cx="1569600" cy="1289200"/>
          </a:xfrm>
          <a:prstGeom prst="rect">
            <a:avLst/>
          </a:prstGeom>
          <a:noFill/>
          <a:ln>
            <a:noFill/>
          </a:ln>
        </p:spPr>
        <p:txBody>
          <a:bodyPr spcFirstLastPara="1" wrap="square" lIns="121900" tIns="121900" rIns="121900" bIns="121900" anchor="t" anchorCtr="0">
            <a:noAutofit/>
          </a:bodyPr>
          <a:lstStyle/>
          <a:p>
            <a:pPr algn="ctr"/>
            <a:r>
              <a:rPr lang="en" b="1">
                <a:solidFill>
                  <a:srgbClr val="FFFFFF"/>
                </a:solidFill>
              </a:rPr>
              <a:t>What citizens experience</a:t>
            </a:r>
            <a:endParaRPr b="1">
              <a:solidFill>
                <a:srgbClr val="FFFFFF"/>
              </a:solidFill>
            </a:endParaRPr>
          </a:p>
        </p:txBody>
      </p:sp>
      <p:sp>
        <p:nvSpPr>
          <p:cNvPr id="61" name="Google Shape;61;p13"/>
          <p:cNvSpPr txBox="1"/>
          <p:nvPr/>
        </p:nvSpPr>
        <p:spPr>
          <a:xfrm>
            <a:off x="10437940" y="901693"/>
            <a:ext cx="1569600" cy="1289200"/>
          </a:xfrm>
          <a:prstGeom prst="rect">
            <a:avLst/>
          </a:prstGeom>
          <a:noFill/>
          <a:ln>
            <a:noFill/>
          </a:ln>
        </p:spPr>
        <p:txBody>
          <a:bodyPr spcFirstLastPara="1" wrap="square" lIns="121900" tIns="121900" rIns="121900" bIns="121900" anchor="t" anchorCtr="0">
            <a:noAutofit/>
          </a:bodyPr>
          <a:lstStyle/>
          <a:p>
            <a:pPr algn="ctr"/>
            <a:r>
              <a:rPr lang="en" b="1"/>
              <a:t>What the council says</a:t>
            </a:r>
            <a:endParaRPr b="1"/>
          </a:p>
        </p:txBody>
      </p:sp>
      <p:sp>
        <p:nvSpPr>
          <p:cNvPr id="62" name="Google Shape;62;p13"/>
          <p:cNvSpPr txBox="1"/>
          <p:nvPr/>
        </p:nvSpPr>
        <p:spPr>
          <a:xfrm>
            <a:off x="2512133" y="3499629"/>
            <a:ext cx="1569600" cy="482800"/>
          </a:xfrm>
          <a:prstGeom prst="rect">
            <a:avLst/>
          </a:prstGeom>
          <a:noFill/>
          <a:ln>
            <a:noFill/>
          </a:ln>
        </p:spPr>
        <p:txBody>
          <a:bodyPr spcFirstLastPara="1" wrap="square" lIns="121900" tIns="121900" rIns="121900" bIns="121900" anchor="t" anchorCtr="0">
            <a:noAutofit/>
          </a:bodyPr>
          <a:lstStyle/>
          <a:p>
            <a:pPr algn="ctr"/>
            <a:r>
              <a:rPr lang="en" b="1">
                <a:solidFill>
                  <a:srgbClr val="FFFFFF"/>
                </a:solidFill>
              </a:rPr>
              <a:t>Service</a:t>
            </a:r>
            <a:endParaRPr b="1">
              <a:solidFill>
                <a:srgbClr val="FFFFFF"/>
              </a:solidFill>
            </a:endParaRPr>
          </a:p>
        </p:txBody>
      </p:sp>
      <p:sp>
        <p:nvSpPr>
          <p:cNvPr id="63" name="Google Shape;63;p13"/>
          <p:cNvSpPr txBox="1"/>
          <p:nvPr/>
        </p:nvSpPr>
        <p:spPr>
          <a:xfrm>
            <a:off x="5255333" y="3499629"/>
            <a:ext cx="1569600" cy="482800"/>
          </a:xfrm>
          <a:prstGeom prst="rect">
            <a:avLst/>
          </a:prstGeom>
          <a:noFill/>
          <a:ln>
            <a:noFill/>
          </a:ln>
        </p:spPr>
        <p:txBody>
          <a:bodyPr spcFirstLastPara="1" wrap="square" lIns="121900" tIns="121900" rIns="121900" bIns="121900" anchor="t" anchorCtr="0">
            <a:noAutofit/>
          </a:bodyPr>
          <a:lstStyle/>
          <a:p>
            <a:pPr algn="ctr"/>
            <a:r>
              <a:rPr lang="en" b="1">
                <a:solidFill>
                  <a:srgbClr val="FFFFFF"/>
                </a:solidFill>
              </a:rPr>
              <a:t>Process</a:t>
            </a:r>
            <a:endParaRPr b="1">
              <a:solidFill>
                <a:srgbClr val="FFFFFF"/>
              </a:solidFill>
            </a:endParaRPr>
          </a:p>
        </p:txBody>
      </p:sp>
      <p:sp>
        <p:nvSpPr>
          <p:cNvPr id="64" name="Google Shape;64;p13"/>
          <p:cNvSpPr txBox="1"/>
          <p:nvPr/>
        </p:nvSpPr>
        <p:spPr>
          <a:xfrm>
            <a:off x="8100133" y="3499629"/>
            <a:ext cx="1569600" cy="482800"/>
          </a:xfrm>
          <a:prstGeom prst="rect">
            <a:avLst/>
          </a:prstGeom>
          <a:noFill/>
          <a:ln>
            <a:noFill/>
          </a:ln>
        </p:spPr>
        <p:txBody>
          <a:bodyPr spcFirstLastPara="1" wrap="square" lIns="121900" tIns="121900" rIns="121900" bIns="121900" anchor="t" anchorCtr="0">
            <a:noAutofit/>
          </a:bodyPr>
          <a:lstStyle/>
          <a:p>
            <a:pPr algn="ctr"/>
            <a:r>
              <a:rPr lang="en" b="1">
                <a:solidFill>
                  <a:srgbClr val="FFFFFF"/>
                </a:solidFill>
              </a:rPr>
              <a:t>Policy</a:t>
            </a:r>
            <a:endParaRPr b="1">
              <a:solidFill>
                <a:srgbClr val="FFFFFF"/>
              </a:solidFill>
            </a:endParaRPr>
          </a:p>
        </p:txBody>
      </p:sp>
    </p:spTree>
    <p:extLst>
      <p:ext uri="{BB962C8B-B14F-4D97-AF65-F5344CB8AC3E}">
        <p14:creationId xmlns:p14="http://schemas.microsoft.com/office/powerpoint/2010/main" val="1421051483"/>
      </p:ext>
    </p:extLst>
  </p:cSld>
  <p:clrMapOvr>
    <a:masterClrMapping/>
  </p:clrMapOvr>
</p:sld>
</file>

<file path=ppt/theme/theme1.xml><?xml version="1.0" encoding="utf-8"?>
<a:theme xmlns:a="http://schemas.openxmlformats.org/drawingml/2006/main" name="Office Theme">
  <a:themeElements>
    <a:clrScheme name="Crisis Brand">
      <a:dk1>
        <a:srgbClr val="404041"/>
      </a:dk1>
      <a:lt1>
        <a:srgbClr val="FFFFFF"/>
      </a:lt1>
      <a:dk2>
        <a:srgbClr val="404041"/>
      </a:dk2>
      <a:lt2>
        <a:srgbClr val="FFFFFF"/>
      </a:lt2>
      <a:accent1>
        <a:srgbClr val="EB2227"/>
      </a:accent1>
      <a:accent2>
        <a:srgbClr val="EF5E44"/>
      </a:accent2>
      <a:accent3>
        <a:srgbClr val="404041"/>
      </a:accent3>
      <a:accent4>
        <a:srgbClr val="636466"/>
      </a:accent4>
      <a:accent5>
        <a:srgbClr val="A0A1A4"/>
      </a:accent5>
      <a:accent6>
        <a:srgbClr val="D9D9DA"/>
      </a:accent6>
      <a:hlink>
        <a:srgbClr val="EB2227"/>
      </a:hlink>
      <a:folHlink>
        <a:srgbClr val="A0A1A4"/>
      </a:folHlink>
    </a:clrScheme>
    <a:fontScheme name="Crisis Brand">
      <a:majorFont>
        <a:latin typeface="Museo 500"/>
        <a:ea typeface=""/>
        <a:cs typeface=""/>
      </a:majorFont>
      <a:minorFont>
        <a:latin typeface="Museo Sans 50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d01405d-33fc-4bb1-a952-752240f8be16">
      <UserInfo>
        <DisplayName>Crisis HRA Implementation Partnership (External) Owners</DisplayName>
        <AccountId>8</AccountId>
        <AccountType/>
      </UserInfo>
      <UserInfo>
        <DisplayName>Crisis HRA Implementation Partnership (External) Members</DisplayName>
        <AccountId>7</AccountId>
        <AccountType/>
      </UserInfo>
      <UserInfo>
        <DisplayName>COOPER Leanne</DisplayName>
        <AccountId>13</AccountId>
        <AccountType/>
      </UserInfo>
      <UserInfo>
        <DisplayName>Trish Connolly</DisplayName>
        <AccountId>16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CFE445451AA643A9561EE029140A06" ma:contentTypeVersion="8" ma:contentTypeDescription="Create a new document." ma:contentTypeScope="" ma:versionID="1416a567d110e0667bf08daa2e6c7e63">
  <xsd:schema xmlns:xsd="http://www.w3.org/2001/XMLSchema" xmlns:xs="http://www.w3.org/2001/XMLSchema" xmlns:p="http://schemas.microsoft.com/office/2006/metadata/properties" xmlns:ns2="3fce9e6b-aba6-4501-b06d-cd7538decd95" xmlns:ns3="ed01405d-33fc-4bb1-a952-752240f8be16" targetNamespace="http://schemas.microsoft.com/office/2006/metadata/properties" ma:root="true" ma:fieldsID="e4f32228b6c8f5e4f0f0ba34067e17b0" ns2:_="" ns3:_="">
    <xsd:import namespace="3fce9e6b-aba6-4501-b06d-cd7538decd95"/>
    <xsd:import namespace="ed01405d-33fc-4bb1-a952-752240f8be1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Location"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ce9e6b-aba6-4501-b06d-cd7538decd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01405d-33fc-4bb1-a952-752240f8be1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3BE916-480C-4200-A2F5-9CC5CA7F45B7}">
  <ds:schemaRefs>
    <ds:schemaRef ds:uri="http://schemas.microsoft.com/sharepoint/v3/contenttype/forms"/>
  </ds:schemaRefs>
</ds:datastoreItem>
</file>

<file path=customXml/itemProps2.xml><?xml version="1.0" encoding="utf-8"?>
<ds:datastoreItem xmlns:ds="http://schemas.openxmlformats.org/officeDocument/2006/customXml" ds:itemID="{54859212-239E-4847-B611-E9B4E6562FFC}">
  <ds:schemaRefs>
    <ds:schemaRef ds:uri="4962a674-d2c0-4423-af6f-36eae4b71c17"/>
    <ds:schemaRef ds:uri="e5999770-90b3-47d6-be11-515ee44f9da5"/>
    <ds:schemaRef ds:uri="ed01405d-33fc-4bb1-a952-752240f8be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8BF8799-4222-47AC-B6B8-F490B3A8D9BF}">
  <ds:schemaRefs>
    <ds:schemaRef ds:uri="3fce9e6b-aba6-4501-b06d-cd7538decd95"/>
    <ds:schemaRef ds:uri="ed01405d-33fc-4bb1-a952-752240f8be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19</Slides>
  <Notes>14</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Homelessness Reduction Act (HRA) Partnership  Quarterly Day Wednesday 18th September</vt:lpstr>
      <vt:lpstr>Introductions &amp; Icebreaker</vt:lpstr>
      <vt:lpstr>PowerPoint Presentation</vt:lpstr>
      <vt:lpstr>PowerPoint Presentation</vt:lpstr>
      <vt:lpstr>PowerPoint Presentation</vt:lpstr>
      <vt:lpstr>Quiz</vt:lpstr>
      <vt:lpstr>Designing Your Service Review</vt:lpstr>
      <vt:lpstr>PowerPoint Presentation</vt:lpstr>
      <vt:lpstr>PowerPoint Presentation</vt:lpstr>
      <vt:lpstr>PowerPoint Presentation</vt:lpstr>
      <vt:lpstr>PowerPoint Presentation</vt:lpstr>
      <vt:lpstr>Lunch</vt:lpstr>
      <vt:lpstr>PowerPoint Presentation</vt:lpstr>
      <vt:lpstr>Action learning sets</vt:lpstr>
      <vt:lpstr>PowerPoint Presentation</vt:lpstr>
      <vt:lpstr>Reflections &amp; close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Homelessness Reduction Act (HRA) Partnership  Wednesday 19th September</dc:title>
  <dc:creator>Joe Smith</dc:creator>
  <cp:revision>1621</cp:revision>
  <dcterms:modified xsi:type="dcterms:W3CDTF">2019-09-18T09:04:29Z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0x0101003DCFE445451AA643A9561EE029140A06</vt:lpwstr>
  </property>
  <property fmtid="{D5CDD505-2E9C-101B-9397-08002B2CF9AE}" pid="3" name="Region">
    <vt:lpwstr>33;#England|95390672-61c6-4d31-97a3-2113e5b2afa8</vt:lpwstr>
  </property>
  <property fmtid="{D5CDD505-2E9C-101B-9397-08002B2CF9AE}" pid="4" name="Office Location">
    <vt:lpwstr>1;#66 Commercial Street|76d0ef84-bf57-4dba-a2a9-5eeb9aa97e2b</vt:lpwstr>
  </property>
  <property fmtid="{D5CDD505-2E9C-101B-9397-08002B2CF9AE}" pid="5" name="SharedWithUsers">
    <vt:lpwstr>8;#Trish Connolly;#7;#Hannah Locke;#131;#Angela Franklin;#102;#Cuchulainn Sutton-Hamilton</vt:lpwstr>
  </property>
  <property fmtid="{D5CDD505-2E9C-101B-9397-08002B2CF9AE}" pid="6" name="Order">
    <vt:r8>67600</vt:r8>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xd_ProgID">
    <vt:lpwstr/>
  </property>
  <property fmtid="{D5CDD505-2E9C-101B-9397-08002B2CF9AE}" pid="11" name="DocumentSetDescription">
    <vt:lpwstr/>
  </property>
  <property fmtid="{D5CDD505-2E9C-101B-9397-08002B2CF9AE}" pid="12" name="TemplateUrl">
    <vt:lpwstr/>
  </property>
  <property fmtid="{D5CDD505-2E9C-101B-9397-08002B2CF9AE}" pid="13" name="_CopySource">
    <vt:lpwstr>https://crisisuk.sharepoint.com/sites/housing/HRA Implementation Project Work/HRA Partnership_5 LA F2F_13.06.18.pptx</vt:lpwstr>
  </property>
  <property fmtid="{D5CDD505-2E9C-101B-9397-08002B2CF9AE}" pid="14" name="AuthorIds_UIVersion_2560">
    <vt:lpwstr>10</vt:lpwstr>
  </property>
  <property fmtid="{D5CDD505-2E9C-101B-9397-08002B2CF9AE}" pid="15" name="AuthorIds_UIVersion_3072">
    <vt:lpwstr>10</vt:lpwstr>
  </property>
  <property fmtid="{D5CDD505-2E9C-101B-9397-08002B2CF9AE}" pid="16" name="AuthorIds_UIVersion_6144">
    <vt:lpwstr>10</vt:lpwstr>
  </property>
</Properties>
</file>