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6"/>
  </p:notesMasterIdLst>
  <p:handoutMasterIdLst>
    <p:handoutMasterId r:id="rId7"/>
  </p:handoutMasterIdLst>
  <p:sldIdLst>
    <p:sldId id="364" r:id="rId5"/>
  </p:sldIdLst>
  <p:sldSz cx="12192000" cy="6858000"/>
  <p:notesSz cx="6858000" cy="2105025"/>
  <p:embeddedFontLst>
    <p:embeddedFont>
      <p:font typeface="Calibri" panose="020F0502020204030204" pitchFamily="34" charset="0"/>
      <p:regular r:id="rId8"/>
      <p:bold r:id="rId9"/>
      <p:italic r:id="rId10"/>
      <p:boldItalic r:id="rId11"/>
    </p:embeddedFont>
    <p:embeddedFont>
      <p:font typeface="Museo 500" panose="02000000000000000000" charset="0"/>
      <p:regular r:id="rId12"/>
      <p:italic r:id="rId13"/>
    </p:embeddedFont>
    <p:embeddedFont>
      <p:font typeface="Museo Sans 500" panose="02000000000000000000"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2" clrIdx="0">
    <p:extLst>
      <p:ext uri="{19B8F6BF-5375-455C-9EA6-DF929625EA0E}">
        <p15:presenceInfo xmlns:p15="http://schemas.microsoft.com/office/powerpoint/2012/main" userId="S::joe.smith@crisis.org.uk::339c0dfa-b3e8-40d0-9156-d00e9ede1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57897-6F16-7B9C-B463-EA21DD5C6CA0}" v="913" dt="2019-06-25T14:39:02.801"/>
    <p1510:client id="{6249426C-024F-2FF6-9D07-31B15F46E37A}" v="710" dt="2019-06-24T15:05:33.758"/>
    <p1510:client id="{76AD99CD-0B19-9617-2B7B-945A9783AA08}" v="33" dt="2019-10-16T16:19:58.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Smith" userId="10030000A803774B@LIVE.COM" providerId="AD" clId="Web-{3B4D2510-BDC7-42CC-BAF4-36B188530177}"/>
    <pc:docChg chg="modSld">
      <pc:chgData name="Joe Smith" userId="10030000A803774B@LIVE.COM" providerId="AD" clId="Web-{3B4D2510-BDC7-42CC-BAF4-36B188530177}" dt="2018-02-21T14:57:14.034" v="11"/>
      <pc:docMkLst>
        <pc:docMk/>
      </pc:docMkLst>
      <pc:sldChg chg="modSp">
        <pc:chgData name="Joe Smith" userId="10030000A803774B@LIVE.COM" providerId="AD" clId="Web-{3B4D2510-BDC7-42CC-BAF4-36B188530177}" dt="2018-02-21T14:57:14.034" v="11"/>
        <pc:sldMkLst>
          <pc:docMk/>
          <pc:sldMk cId="3493862784" sldId="258"/>
        </pc:sldMkLst>
        <pc:spChg chg="mod">
          <ac:chgData name="Joe Smith" userId="10030000A803774B@LIVE.COM" providerId="AD" clId="Web-{3B4D2510-BDC7-42CC-BAF4-36B188530177}" dt="2018-02-21T14:57:14.034" v="11"/>
          <ac:spMkLst>
            <pc:docMk/>
            <pc:sldMk cId="3493862784" sldId="258"/>
            <ac:spMk id="4" creationId="{00000000-0000-0000-0000-000000000000}"/>
          </ac:spMkLst>
        </pc:spChg>
      </pc:sldChg>
    </pc:docChg>
  </pc:docChgLst>
  <pc:docChgLst>
    <pc:chgData name="Joe Smith" userId="10030000A803774B@LIVE.COM" providerId="AD" clId="Web-{48701AD0-A09C-4288-99E0-81436AA600D0}"/>
    <pc:docChg chg="modSld sldOrd">
      <pc:chgData name="Joe Smith" userId="10030000A803774B@LIVE.COM" providerId="AD" clId="Web-{48701AD0-A09C-4288-99E0-81436AA600D0}" dt="2018-03-08T10:25:13.798" v="23"/>
      <pc:docMkLst>
        <pc:docMk/>
      </pc:docMkLst>
      <pc:sldChg chg="addSp delSp modSp">
        <pc:chgData name="Joe Smith" userId="10030000A803774B@LIVE.COM" providerId="AD" clId="Web-{48701AD0-A09C-4288-99E0-81436AA600D0}" dt="2018-03-08T10:25:13.798" v="23"/>
        <pc:sldMkLst>
          <pc:docMk/>
          <pc:sldMk cId="3493862784" sldId="258"/>
        </pc:sldMkLst>
        <pc:picChg chg="del">
          <ac:chgData name="Joe Smith" userId="10030000A803774B@LIVE.COM" providerId="AD" clId="Web-{48701AD0-A09C-4288-99E0-81436AA600D0}" dt="2018-03-08T10:24:39.907" v="22"/>
          <ac:picMkLst>
            <pc:docMk/>
            <pc:sldMk cId="3493862784" sldId="258"/>
            <ac:picMk id="2" creationId="{1A382315-3D2E-41C5-A69C-599D23428543}"/>
          </ac:picMkLst>
        </pc:picChg>
        <pc:picChg chg="add mod">
          <ac:chgData name="Joe Smith" userId="10030000A803774B@LIVE.COM" providerId="AD" clId="Web-{48701AD0-A09C-4288-99E0-81436AA600D0}" dt="2018-03-08T10:25:13.798" v="23"/>
          <ac:picMkLst>
            <pc:docMk/>
            <pc:sldMk cId="3493862784" sldId="258"/>
            <ac:picMk id="3" creationId="{12F0BF73-AF5D-4BA1-9872-AEB692E79B70}"/>
          </ac:picMkLst>
        </pc:picChg>
      </pc:sldChg>
      <pc:sldChg chg="modSp">
        <pc:chgData name="Joe Smith" userId="10030000A803774B@LIVE.COM" providerId="AD" clId="Web-{48701AD0-A09C-4288-99E0-81436AA600D0}" dt="2018-03-08T10:20:45.329" v="10"/>
        <pc:sldMkLst>
          <pc:docMk/>
          <pc:sldMk cId="2461920024" sldId="263"/>
        </pc:sldMkLst>
        <pc:spChg chg="mod">
          <ac:chgData name="Joe Smith" userId="10030000A803774B@LIVE.COM" providerId="AD" clId="Web-{48701AD0-A09C-4288-99E0-81436AA600D0}" dt="2018-03-08T10:20:10.985" v="5"/>
          <ac:spMkLst>
            <pc:docMk/>
            <pc:sldMk cId="2461920024" sldId="263"/>
            <ac:spMk id="83" creationId="{40DB272C-E80E-4ADB-8F67-F3B95C7D7D26}"/>
          </ac:spMkLst>
        </pc:spChg>
        <pc:spChg chg="mod">
          <ac:chgData name="Joe Smith" userId="10030000A803774B@LIVE.COM" providerId="AD" clId="Web-{48701AD0-A09C-4288-99E0-81436AA600D0}" dt="2018-03-08T10:20:45.329" v="10"/>
          <ac:spMkLst>
            <pc:docMk/>
            <pc:sldMk cId="2461920024" sldId="263"/>
            <ac:spMk id="91" creationId="{8AA404EA-6B6D-4AF8-A8E0-5B66A57F9C07}"/>
          </ac:spMkLst>
        </pc:spChg>
      </pc:sldChg>
      <pc:sldChg chg="modSp">
        <pc:chgData name="Joe Smith" userId="10030000A803774B@LIVE.COM" providerId="AD" clId="Web-{48701AD0-A09C-4288-99E0-81436AA600D0}" dt="2018-03-08T10:21:02.688" v="12"/>
        <pc:sldMkLst>
          <pc:docMk/>
          <pc:sldMk cId="4103890304" sldId="264"/>
        </pc:sldMkLst>
        <pc:spChg chg="mod">
          <ac:chgData name="Joe Smith" userId="10030000A803774B@LIVE.COM" providerId="AD" clId="Web-{48701AD0-A09C-4288-99E0-81436AA600D0}" dt="2018-03-08T10:21:02.688" v="12"/>
          <ac:spMkLst>
            <pc:docMk/>
            <pc:sldMk cId="4103890304" sldId="264"/>
            <ac:spMk id="6" creationId="{6F4A17BD-C2E9-4977-A959-9A280B3FF289}"/>
          </ac:spMkLst>
        </pc:spChg>
      </pc:sldChg>
      <pc:sldChg chg="ord">
        <pc:chgData name="Joe Smith" userId="10030000A803774B@LIVE.COM" providerId="AD" clId="Web-{48701AD0-A09C-4288-99E0-81436AA600D0}" dt="2018-03-08T10:22:22.922" v="13"/>
        <pc:sldMkLst>
          <pc:docMk/>
          <pc:sldMk cId="2722627332" sldId="266"/>
        </pc:sldMkLst>
      </pc:sldChg>
      <pc:sldChg chg="modSp">
        <pc:chgData name="Joe Smith" userId="10030000A803774B@LIVE.COM" providerId="AD" clId="Web-{48701AD0-A09C-4288-99E0-81436AA600D0}" dt="2018-03-08T10:23:49.454" v="21"/>
        <pc:sldMkLst>
          <pc:docMk/>
          <pc:sldMk cId="1231873837" sldId="268"/>
        </pc:sldMkLst>
        <pc:spChg chg="mod">
          <ac:chgData name="Joe Smith" userId="10030000A803774B@LIVE.COM" providerId="AD" clId="Web-{48701AD0-A09C-4288-99E0-81436AA600D0}" dt="2018-03-08T10:23:49.454" v="21"/>
          <ac:spMkLst>
            <pc:docMk/>
            <pc:sldMk cId="1231873837" sldId="268"/>
            <ac:spMk id="6" creationId="{CB6C3BAC-A862-4A7F-999B-651F3DE40EAF}"/>
          </ac:spMkLst>
        </pc:spChg>
      </pc:sldChg>
    </pc:docChg>
  </pc:docChgLst>
  <pc:docChgLst>
    <pc:chgData name="Joe Smith" userId="S::joe.smith@crisis.org.uk::339c0dfa-b3e8-40d0-9156-d00e9ede1f4e" providerId="AD" clId="Web-{C9CF4A12-ACF0-708F-4D37-42A9A492B988}"/>
    <pc:docChg chg="modSld">
      <pc:chgData name="Joe Smith" userId="S::joe.smith@crisis.org.uk::339c0dfa-b3e8-40d0-9156-d00e9ede1f4e" providerId="AD" clId="Web-{C9CF4A12-ACF0-708F-4D37-42A9A492B988}" dt="2018-08-13T21:27:07.460" v="120"/>
      <pc:docMkLst>
        <pc:docMk/>
      </pc:docMkLst>
      <pc:sldChg chg="addSp modSp">
        <pc:chgData name="Joe Smith" userId="S::joe.smith@crisis.org.uk::339c0dfa-b3e8-40d0-9156-d00e9ede1f4e" providerId="AD" clId="Web-{C9CF4A12-ACF0-708F-4D37-42A9A492B988}" dt="2018-08-13T21:14:10.123" v="62" actId="20577"/>
        <pc:sldMkLst>
          <pc:docMk/>
          <pc:sldMk cId="1545618131" sldId="290"/>
        </pc:sldMkLst>
        <pc:spChg chg="add mod">
          <ac:chgData name="Joe Smith" userId="S::joe.smith@crisis.org.uk::339c0dfa-b3e8-40d0-9156-d00e9ede1f4e" providerId="AD" clId="Web-{C9CF4A12-ACF0-708F-4D37-42A9A492B988}" dt="2018-08-13T21:10:11.934" v="20" actId="1076"/>
          <ac:spMkLst>
            <pc:docMk/>
            <pc:sldMk cId="1545618131" sldId="290"/>
            <ac:spMk id="18" creationId="{E4219F70-4AAC-4396-B86A-D3F29CCE4D7F}"/>
          </ac:spMkLst>
        </pc:spChg>
        <pc:spChg chg="add mod">
          <ac:chgData name="Joe Smith" userId="S::joe.smith@crisis.org.uk::339c0dfa-b3e8-40d0-9156-d00e9ede1f4e" providerId="AD" clId="Web-{C9CF4A12-ACF0-708F-4D37-42A9A492B988}" dt="2018-08-13T21:10:11.950" v="21" actId="1076"/>
          <ac:spMkLst>
            <pc:docMk/>
            <pc:sldMk cId="1545618131" sldId="290"/>
            <ac:spMk id="19" creationId="{2C02A23D-63B9-44E4-AFD6-5B0EBDA0F74A}"/>
          </ac:spMkLst>
        </pc:spChg>
        <pc:spChg chg="mod">
          <ac:chgData name="Joe Smith" userId="S::joe.smith@crisis.org.uk::339c0dfa-b3e8-40d0-9156-d00e9ede1f4e" providerId="AD" clId="Web-{C9CF4A12-ACF0-708F-4D37-42A9A492B988}" dt="2018-08-13T21:12:47.746" v="53" actId="14100"/>
          <ac:spMkLst>
            <pc:docMk/>
            <pc:sldMk cId="1545618131" sldId="290"/>
            <ac:spMk id="24" creationId="{415D34A3-8C31-44E0-B29E-04E7D83BC2AB}"/>
          </ac:spMkLst>
        </pc:spChg>
        <pc:spChg chg="mod">
          <ac:chgData name="Joe Smith" userId="S::joe.smith@crisis.org.uk::339c0dfa-b3e8-40d0-9156-d00e9ede1f4e" providerId="AD" clId="Web-{C9CF4A12-ACF0-708F-4D37-42A9A492B988}" dt="2018-08-13T21:09:27.169" v="0"/>
          <ac:spMkLst>
            <pc:docMk/>
            <pc:sldMk cId="1545618131" sldId="290"/>
            <ac:spMk id="25" creationId="{1F37C29D-21D9-4A61-90F2-7C848CEE37CA}"/>
          </ac:spMkLst>
        </pc:spChg>
        <pc:spChg chg="mod">
          <ac:chgData name="Joe Smith" userId="S::joe.smith@crisis.org.uk::339c0dfa-b3e8-40d0-9156-d00e9ede1f4e" providerId="AD" clId="Web-{C9CF4A12-ACF0-708F-4D37-42A9A492B988}" dt="2018-08-13T21:09:27.184" v="1"/>
          <ac:spMkLst>
            <pc:docMk/>
            <pc:sldMk cId="1545618131" sldId="290"/>
            <ac:spMk id="26" creationId="{EB0A05D7-ADE5-4384-BD55-D992CD42B83D}"/>
          </ac:spMkLst>
        </pc:spChg>
        <pc:spChg chg="mod">
          <ac:chgData name="Joe Smith" userId="S::joe.smith@crisis.org.uk::339c0dfa-b3e8-40d0-9156-d00e9ede1f4e" providerId="AD" clId="Web-{C9CF4A12-ACF0-708F-4D37-42A9A492B988}" dt="2018-08-13T21:09:27.184" v="2"/>
          <ac:spMkLst>
            <pc:docMk/>
            <pc:sldMk cId="1545618131" sldId="290"/>
            <ac:spMk id="27" creationId="{26778EBF-FF97-4DF6-B8C0-3C99DA7CBD99}"/>
          </ac:spMkLst>
        </pc:spChg>
        <pc:spChg chg="mod">
          <ac:chgData name="Joe Smith" userId="S::joe.smith@crisis.org.uk::339c0dfa-b3e8-40d0-9156-d00e9ede1f4e" providerId="AD" clId="Web-{C9CF4A12-ACF0-708F-4D37-42A9A492B988}" dt="2018-08-13T21:09:27.200" v="3"/>
          <ac:spMkLst>
            <pc:docMk/>
            <pc:sldMk cId="1545618131" sldId="290"/>
            <ac:spMk id="28" creationId="{C9F8CBDC-8555-4336-BF39-F9D439CF7CC9}"/>
          </ac:spMkLst>
        </pc:spChg>
        <pc:spChg chg="mod">
          <ac:chgData name="Joe Smith" userId="S::joe.smith@crisis.org.uk::339c0dfa-b3e8-40d0-9156-d00e9ede1f4e" providerId="AD" clId="Web-{C9CF4A12-ACF0-708F-4D37-42A9A492B988}" dt="2018-08-13T21:09:27.200" v="4"/>
          <ac:spMkLst>
            <pc:docMk/>
            <pc:sldMk cId="1545618131" sldId="290"/>
            <ac:spMk id="29" creationId="{3A62E239-F053-4F7C-9B04-F29B12570294}"/>
          </ac:spMkLst>
        </pc:spChg>
        <pc:spChg chg="add mod">
          <ac:chgData name="Joe Smith" userId="S::joe.smith@crisis.org.uk::339c0dfa-b3e8-40d0-9156-d00e9ede1f4e" providerId="AD" clId="Web-{C9CF4A12-ACF0-708F-4D37-42A9A492B988}" dt="2018-08-13T21:10:11.950" v="22" actId="1076"/>
          <ac:spMkLst>
            <pc:docMk/>
            <pc:sldMk cId="1545618131" sldId="290"/>
            <ac:spMk id="30" creationId="{D4801F30-3DB1-4DF7-ADE5-11E6E8DF7514}"/>
          </ac:spMkLst>
        </pc:spChg>
        <pc:spChg chg="add mod">
          <ac:chgData name="Joe Smith" userId="S::joe.smith@crisis.org.uk::339c0dfa-b3e8-40d0-9156-d00e9ede1f4e" providerId="AD" clId="Web-{C9CF4A12-ACF0-708F-4D37-42A9A492B988}" dt="2018-08-13T21:10:11.965" v="23" actId="1076"/>
          <ac:spMkLst>
            <pc:docMk/>
            <pc:sldMk cId="1545618131" sldId="290"/>
            <ac:spMk id="31" creationId="{FD23C5A0-64E9-455C-BB60-D0A1CA52CADB}"/>
          </ac:spMkLst>
        </pc:spChg>
        <pc:spChg chg="add mod">
          <ac:chgData name="Joe Smith" userId="S::joe.smith@crisis.org.uk::339c0dfa-b3e8-40d0-9156-d00e9ede1f4e" providerId="AD" clId="Web-{C9CF4A12-ACF0-708F-4D37-42A9A492B988}" dt="2018-08-13T21:10:11.981" v="24" actId="1076"/>
          <ac:spMkLst>
            <pc:docMk/>
            <pc:sldMk cId="1545618131" sldId="290"/>
            <ac:spMk id="32" creationId="{71C61E73-04A5-4206-A522-31CDE519C9F3}"/>
          </ac:spMkLst>
        </pc:spChg>
        <pc:spChg chg="add mod">
          <ac:chgData name="Joe Smith" userId="S::joe.smith@crisis.org.uk::339c0dfa-b3e8-40d0-9156-d00e9ede1f4e" providerId="AD" clId="Web-{C9CF4A12-ACF0-708F-4D37-42A9A492B988}" dt="2018-08-13T21:11:20.793" v="31" actId="1076"/>
          <ac:spMkLst>
            <pc:docMk/>
            <pc:sldMk cId="1545618131" sldId="290"/>
            <ac:spMk id="33" creationId="{59C6ABC5-16BC-4567-B406-51451DDC9521}"/>
          </ac:spMkLst>
        </pc:spChg>
        <pc:spChg chg="add mod">
          <ac:chgData name="Joe Smith" userId="S::joe.smith@crisis.org.uk::339c0dfa-b3e8-40d0-9156-d00e9ede1f4e" providerId="AD" clId="Web-{C9CF4A12-ACF0-708F-4D37-42A9A492B988}" dt="2018-08-13T21:11:28.777" v="33" actId="1076"/>
          <ac:spMkLst>
            <pc:docMk/>
            <pc:sldMk cId="1545618131" sldId="290"/>
            <ac:spMk id="34" creationId="{01E3CE61-A753-48EF-BEF6-143BF8B1B884}"/>
          </ac:spMkLst>
        </pc:spChg>
        <pc:spChg chg="add mod">
          <ac:chgData name="Joe Smith" userId="S::joe.smith@crisis.org.uk::339c0dfa-b3e8-40d0-9156-d00e9ede1f4e" providerId="AD" clId="Web-{C9CF4A12-ACF0-708F-4D37-42A9A492B988}" dt="2018-08-13T21:11:38.199" v="35" actId="1076"/>
          <ac:spMkLst>
            <pc:docMk/>
            <pc:sldMk cId="1545618131" sldId="290"/>
            <ac:spMk id="35" creationId="{A52A6C68-A9A0-43C1-A4D7-F6C579BB8961}"/>
          </ac:spMkLst>
        </pc:spChg>
        <pc:spChg chg="add mod">
          <ac:chgData name="Joe Smith" userId="S::joe.smith@crisis.org.uk::339c0dfa-b3e8-40d0-9156-d00e9ede1f4e" providerId="AD" clId="Web-{C9CF4A12-ACF0-708F-4D37-42A9A492B988}" dt="2018-08-13T21:11:47.777" v="37" actId="1076"/>
          <ac:spMkLst>
            <pc:docMk/>
            <pc:sldMk cId="1545618131" sldId="290"/>
            <ac:spMk id="36" creationId="{3D79B0E4-EF38-4BE2-8BD9-3F92D9A1696F}"/>
          </ac:spMkLst>
        </pc:spChg>
        <pc:spChg chg="add mod">
          <ac:chgData name="Joe Smith" userId="S::joe.smith@crisis.org.uk::339c0dfa-b3e8-40d0-9156-d00e9ede1f4e" providerId="AD" clId="Web-{C9CF4A12-ACF0-708F-4D37-42A9A492B988}" dt="2018-08-13T21:11:56.246" v="39" actId="1076"/>
          <ac:spMkLst>
            <pc:docMk/>
            <pc:sldMk cId="1545618131" sldId="290"/>
            <ac:spMk id="37" creationId="{9FA9D943-AF0D-48FB-ACAC-ED5DCC240661}"/>
          </ac:spMkLst>
        </pc:spChg>
        <pc:spChg chg="add mod">
          <ac:chgData name="Joe Smith" userId="S::joe.smith@crisis.org.uk::339c0dfa-b3e8-40d0-9156-d00e9ede1f4e" providerId="AD" clId="Web-{C9CF4A12-ACF0-708F-4D37-42A9A492B988}" dt="2018-08-13T21:12:21.027" v="45" actId="1076"/>
          <ac:spMkLst>
            <pc:docMk/>
            <pc:sldMk cId="1545618131" sldId="290"/>
            <ac:spMk id="38" creationId="{5FD8210C-E197-4ADC-95BD-F1C9040D143B}"/>
          </ac:spMkLst>
        </pc:spChg>
        <pc:spChg chg="add mod">
          <ac:chgData name="Joe Smith" userId="S::joe.smith@crisis.org.uk::339c0dfa-b3e8-40d0-9156-d00e9ede1f4e" providerId="AD" clId="Web-{C9CF4A12-ACF0-708F-4D37-42A9A492B988}" dt="2018-08-13T21:12:40.403" v="52" actId="1076"/>
          <ac:spMkLst>
            <pc:docMk/>
            <pc:sldMk cId="1545618131" sldId="290"/>
            <ac:spMk id="39" creationId="{ECC5950A-A9F7-4F18-B33E-3623DACECC73}"/>
          </ac:spMkLst>
        </pc:spChg>
        <pc:spChg chg="add mod">
          <ac:chgData name="Joe Smith" userId="S::joe.smith@crisis.org.uk::339c0dfa-b3e8-40d0-9156-d00e9ede1f4e" providerId="AD" clId="Web-{C9CF4A12-ACF0-708F-4D37-42A9A492B988}" dt="2018-08-13T21:12:21.059" v="47" actId="1076"/>
          <ac:spMkLst>
            <pc:docMk/>
            <pc:sldMk cId="1545618131" sldId="290"/>
            <ac:spMk id="40" creationId="{31D2E4E7-4533-45F9-B372-EADC3D681E13}"/>
          </ac:spMkLst>
        </pc:spChg>
        <pc:spChg chg="add mod">
          <ac:chgData name="Joe Smith" userId="S::joe.smith@crisis.org.uk::339c0dfa-b3e8-40d0-9156-d00e9ede1f4e" providerId="AD" clId="Web-{C9CF4A12-ACF0-708F-4D37-42A9A492B988}" dt="2018-08-13T21:12:34.949" v="50" actId="1076"/>
          <ac:spMkLst>
            <pc:docMk/>
            <pc:sldMk cId="1545618131" sldId="290"/>
            <ac:spMk id="41" creationId="{B381CA02-F111-4014-AD5F-726FE3718083}"/>
          </ac:spMkLst>
        </pc:spChg>
        <pc:spChg chg="add mod">
          <ac:chgData name="Joe Smith" userId="S::joe.smith@crisis.org.uk::339c0dfa-b3e8-40d0-9156-d00e9ede1f4e" providerId="AD" clId="Web-{C9CF4A12-ACF0-708F-4D37-42A9A492B988}" dt="2018-08-13T21:12:37.012" v="51" actId="1076"/>
          <ac:spMkLst>
            <pc:docMk/>
            <pc:sldMk cId="1545618131" sldId="290"/>
            <ac:spMk id="42" creationId="{ACF7FD89-4F69-47E7-A759-8DF32E634BE1}"/>
          </ac:spMkLst>
        </pc:spChg>
        <pc:spChg chg="add mod">
          <ac:chgData name="Joe Smith" userId="S::joe.smith@crisis.org.uk::339c0dfa-b3e8-40d0-9156-d00e9ede1f4e" providerId="AD" clId="Web-{C9CF4A12-ACF0-708F-4D37-42A9A492B988}" dt="2018-08-13T21:14:10.123" v="62" actId="20577"/>
          <ac:spMkLst>
            <pc:docMk/>
            <pc:sldMk cId="1545618131" sldId="290"/>
            <ac:spMk id="43" creationId="{C70C8927-F626-4D15-BF62-C212D16318AC}"/>
          </ac:spMkLst>
        </pc:spChg>
      </pc:sldChg>
      <pc:sldChg chg="modSp">
        <pc:chgData name="Joe Smith" userId="S::joe.smith@crisis.org.uk::339c0dfa-b3e8-40d0-9156-d00e9ede1f4e" providerId="AD" clId="Web-{C9CF4A12-ACF0-708F-4D37-42A9A492B988}" dt="2018-08-13T21:26:18.772" v="86" actId="20577"/>
        <pc:sldMkLst>
          <pc:docMk/>
          <pc:sldMk cId="624427639" sldId="302"/>
        </pc:sldMkLst>
        <pc:spChg chg="mod">
          <ac:chgData name="Joe Smith" userId="S::joe.smith@crisis.org.uk::339c0dfa-b3e8-40d0-9156-d00e9ede1f4e" providerId="AD" clId="Web-{C9CF4A12-ACF0-708F-4D37-42A9A492B988}" dt="2018-08-13T21:26:18.772" v="86" actId="20577"/>
          <ac:spMkLst>
            <pc:docMk/>
            <pc:sldMk cId="624427639" sldId="302"/>
            <ac:spMk id="5" creationId="{34A765DE-BE5C-4860-BAB4-F717F1B5503B}"/>
          </ac:spMkLst>
        </pc:spChg>
      </pc:sldChg>
      <pc:sldChg chg="modNotes">
        <pc:chgData name="Joe Smith" userId="S::joe.smith@crisis.org.uk::339c0dfa-b3e8-40d0-9156-d00e9ede1f4e" providerId="AD" clId="Web-{C9CF4A12-ACF0-708F-4D37-42A9A492B988}" dt="2018-08-13T21:27:07.460" v="120"/>
        <pc:sldMkLst>
          <pc:docMk/>
          <pc:sldMk cId="389176958" sldId="304"/>
        </pc:sldMkLst>
      </pc:sldChg>
    </pc:docChg>
  </pc:docChgLst>
  <pc:docChgLst>
    <pc:chgData name="Joe Smith" userId="S::joe.smith@crisis.org.uk::339c0dfa-b3e8-40d0-9156-d00e9ede1f4e" providerId="AD" clId="Web-{8ECF7E01-BDE2-4212-ABE0-B17B8A4E4CF4}"/>
    <pc:docChg chg="modSld">
      <pc:chgData name="Joe Smith" userId="S::joe.smith@crisis.org.uk::339c0dfa-b3e8-40d0-9156-d00e9ede1f4e" providerId="AD" clId="Web-{8ECF7E01-BDE2-4212-ABE0-B17B8A4E4CF4}" dt="2019-06-19T14:35:28.862" v="115" actId="20577"/>
      <pc:docMkLst>
        <pc:docMk/>
      </pc:docMkLst>
      <pc:sldChg chg="modSp">
        <pc:chgData name="Joe Smith" userId="S::joe.smith@crisis.org.uk::339c0dfa-b3e8-40d0-9156-d00e9ede1f4e" providerId="AD" clId="Web-{8ECF7E01-BDE2-4212-ABE0-B17B8A4E4CF4}" dt="2019-06-19T14:35:28.862" v="115" actId="20577"/>
        <pc:sldMkLst>
          <pc:docMk/>
          <pc:sldMk cId="2304714769" sldId="330"/>
        </pc:sldMkLst>
        <pc:spChg chg="mod">
          <ac:chgData name="Joe Smith" userId="S::joe.smith@crisis.org.uk::339c0dfa-b3e8-40d0-9156-d00e9ede1f4e" providerId="AD" clId="Web-{8ECF7E01-BDE2-4212-ABE0-B17B8A4E4CF4}" dt="2019-06-19T14:35:28.862" v="115" actId="20577"/>
          <ac:spMkLst>
            <pc:docMk/>
            <pc:sldMk cId="2304714769" sldId="330"/>
            <ac:spMk id="5" creationId="{7F09B711-095E-4D23-8881-BB9471FBB217}"/>
          </ac:spMkLst>
        </pc:spChg>
      </pc:sldChg>
    </pc:docChg>
  </pc:docChgLst>
  <pc:docChgLst>
    <pc:chgData name="Joe Smith" userId="S::joe.smith@crisis.org.uk::339c0dfa-b3e8-40d0-9156-d00e9ede1f4e" providerId="AD" clId="Web-{8CD1E270-82D4-CD21-2619-326C4C2F71F8}"/>
    <pc:docChg chg="addSld modSld sldOrd">
      <pc:chgData name="Joe Smith" userId="S::joe.smith@crisis.org.uk::339c0dfa-b3e8-40d0-9156-d00e9ede1f4e" providerId="AD" clId="Web-{8CD1E270-82D4-CD21-2619-326C4C2F71F8}" dt="2019-01-14T16:30:46.030" v="419" actId="20577"/>
      <pc:docMkLst>
        <pc:docMk/>
      </pc:docMkLst>
      <pc:sldChg chg="ord">
        <pc:chgData name="Joe Smith" userId="S::joe.smith@crisis.org.uk::339c0dfa-b3e8-40d0-9156-d00e9ede1f4e" providerId="AD" clId="Web-{8CD1E270-82D4-CD21-2619-326C4C2F71F8}" dt="2019-01-14T16:06:55.087" v="30"/>
        <pc:sldMkLst>
          <pc:docMk/>
          <pc:sldMk cId="2002271518" sldId="326"/>
        </pc:sldMkLst>
      </pc:sldChg>
      <pc:sldChg chg="addSp delSp modSp add ord replId">
        <pc:chgData name="Joe Smith" userId="S::joe.smith@crisis.org.uk::339c0dfa-b3e8-40d0-9156-d00e9ede1f4e" providerId="AD" clId="Web-{8CD1E270-82D4-CD21-2619-326C4C2F71F8}" dt="2019-01-14T16:12:44.335" v="106" actId="14100"/>
        <pc:sldMkLst>
          <pc:docMk/>
          <pc:sldMk cId="1484032197" sldId="349"/>
        </pc:sldMkLst>
        <pc:spChg chg="del">
          <ac:chgData name="Joe Smith" userId="S::joe.smith@crisis.org.uk::339c0dfa-b3e8-40d0-9156-d00e9ede1f4e" providerId="AD" clId="Web-{8CD1E270-82D4-CD21-2619-326C4C2F71F8}" dt="2019-01-14T16:03:12.573" v="27"/>
          <ac:spMkLst>
            <pc:docMk/>
            <pc:sldMk cId="1484032197" sldId="349"/>
            <ac:spMk id="2" creationId="{74EAA873-85F7-4DCC-8D30-3112A3ACAF6E}"/>
          </ac:spMkLst>
        </pc:spChg>
        <pc:spChg chg="del">
          <ac:chgData name="Joe Smith" userId="S::joe.smith@crisis.org.uk::339c0dfa-b3e8-40d0-9156-d00e9ede1f4e" providerId="AD" clId="Web-{8CD1E270-82D4-CD21-2619-326C4C2F71F8}" dt="2019-01-14T16:03:12.557" v="18"/>
          <ac:spMkLst>
            <pc:docMk/>
            <pc:sldMk cId="1484032197" sldId="349"/>
            <ac:spMk id="4" creationId="{DB79E21F-4B09-49B3-9DCE-DE13DB351495}"/>
          </ac:spMkLst>
        </pc:spChg>
        <pc:spChg chg="add mod">
          <ac:chgData name="Joe Smith" userId="S::joe.smith@crisis.org.uk::339c0dfa-b3e8-40d0-9156-d00e9ede1f4e" providerId="AD" clId="Web-{8CD1E270-82D4-CD21-2619-326C4C2F71F8}" dt="2019-01-14T16:12:44.335" v="106" actId="14100"/>
          <ac:spMkLst>
            <pc:docMk/>
            <pc:sldMk cId="1484032197" sldId="349"/>
            <ac:spMk id="6" creationId="{6CD47C81-A8AD-45F6-8B6D-10F2A1885657}"/>
          </ac:spMkLst>
        </pc:spChg>
        <pc:spChg chg="del">
          <ac:chgData name="Joe Smith" userId="S::joe.smith@crisis.org.uk::339c0dfa-b3e8-40d0-9156-d00e9ede1f4e" providerId="AD" clId="Web-{8CD1E270-82D4-CD21-2619-326C4C2F71F8}" dt="2019-01-14T16:03:12.557" v="26"/>
          <ac:spMkLst>
            <pc:docMk/>
            <pc:sldMk cId="1484032197" sldId="349"/>
            <ac:spMk id="11" creationId="{C1C06AD4-521B-48B5-AD66-E0D30963AA5F}"/>
          </ac:spMkLst>
        </pc:spChg>
        <pc:spChg chg="del">
          <ac:chgData name="Joe Smith" userId="S::joe.smith@crisis.org.uk::339c0dfa-b3e8-40d0-9156-d00e9ede1f4e" providerId="AD" clId="Web-{8CD1E270-82D4-CD21-2619-326C4C2F71F8}" dt="2019-01-14T16:03:12.557" v="25"/>
          <ac:spMkLst>
            <pc:docMk/>
            <pc:sldMk cId="1484032197" sldId="349"/>
            <ac:spMk id="13" creationId="{91A7949D-B47A-43D4-B260-2A7423FC0CC7}"/>
          </ac:spMkLst>
        </pc:spChg>
        <pc:spChg chg="del">
          <ac:chgData name="Joe Smith" userId="S::joe.smith@crisis.org.uk::339c0dfa-b3e8-40d0-9156-d00e9ede1f4e" providerId="AD" clId="Web-{8CD1E270-82D4-CD21-2619-326C4C2F71F8}" dt="2019-01-14T16:03:12.573" v="28"/>
          <ac:spMkLst>
            <pc:docMk/>
            <pc:sldMk cId="1484032197" sldId="349"/>
            <ac:spMk id="17" creationId="{20BD2116-79AF-4978-9FDB-88198AE8CBBA}"/>
          </ac:spMkLst>
        </pc:spChg>
        <pc:spChg chg="del">
          <ac:chgData name="Joe Smith" userId="S::joe.smith@crisis.org.uk::339c0dfa-b3e8-40d0-9156-d00e9ede1f4e" providerId="AD" clId="Web-{8CD1E270-82D4-CD21-2619-326C4C2F71F8}" dt="2019-01-14T16:03:12.557" v="24"/>
          <ac:spMkLst>
            <pc:docMk/>
            <pc:sldMk cId="1484032197" sldId="349"/>
            <ac:spMk id="19" creationId="{981C2D07-7B7F-4CEC-8C8F-6F53D035AAF5}"/>
          </ac:spMkLst>
        </pc:spChg>
        <pc:spChg chg="del">
          <ac:chgData name="Joe Smith" userId="S::joe.smith@crisis.org.uk::339c0dfa-b3e8-40d0-9156-d00e9ede1f4e" providerId="AD" clId="Web-{8CD1E270-82D4-CD21-2619-326C4C2F71F8}" dt="2019-01-14T16:03:12.557" v="23"/>
          <ac:spMkLst>
            <pc:docMk/>
            <pc:sldMk cId="1484032197" sldId="349"/>
            <ac:spMk id="21" creationId="{D732053E-F638-4CBD-A672-DA82D2B63428}"/>
          </ac:spMkLst>
        </pc:spChg>
        <pc:spChg chg="del">
          <ac:chgData name="Joe Smith" userId="S::joe.smith@crisis.org.uk::339c0dfa-b3e8-40d0-9156-d00e9ede1f4e" providerId="AD" clId="Web-{8CD1E270-82D4-CD21-2619-326C4C2F71F8}" dt="2019-01-14T16:03:12.557" v="22"/>
          <ac:spMkLst>
            <pc:docMk/>
            <pc:sldMk cId="1484032197" sldId="349"/>
            <ac:spMk id="23" creationId="{EB4C7BDE-6771-48F9-9CCF-EF73088C2252}"/>
          </ac:spMkLst>
        </pc:spChg>
        <pc:spChg chg="del">
          <ac:chgData name="Joe Smith" userId="S::joe.smith@crisis.org.uk::339c0dfa-b3e8-40d0-9156-d00e9ede1f4e" providerId="AD" clId="Web-{8CD1E270-82D4-CD21-2619-326C4C2F71F8}" dt="2019-01-14T16:03:12.557" v="21"/>
          <ac:spMkLst>
            <pc:docMk/>
            <pc:sldMk cId="1484032197" sldId="349"/>
            <ac:spMk id="25" creationId="{C356AF80-BC53-4F41-80AE-F28770B1E883}"/>
          </ac:spMkLst>
        </pc:spChg>
        <pc:spChg chg="del">
          <ac:chgData name="Joe Smith" userId="S::joe.smith@crisis.org.uk::339c0dfa-b3e8-40d0-9156-d00e9ede1f4e" providerId="AD" clId="Web-{8CD1E270-82D4-CD21-2619-326C4C2F71F8}" dt="2019-01-14T16:03:12.557" v="17"/>
          <ac:spMkLst>
            <pc:docMk/>
            <pc:sldMk cId="1484032197" sldId="349"/>
            <ac:spMk id="26" creationId="{81FA6E26-9008-49A2-AA12-FAC6AFD2B734}"/>
          </ac:spMkLst>
        </pc:spChg>
        <pc:spChg chg="del">
          <ac:chgData name="Joe Smith" userId="S::joe.smith@crisis.org.uk::339c0dfa-b3e8-40d0-9156-d00e9ede1f4e" providerId="AD" clId="Web-{8CD1E270-82D4-CD21-2619-326C4C2F71F8}" dt="2019-01-14T16:03:12.557" v="20"/>
          <ac:spMkLst>
            <pc:docMk/>
            <pc:sldMk cId="1484032197" sldId="349"/>
            <ac:spMk id="27" creationId="{FD7F95DB-1A2B-4A7E-97B4-A6F5F5C0693A}"/>
          </ac:spMkLst>
        </pc:spChg>
        <pc:spChg chg="del">
          <ac:chgData name="Joe Smith" userId="S::joe.smith@crisis.org.uk::339c0dfa-b3e8-40d0-9156-d00e9ede1f4e" providerId="AD" clId="Web-{8CD1E270-82D4-CD21-2619-326C4C2F71F8}" dt="2019-01-14T16:03:12.557" v="16"/>
          <ac:spMkLst>
            <pc:docMk/>
            <pc:sldMk cId="1484032197" sldId="349"/>
            <ac:spMk id="28" creationId="{7E595063-9FC1-49F7-9EDA-6B08B39F7225}"/>
          </ac:spMkLst>
        </pc:spChg>
        <pc:spChg chg="del">
          <ac:chgData name="Joe Smith" userId="S::joe.smith@crisis.org.uk::339c0dfa-b3e8-40d0-9156-d00e9ede1f4e" providerId="AD" clId="Web-{8CD1E270-82D4-CD21-2619-326C4C2F71F8}" dt="2019-01-14T16:03:12.557" v="19"/>
          <ac:spMkLst>
            <pc:docMk/>
            <pc:sldMk cId="1484032197" sldId="349"/>
            <ac:spMk id="29" creationId="{7F4F387B-93B1-4B73-AACE-DB2156348D3E}"/>
          </ac:spMkLst>
        </pc:spChg>
        <pc:spChg chg="mod">
          <ac:chgData name="Joe Smith" userId="S::joe.smith@crisis.org.uk::339c0dfa-b3e8-40d0-9156-d00e9ede1f4e" providerId="AD" clId="Web-{8CD1E270-82D4-CD21-2619-326C4C2F71F8}" dt="2019-01-14T16:08:38.071" v="35" actId="20577"/>
          <ac:spMkLst>
            <pc:docMk/>
            <pc:sldMk cId="1484032197" sldId="349"/>
            <ac:spMk id="47" creationId="{33F55487-387C-410A-AE4E-EC4341467E5D}"/>
          </ac:spMkLst>
        </pc:spChg>
      </pc:sldChg>
      <pc:sldChg chg="addSp modSp add ord replId">
        <pc:chgData name="Joe Smith" userId="S::joe.smith@crisis.org.uk::339c0dfa-b3e8-40d0-9156-d00e9ede1f4e" providerId="AD" clId="Web-{8CD1E270-82D4-CD21-2619-326C4C2F71F8}" dt="2019-01-14T16:29:23.625" v="399" actId="20577"/>
        <pc:sldMkLst>
          <pc:docMk/>
          <pc:sldMk cId="2995969903" sldId="350"/>
        </pc:sldMkLst>
        <pc:spChg chg="add mod">
          <ac:chgData name="Joe Smith" userId="S::joe.smith@crisis.org.uk::339c0dfa-b3e8-40d0-9156-d00e9ede1f4e" providerId="AD" clId="Web-{8CD1E270-82D4-CD21-2619-326C4C2F71F8}" dt="2019-01-14T16:17:19.442" v="168" actId="20577"/>
          <ac:spMkLst>
            <pc:docMk/>
            <pc:sldMk cId="2995969903" sldId="350"/>
            <ac:spMk id="2" creationId="{AF358089-2733-43D9-946F-18C43AC59056}"/>
          </ac:spMkLst>
        </pc:spChg>
        <pc:spChg chg="add mod">
          <ac:chgData name="Joe Smith" userId="S::joe.smith@crisis.org.uk::339c0dfa-b3e8-40d0-9156-d00e9ede1f4e" providerId="AD" clId="Web-{8CD1E270-82D4-CD21-2619-326C4C2F71F8}" dt="2019-01-14T16:16:41.739" v="161" actId="20577"/>
          <ac:spMkLst>
            <pc:docMk/>
            <pc:sldMk cId="2995969903" sldId="350"/>
            <ac:spMk id="7" creationId="{73514097-391C-421E-BF0E-F168D240012E}"/>
          </ac:spMkLst>
        </pc:spChg>
        <pc:spChg chg="add mod">
          <ac:chgData name="Joe Smith" userId="S::joe.smith@crisis.org.uk::339c0dfa-b3e8-40d0-9156-d00e9ede1f4e" providerId="AD" clId="Web-{8CD1E270-82D4-CD21-2619-326C4C2F71F8}" dt="2019-01-14T16:20:59.909" v="234" actId="20577"/>
          <ac:spMkLst>
            <pc:docMk/>
            <pc:sldMk cId="2995969903" sldId="350"/>
            <ac:spMk id="8" creationId="{A3CD3C03-BCB6-40CE-BDBC-EABFCD3E4706}"/>
          </ac:spMkLst>
        </pc:spChg>
        <pc:spChg chg="add mod">
          <ac:chgData name="Joe Smith" userId="S::joe.smith@crisis.org.uk::339c0dfa-b3e8-40d0-9156-d00e9ede1f4e" providerId="AD" clId="Web-{8CD1E270-82D4-CD21-2619-326C4C2F71F8}" dt="2019-01-14T16:23:47.596" v="274" actId="1076"/>
          <ac:spMkLst>
            <pc:docMk/>
            <pc:sldMk cId="2995969903" sldId="350"/>
            <ac:spMk id="9" creationId="{B7A2F869-B5E4-48F5-9331-FE967E81534D}"/>
          </ac:spMkLst>
        </pc:spChg>
        <pc:spChg chg="add mod">
          <ac:chgData name="Joe Smith" userId="S::joe.smith@crisis.org.uk::339c0dfa-b3e8-40d0-9156-d00e9ede1f4e" providerId="AD" clId="Web-{8CD1E270-82D4-CD21-2619-326C4C2F71F8}" dt="2019-01-14T16:23:39.940" v="272" actId="1076"/>
          <ac:spMkLst>
            <pc:docMk/>
            <pc:sldMk cId="2995969903" sldId="350"/>
            <ac:spMk id="10" creationId="{CA8EC6F8-EA0E-483F-A6E5-C0D9AC7AE9EC}"/>
          </ac:spMkLst>
        </pc:spChg>
        <pc:spChg chg="add mod">
          <ac:chgData name="Joe Smith" userId="S::joe.smith@crisis.org.uk::339c0dfa-b3e8-40d0-9156-d00e9ede1f4e" providerId="AD" clId="Web-{8CD1E270-82D4-CD21-2619-326C4C2F71F8}" dt="2019-01-14T16:25:08.455" v="295" actId="20577"/>
          <ac:spMkLst>
            <pc:docMk/>
            <pc:sldMk cId="2995969903" sldId="350"/>
            <ac:spMk id="11" creationId="{E6DE2AEE-EC82-4858-83A4-710088E0D560}"/>
          </ac:spMkLst>
        </pc:spChg>
        <pc:spChg chg="add mod">
          <ac:chgData name="Joe Smith" userId="S::joe.smith@crisis.org.uk::339c0dfa-b3e8-40d0-9156-d00e9ede1f4e" providerId="AD" clId="Web-{8CD1E270-82D4-CD21-2619-326C4C2F71F8}" dt="2019-01-14T16:26:38.798" v="324" actId="20577"/>
          <ac:spMkLst>
            <pc:docMk/>
            <pc:sldMk cId="2995969903" sldId="350"/>
            <ac:spMk id="12" creationId="{66BF3E20-806E-49DC-818F-4E5D51A9D6B3}"/>
          </ac:spMkLst>
        </pc:spChg>
        <pc:spChg chg="add mod">
          <ac:chgData name="Joe Smith" userId="S::joe.smith@crisis.org.uk::339c0dfa-b3e8-40d0-9156-d00e9ede1f4e" providerId="AD" clId="Web-{8CD1E270-82D4-CD21-2619-326C4C2F71F8}" dt="2019-01-14T16:29:23.625" v="399" actId="20577"/>
          <ac:spMkLst>
            <pc:docMk/>
            <pc:sldMk cId="2995969903" sldId="350"/>
            <ac:spMk id="13" creationId="{55D8C1C9-EB2C-43F1-A52C-0AF641C7FD1A}"/>
          </ac:spMkLst>
        </pc:spChg>
        <pc:spChg chg="mod">
          <ac:chgData name="Joe Smith" userId="S::joe.smith@crisis.org.uk::339c0dfa-b3e8-40d0-9156-d00e9ede1f4e" providerId="AD" clId="Web-{8CD1E270-82D4-CD21-2619-326C4C2F71F8}" dt="2019-01-14T16:09:29.633" v="49" actId="20577"/>
          <ac:spMkLst>
            <pc:docMk/>
            <pc:sldMk cId="2995969903" sldId="350"/>
            <ac:spMk id="47" creationId="{33F55487-387C-410A-AE4E-EC4341467E5D}"/>
          </ac:spMkLst>
        </pc:spChg>
      </pc:sldChg>
      <pc:sldChg chg="addSp modSp add replId">
        <pc:chgData name="Joe Smith" userId="S::joe.smith@crisis.org.uk::339c0dfa-b3e8-40d0-9156-d00e9ede1f4e" providerId="AD" clId="Web-{8CD1E270-82D4-CD21-2619-326C4C2F71F8}" dt="2019-01-14T16:30:46.030" v="419" actId="20577"/>
        <pc:sldMkLst>
          <pc:docMk/>
          <pc:sldMk cId="2636532104" sldId="351"/>
        </pc:sldMkLst>
        <pc:spChg chg="add mod">
          <ac:chgData name="Joe Smith" userId="S::joe.smith@crisis.org.uk::339c0dfa-b3e8-40d0-9156-d00e9ede1f4e" providerId="AD" clId="Web-{8CD1E270-82D4-CD21-2619-326C4C2F71F8}" dt="2019-01-14T16:30:19.749" v="411" actId="20577"/>
          <ac:spMkLst>
            <pc:docMk/>
            <pc:sldMk cId="2636532104" sldId="351"/>
            <ac:spMk id="2" creationId="{B552376D-01F1-4A74-9928-A4E187074C8D}"/>
          </ac:spMkLst>
        </pc:spChg>
        <pc:spChg chg="add mod">
          <ac:chgData name="Joe Smith" userId="S::joe.smith@crisis.org.uk::339c0dfa-b3e8-40d0-9156-d00e9ede1f4e" providerId="AD" clId="Web-{8CD1E270-82D4-CD21-2619-326C4C2F71F8}" dt="2019-01-14T16:30:46.030" v="419" actId="20577"/>
          <ac:spMkLst>
            <pc:docMk/>
            <pc:sldMk cId="2636532104" sldId="351"/>
            <ac:spMk id="7" creationId="{47A7D5A2-CC6D-4EFB-846D-6D49A1BFBC31}"/>
          </ac:spMkLst>
        </pc:spChg>
        <pc:spChg chg="mod">
          <ac:chgData name="Joe Smith" userId="S::joe.smith@crisis.org.uk::339c0dfa-b3e8-40d0-9156-d00e9ede1f4e" providerId="AD" clId="Web-{8CD1E270-82D4-CD21-2619-326C4C2F71F8}" dt="2019-01-14T16:08:49.446" v="44" actId="20577"/>
          <ac:spMkLst>
            <pc:docMk/>
            <pc:sldMk cId="2636532104" sldId="351"/>
            <ac:spMk id="47" creationId="{33F55487-387C-410A-AE4E-EC4341467E5D}"/>
          </ac:spMkLst>
        </pc:spChg>
      </pc:sldChg>
    </pc:docChg>
  </pc:docChgLst>
  <pc:docChgLst>
    <pc:chgData name="Joe Smith" userId="S::joe.smith@crisis.org.uk::339c0dfa-b3e8-40d0-9156-d00e9ede1f4e" providerId="AD" clId="Web-{7C1630FE-91EB-7CAD-F640-BFC02E762E5E}"/>
    <pc:docChg chg="addSld modSld sldOrd">
      <pc:chgData name="Joe Smith" userId="S::joe.smith@crisis.org.uk::339c0dfa-b3e8-40d0-9156-d00e9ede1f4e" providerId="AD" clId="Web-{7C1630FE-91EB-7CAD-F640-BFC02E762E5E}" dt="2019-06-19T15:01:39.908" v="264"/>
      <pc:docMkLst>
        <pc:docMk/>
      </pc:docMkLst>
      <pc:sldChg chg="modSp">
        <pc:chgData name="Joe Smith" userId="S::joe.smith@crisis.org.uk::339c0dfa-b3e8-40d0-9156-d00e9ede1f4e" providerId="AD" clId="Web-{7C1630FE-91EB-7CAD-F640-BFC02E762E5E}" dt="2019-06-19T14:59:31.376" v="203" actId="20577"/>
        <pc:sldMkLst>
          <pc:docMk/>
          <pc:sldMk cId="3493862784" sldId="324"/>
        </pc:sldMkLst>
        <pc:spChg chg="mod">
          <ac:chgData name="Joe Smith" userId="S::joe.smith@crisis.org.uk::339c0dfa-b3e8-40d0-9156-d00e9ede1f4e" providerId="AD" clId="Web-{7C1630FE-91EB-7CAD-F640-BFC02E762E5E}" dt="2019-06-19T14:59:31.376" v="203" actId="20577"/>
          <ac:spMkLst>
            <pc:docMk/>
            <pc:sldMk cId="3493862784" sldId="324"/>
            <ac:spMk id="5" creationId="{00000000-0000-0000-0000-000000000000}"/>
          </ac:spMkLst>
        </pc:spChg>
      </pc:sldChg>
      <pc:sldChg chg="modNotes">
        <pc:chgData name="Joe Smith" userId="S::joe.smith@crisis.org.uk::339c0dfa-b3e8-40d0-9156-d00e9ede1f4e" providerId="AD" clId="Web-{7C1630FE-91EB-7CAD-F640-BFC02E762E5E}" dt="2019-06-19T14:59:11.955" v="200"/>
        <pc:sldMkLst>
          <pc:docMk/>
          <pc:sldMk cId="4000409907" sldId="328"/>
        </pc:sldMkLst>
      </pc:sldChg>
      <pc:sldChg chg="modNotes">
        <pc:chgData name="Joe Smith" userId="S::joe.smith@crisis.org.uk::339c0dfa-b3e8-40d0-9156-d00e9ede1f4e" providerId="AD" clId="Web-{7C1630FE-91EB-7CAD-F640-BFC02E762E5E}" dt="2019-06-19T15:00:55.314" v="239"/>
        <pc:sldMkLst>
          <pc:docMk/>
          <pc:sldMk cId="3584084353" sldId="329"/>
        </pc:sldMkLst>
      </pc:sldChg>
      <pc:sldChg chg="modSp modNotes">
        <pc:chgData name="Joe Smith" userId="S::joe.smith@crisis.org.uk::339c0dfa-b3e8-40d0-9156-d00e9ede1f4e" providerId="AD" clId="Web-{7C1630FE-91EB-7CAD-F640-BFC02E762E5E}" dt="2019-06-19T14:58:27.658" v="188"/>
        <pc:sldMkLst>
          <pc:docMk/>
          <pc:sldMk cId="2267914850" sldId="331"/>
        </pc:sldMkLst>
        <pc:spChg chg="mod">
          <ac:chgData name="Joe Smith" userId="S::joe.smith@crisis.org.uk::339c0dfa-b3e8-40d0-9156-d00e9ede1f4e" providerId="AD" clId="Web-{7C1630FE-91EB-7CAD-F640-BFC02E762E5E}" dt="2019-06-19T14:50:48.063" v="19" actId="20577"/>
          <ac:spMkLst>
            <pc:docMk/>
            <pc:sldMk cId="2267914850" sldId="331"/>
            <ac:spMk id="5" creationId="{817ACB92-88ED-47D7-90A4-B1C7C1E97137}"/>
          </ac:spMkLst>
        </pc:spChg>
      </pc:sldChg>
      <pc:sldChg chg="modSp">
        <pc:chgData name="Joe Smith" userId="S::joe.smith@crisis.org.uk::339c0dfa-b3e8-40d0-9156-d00e9ede1f4e" providerId="AD" clId="Web-{7C1630FE-91EB-7CAD-F640-BFC02E762E5E}" dt="2019-06-19T14:56:18.314" v="162" actId="20577"/>
        <pc:sldMkLst>
          <pc:docMk/>
          <pc:sldMk cId="935000212" sldId="334"/>
        </pc:sldMkLst>
        <pc:spChg chg="mod">
          <ac:chgData name="Joe Smith" userId="S::joe.smith@crisis.org.uk::339c0dfa-b3e8-40d0-9156-d00e9ede1f4e" providerId="AD" clId="Web-{7C1630FE-91EB-7CAD-F640-BFC02E762E5E}" dt="2019-06-19T14:52:58.282" v="54" actId="20577"/>
          <ac:spMkLst>
            <pc:docMk/>
            <pc:sldMk cId="935000212" sldId="334"/>
            <ac:spMk id="2" creationId="{C39DBB40-7A2B-4C19-9FBE-A35848FBE8B3}"/>
          </ac:spMkLst>
        </pc:spChg>
        <pc:spChg chg="mod">
          <ac:chgData name="Joe Smith" userId="S::joe.smith@crisis.org.uk::339c0dfa-b3e8-40d0-9156-d00e9ede1f4e" providerId="AD" clId="Web-{7C1630FE-91EB-7CAD-F640-BFC02E762E5E}" dt="2019-06-19T14:56:18.314" v="162" actId="20577"/>
          <ac:spMkLst>
            <pc:docMk/>
            <pc:sldMk cId="935000212" sldId="334"/>
            <ac:spMk id="3" creationId="{B7198A4C-6DC0-45B9-A047-B75E14E6D01C}"/>
          </ac:spMkLst>
        </pc:spChg>
      </pc:sldChg>
      <pc:sldChg chg="modNotes">
        <pc:chgData name="Joe Smith" userId="S::joe.smith@crisis.org.uk::339c0dfa-b3e8-40d0-9156-d00e9ede1f4e" providerId="AD" clId="Web-{7C1630FE-91EB-7CAD-F640-BFC02E762E5E}" dt="2019-06-19T15:01:39.908" v="264"/>
        <pc:sldMkLst>
          <pc:docMk/>
          <pc:sldMk cId="1484032197" sldId="349"/>
        </pc:sldMkLst>
      </pc:sldChg>
      <pc:sldChg chg="modSp modNotes">
        <pc:chgData name="Joe Smith" userId="S::joe.smith@crisis.org.uk::339c0dfa-b3e8-40d0-9156-d00e9ede1f4e" providerId="AD" clId="Web-{7C1630FE-91EB-7CAD-F640-BFC02E762E5E}" dt="2019-06-19T14:54:05.517" v="88"/>
        <pc:sldMkLst>
          <pc:docMk/>
          <pc:sldMk cId="2608399795" sldId="352"/>
        </pc:sldMkLst>
        <pc:spChg chg="mod">
          <ac:chgData name="Joe Smith" userId="S::joe.smith@crisis.org.uk::339c0dfa-b3e8-40d0-9156-d00e9ede1f4e" providerId="AD" clId="Web-{7C1630FE-91EB-7CAD-F640-BFC02E762E5E}" dt="2019-06-19T14:52:08.001" v="45" actId="20577"/>
          <ac:spMkLst>
            <pc:docMk/>
            <pc:sldMk cId="2608399795" sldId="352"/>
            <ac:spMk id="3" creationId="{B7198A4C-6DC0-45B9-A047-B75E14E6D01C}"/>
          </ac:spMkLst>
        </pc:spChg>
        <pc:spChg chg="mod">
          <ac:chgData name="Joe Smith" userId="S::joe.smith@crisis.org.uk::339c0dfa-b3e8-40d0-9156-d00e9ede1f4e" providerId="AD" clId="Web-{7C1630FE-91EB-7CAD-F640-BFC02E762E5E}" dt="2019-06-19T14:51:17.985" v="28"/>
          <ac:spMkLst>
            <pc:docMk/>
            <pc:sldMk cId="2608399795" sldId="352"/>
            <ac:spMk id="5" creationId="{7F09B711-095E-4D23-8881-BB9471FBB217}"/>
          </ac:spMkLst>
        </pc:spChg>
      </pc:sldChg>
      <pc:sldChg chg="modSp">
        <pc:chgData name="Joe Smith" userId="S::joe.smith@crisis.org.uk::339c0dfa-b3e8-40d0-9156-d00e9ede1f4e" providerId="AD" clId="Web-{7C1630FE-91EB-7CAD-F640-BFC02E762E5E}" dt="2019-06-19T14:51:32.064" v="30"/>
        <pc:sldMkLst>
          <pc:docMk/>
          <pc:sldMk cId="111735990" sldId="353"/>
        </pc:sldMkLst>
        <pc:spChg chg="mod">
          <ac:chgData name="Joe Smith" userId="S::joe.smith@crisis.org.uk::339c0dfa-b3e8-40d0-9156-d00e9ede1f4e" providerId="AD" clId="Web-{7C1630FE-91EB-7CAD-F640-BFC02E762E5E}" dt="2019-06-19T14:51:32.064" v="30"/>
          <ac:spMkLst>
            <pc:docMk/>
            <pc:sldMk cId="111735990" sldId="353"/>
            <ac:spMk id="5" creationId="{7F09B711-095E-4D23-8881-BB9471FBB217}"/>
          </ac:spMkLst>
        </pc:spChg>
      </pc:sldChg>
      <pc:sldChg chg="modSp modNotes">
        <pc:chgData name="Joe Smith" userId="S::joe.smith@crisis.org.uk::339c0dfa-b3e8-40d0-9156-d00e9ede1f4e" providerId="AD" clId="Web-{7C1630FE-91EB-7CAD-F640-BFC02E762E5E}" dt="2019-06-19T14:54:20.939" v="93"/>
        <pc:sldMkLst>
          <pc:docMk/>
          <pc:sldMk cId="2204839153" sldId="354"/>
        </pc:sldMkLst>
        <pc:spChg chg="mod">
          <ac:chgData name="Joe Smith" userId="S::joe.smith@crisis.org.uk::339c0dfa-b3e8-40d0-9156-d00e9ede1f4e" providerId="AD" clId="Web-{7C1630FE-91EB-7CAD-F640-BFC02E762E5E}" dt="2019-06-19T14:51:58.564" v="38" actId="20577"/>
          <ac:spMkLst>
            <pc:docMk/>
            <pc:sldMk cId="2204839153" sldId="354"/>
            <ac:spMk id="3" creationId="{B7198A4C-6DC0-45B9-A047-B75E14E6D01C}"/>
          </ac:spMkLst>
        </pc:spChg>
        <pc:spChg chg="mod">
          <ac:chgData name="Joe Smith" userId="S::joe.smith@crisis.org.uk::339c0dfa-b3e8-40d0-9156-d00e9ede1f4e" providerId="AD" clId="Web-{7C1630FE-91EB-7CAD-F640-BFC02E762E5E}" dt="2019-06-19T14:51:24.159" v="29"/>
          <ac:spMkLst>
            <pc:docMk/>
            <pc:sldMk cId="2204839153" sldId="354"/>
            <ac:spMk id="5" creationId="{7F09B711-095E-4D23-8881-BB9471FBB217}"/>
          </ac:spMkLst>
        </pc:spChg>
      </pc:sldChg>
      <pc:sldChg chg="addSp modSp">
        <pc:chgData name="Joe Smith" userId="S::joe.smith@crisis.org.uk::339c0dfa-b3e8-40d0-9156-d00e9ede1f4e" providerId="AD" clId="Web-{7C1630FE-91EB-7CAD-F640-BFC02E762E5E}" dt="2019-06-19T14:54:38.548" v="108" actId="20577"/>
        <pc:sldMkLst>
          <pc:docMk/>
          <pc:sldMk cId="3842917117" sldId="355"/>
        </pc:sldMkLst>
        <pc:spChg chg="add mod">
          <ac:chgData name="Joe Smith" userId="S::joe.smith@crisis.org.uk::339c0dfa-b3e8-40d0-9156-d00e9ede1f4e" providerId="AD" clId="Web-{7C1630FE-91EB-7CAD-F640-BFC02E762E5E}" dt="2019-06-19T14:54:38.548" v="108" actId="20577"/>
          <ac:spMkLst>
            <pc:docMk/>
            <pc:sldMk cId="3842917117" sldId="355"/>
            <ac:spMk id="4" creationId="{E7A862D2-FE9C-4D5F-AA0C-905BDD543D51}"/>
          </ac:spMkLst>
        </pc:spChg>
      </pc:sldChg>
      <pc:sldChg chg="modSp add">
        <pc:chgData name="Joe Smith" userId="S::joe.smith@crisis.org.uk::339c0dfa-b3e8-40d0-9156-d00e9ede1f4e" providerId="AD" clId="Web-{7C1630FE-91EB-7CAD-F640-BFC02E762E5E}" dt="2019-06-19T14:48:11.313" v="1"/>
        <pc:sldMkLst>
          <pc:docMk/>
          <pc:sldMk cId="1959760497" sldId="364"/>
        </pc:sldMkLst>
        <pc:spChg chg="mod">
          <ac:chgData name="Joe Smith" userId="S::joe.smith@crisis.org.uk::339c0dfa-b3e8-40d0-9156-d00e9ede1f4e" providerId="AD" clId="Web-{7C1630FE-91EB-7CAD-F640-BFC02E762E5E}" dt="2019-06-19T14:48:11.313" v="1"/>
          <ac:spMkLst>
            <pc:docMk/>
            <pc:sldMk cId="1959760497" sldId="364"/>
            <ac:spMk id="2" creationId="{80495A3C-F07F-45AC-9042-9B4F3EC576D1}"/>
          </ac:spMkLst>
        </pc:spChg>
      </pc:sldChg>
      <pc:sldChg chg="modSp add ord replId modNotes">
        <pc:chgData name="Joe Smith" userId="S::joe.smith@crisis.org.uk::339c0dfa-b3e8-40d0-9156-d00e9ede1f4e" providerId="AD" clId="Web-{7C1630FE-91EB-7CAD-F640-BFC02E762E5E}" dt="2019-06-19T14:56:09.111" v="151"/>
        <pc:sldMkLst>
          <pc:docMk/>
          <pc:sldMk cId="830302480" sldId="365"/>
        </pc:sldMkLst>
        <pc:spChg chg="mod">
          <ac:chgData name="Joe Smith" userId="S::joe.smith@crisis.org.uk::339c0dfa-b3e8-40d0-9156-d00e9ede1f4e" providerId="AD" clId="Web-{7C1630FE-91EB-7CAD-F640-BFC02E762E5E}" dt="2019-06-19T14:48:26.782" v="9" actId="20577"/>
          <ac:spMkLst>
            <pc:docMk/>
            <pc:sldMk cId="830302480" sldId="365"/>
            <ac:spMk id="3" creationId="{00000000-0000-0000-0000-000000000000}"/>
          </ac:spMkLst>
        </pc:spChg>
      </pc:sldChg>
      <pc:sldChg chg="addSp add">
        <pc:chgData name="Joe Smith" userId="S::joe.smith@crisis.org.uk::339c0dfa-b3e8-40d0-9156-d00e9ede1f4e" providerId="AD" clId="Web-{7C1630FE-91EB-7CAD-F640-BFC02E762E5E}" dt="2019-06-19T14:55:32.939" v="123"/>
        <pc:sldMkLst>
          <pc:docMk/>
          <pc:sldMk cId="2305544915" sldId="366"/>
        </pc:sldMkLst>
        <pc:spChg chg="add">
          <ac:chgData name="Joe Smith" userId="S::joe.smith@crisis.org.uk::339c0dfa-b3e8-40d0-9156-d00e9ede1f4e" providerId="AD" clId="Web-{7C1630FE-91EB-7CAD-F640-BFC02E762E5E}" dt="2019-06-19T14:55:32.939" v="123"/>
          <ac:spMkLst>
            <pc:docMk/>
            <pc:sldMk cId="2305544915" sldId="366"/>
            <ac:spMk id="2" creationId="{37BA7C4B-4491-4EF8-96ED-09C58D9C5E78}"/>
          </ac:spMkLst>
        </pc:spChg>
      </pc:sldChg>
      <pc:sldChg chg="addSp modSp add">
        <pc:chgData name="Joe Smith" userId="S::joe.smith@crisis.org.uk::339c0dfa-b3e8-40d0-9156-d00e9ede1f4e" providerId="AD" clId="Web-{7C1630FE-91EB-7CAD-F640-BFC02E762E5E}" dt="2019-06-19T14:55:27.001" v="121" actId="20577"/>
        <pc:sldMkLst>
          <pc:docMk/>
          <pc:sldMk cId="4006756691" sldId="367"/>
        </pc:sldMkLst>
        <pc:spChg chg="add mod">
          <ac:chgData name="Joe Smith" userId="S::joe.smith@crisis.org.uk::339c0dfa-b3e8-40d0-9156-d00e9ede1f4e" providerId="AD" clId="Web-{7C1630FE-91EB-7CAD-F640-BFC02E762E5E}" dt="2019-06-19T14:55:27.001" v="121" actId="20577"/>
          <ac:spMkLst>
            <pc:docMk/>
            <pc:sldMk cId="4006756691" sldId="367"/>
            <ac:spMk id="8" creationId="{300D7477-2ED2-4C75-9E51-B2BCCD40808F}"/>
          </ac:spMkLst>
        </pc:spChg>
      </pc:sldChg>
      <pc:sldChg chg="add">
        <pc:chgData name="Joe Smith" userId="S::joe.smith@crisis.org.uk::339c0dfa-b3e8-40d0-9156-d00e9ede1f4e" providerId="AD" clId="Web-{7C1630FE-91EB-7CAD-F640-BFC02E762E5E}" dt="2019-06-19T14:50:29.563" v="13"/>
        <pc:sldMkLst>
          <pc:docMk/>
          <pc:sldMk cId="3997399722" sldId="368"/>
        </pc:sldMkLst>
      </pc:sldChg>
    </pc:docChg>
  </pc:docChgLst>
  <pc:docChgLst>
    <pc:chgData name="Joe Smith" userId="S::joe.smith@crisis.org.uk::339c0dfa-b3e8-40d0-9156-d00e9ede1f4e" providerId="AD" clId="Web-{049D61E8-45BE-5630-9FB8-3549FB0760C6}"/>
    <pc:docChg chg="modSld">
      <pc:chgData name="Joe Smith" userId="S::joe.smith@crisis.org.uk::339c0dfa-b3e8-40d0-9156-d00e9ede1f4e" providerId="AD" clId="Web-{049D61E8-45BE-5630-9FB8-3549FB0760C6}" dt="2019-01-16T13:38:32.598" v="55" actId="14100"/>
      <pc:docMkLst>
        <pc:docMk/>
      </pc:docMkLst>
      <pc:sldChg chg="modSp">
        <pc:chgData name="Joe Smith" userId="S::joe.smith@crisis.org.uk::339c0dfa-b3e8-40d0-9156-d00e9ede1f4e" providerId="AD" clId="Web-{049D61E8-45BE-5630-9FB8-3549FB0760C6}" dt="2019-01-16T13:38:32.598" v="55" actId="14100"/>
        <pc:sldMkLst>
          <pc:docMk/>
          <pc:sldMk cId="2204839153" sldId="354"/>
        </pc:sldMkLst>
        <pc:spChg chg="mod">
          <ac:chgData name="Joe Smith" userId="S::joe.smith@crisis.org.uk::339c0dfa-b3e8-40d0-9156-d00e9ede1f4e" providerId="AD" clId="Web-{049D61E8-45BE-5630-9FB8-3549FB0760C6}" dt="2019-01-16T13:38:32.598" v="55" actId="14100"/>
          <ac:spMkLst>
            <pc:docMk/>
            <pc:sldMk cId="2204839153" sldId="354"/>
            <ac:spMk id="5" creationId="{7F09B711-095E-4D23-8881-BB9471FBB217}"/>
          </ac:spMkLst>
        </pc:spChg>
      </pc:sldChg>
    </pc:docChg>
  </pc:docChgLst>
  <pc:docChgLst>
    <pc:chgData name="Joe Smith" userId="S::joe.smith@crisis.org.uk::339c0dfa-b3e8-40d0-9156-d00e9ede1f4e" providerId="AD" clId="Web-{CE1C5330-9E3C-B470-FE5F-00565E8A47D7}"/>
    <pc:docChg chg="modSld">
      <pc:chgData name="Joe Smith" userId="S::joe.smith@crisis.org.uk::339c0dfa-b3e8-40d0-9156-d00e9ede1f4e" providerId="AD" clId="Web-{CE1C5330-9E3C-B470-FE5F-00565E8A47D7}" dt="2019-01-13T22:57:53.473" v="7"/>
      <pc:docMkLst>
        <pc:docMk/>
      </pc:docMkLst>
      <pc:sldChg chg="modNotes">
        <pc:chgData name="Joe Smith" userId="S::joe.smith@crisis.org.uk::339c0dfa-b3e8-40d0-9156-d00e9ede1f4e" providerId="AD" clId="Web-{CE1C5330-9E3C-B470-FE5F-00565E8A47D7}" dt="2019-01-13T22:57:53.473" v="7"/>
        <pc:sldMkLst>
          <pc:docMk/>
          <pc:sldMk cId="3493862784" sldId="324"/>
        </pc:sldMkLst>
      </pc:sldChg>
    </pc:docChg>
  </pc:docChgLst>
  <pc:docChgLst>
    <pc:chgData name="Joe Smith" userId="S::joe.smith@crisis.org.uk::339c0dfa-b3e8-40d0-9156-d00e9ede1f4e" providerId="AD" clId="Web-{C36087F2-643A-295E-A1E0-F3440AF31ACA}"/>
    <pc:docChg chg="modSld">
      <pc:chgData name="Joe Smith" userId="S::joe.smith@crisis.org.uk::339c0dfa-b3e8-40d0-9156-d00e9ede1f4e" providerId="AD" clId="Web-{C36087F2-643A-295E-A1E0-F3440AF31ACA}" dt="2019-06-19T13:44:35.658" v="2" actId="1076"/>
      <pc:docMkLst>
        <pc:docMk/>
      </pc:docMkLst>
      <pc:sldChg chg="addSp delSp modSp">
        <pc:chgData name="Joe Smith" userId="S::joe.smith@crisis.org.uk::339c0dfa-b3e8-40d0-9156-d00e9ede1f4e" providerId="AD" clId="Web-{C36087F2-643A-295E-A1E0-F3440AF31ACA}" dt="2019-06-19T13:44:35.658" v="2" actId="1076"/>
        <pc:sldMkLst>
          <pc:docMk/>
          <pc:sldMk cId="3493862784" sldId="324"/>
        </pc:sldMkLst>
        <pc:picChg chg="del">
          <ac:chgData name="Joe Smith" userId="S::joe.smith@crisis.org.uk::339c0dfa-b3e8-40d0-9156-d00e9ede1f4e" providerId="AD" clId="Web-{C36087F2-643A-295E-A1E0-F3440AF31ACA}" dt="2019-06-19T13:44:15.408" v="0"/>
          <ac:picMkLst>
            <pc:docMk/>
            <pc:sldMk cId="3493862784" sldId="324"/>
            <ac:picMk id="2" creationId="{06A9998F-75F3-42F5-98F4-D44937AB570F}"/>
          </ac:picMkLst>
        </pc:picChg>
        <pc:picChg chg="add mod">
          <ac:chgData name="Joe Smith" userId="S::joe.smith@crisis.org.uk::339c0dfa-b3e8-40d0-9156-d00e9ede1f4e" providerId="AD" clId="Web-{C36087F2-643A-295E-A1E0-F3440AF31ACA}" dt="2019-06-19T13:44:35.658" v="2" actId="1076"/>
          <ac:picMkLst>
            <pc:docMk/>
            <pc:sldMk cId="3493862784" sldId="324"/>
            <ac:picMk id="3" creationId="{FFC9360F-71DC-4DEF-AEBA-1A62BAC87435}"/>
          </ac:picMkLst>
        </pc:picChg>
      </pc:sldChg>
    </pc:docChg>
  </pc:docChgLst>
  <pc:docChgLst>
    <pc:chgData clId="Web-{FD91902A-415A-7740-E72A-42E80E28A2C7}"/>
    <pc:docChg chg="addSld">
      <pc:chgData name="" userId="" providerId="" clId="Web-{FD91902A-415A-7740-E72A-42E80E28A2C7}" dt="2019-06-19T14:37:24.900" v="2"/>
      <pc:docMkLst>
        <pc:docMk/>
      </pc:docMkLst>
      <pc:sldChg chg="add">
        <pc:chgData name="" userId="" providerId="" clId="Web-{FD91902A-415A-7740-E72A-42E80E28A2C7}" dt="2019-06-19T14:37:24.775" v="0"/>
        <pc:sldMkLst>
          <pc:docMk/>
          <pc:sldMk cId="4171467183" sldId="360"/>
        </pc:sldMkLst>
      </pc:sldChg>
      <pc:sldChg chg="add">
        <pc:chgData name="" userId="" providerId="" clId="Web-{FD91902A-415A-7740-E72A-42E80E28A2C7}" dt="2019-06-19T14:37:24.806" v="1"/>
        <pc:sldMkLst>
          <pc:docMk/>
          <pc:sldMk cId="2776376691" sldId="361"/>
        </pc:sldMkLst>
      </pc:sldChg>
      <pc:sldChg chg="add">
        <pc:chgData name="" userId="" providerId="" clId="Web-{FD91902A-415A-7740-E72A-42E80E28A2C7}" dt="2019-06-19T14:37:24.900" v="2"/>
        <pc:sldMkLst>
          <pc:docMk/>
          <pc:sldMk cId="1845559016" sldId="362"/>
        </pc:sldMkLst>
      </pc:sldChg>
    </pc:docChg>
  </pc:docChgLst>
  <pc:docChgLst>
    <pc:chgData name="Joe Smith" userId="S::joe.smith@crisis.org.uk::339c0dfa-b3e8-40d0-9156-d00e9ede1f4e" providerId="AD" clId="Web-{553762F0-AA07-E6D6-E794-AE3DB5832F77}"/>
    <pc:docChg chg="modSld">
      <pc:chgData name="Joe Smith" userId="S::joe.smith@crisis.org.uk::339c0dfa-b3e8-40d0-9156-d00e9ede1f4e" providerId="AD" clId="Web-{553762F0-AA07-E6D6-E794-AE3DB5832F77}" dt="2018-08-13T21:04:23.522" v="342" actId="14100"/>
      <pc:docMkLst>
        <pc:docMk/>
      </pc:docMkLst>
      <pc:sldChg chg="addSp delSp modSp">
        <pc:chgData name="Joe Smith" userId="S::joe.smith@crisis.org.uk::339c0dfa-b3e8-40d0-9156-d00e9ede1f4e" providerId="AD" clId="Web-{553762F0-AA07-E6D6-E794-AE3DB5832F77}" dt="2018-08-13T21:04:23.522" v="342" actId="14100"/>
        <pc:sldMkLst>
          <pc:docMk/>
          <pc:sldMk cId="1545618131" sldId="290"/>
        </pc:sldMkLst>
        <pc:spChg chg="del">
          <ac:chgData name="Joe Smith" userId="S::joe.smith@crisis.org.uk::339c0dfa-b3e8-40d0-9156-d00e9ede1f4e" providerId="AD" clId="Web-{553762F0-AA07-E6D6-E794-AE3DB5832F77}" dt="2018-08-13T20:57:26.630" v="263"/>
          <ac:spMkLst>
            <pc:docMk/>
            <pc:sldMk cId="1545618131" sldId="290"/>
            <ac:spMk id="2" creationId="{31A5419E-1973-4339-B7AB-4FB75F450C13}"/>
          </ac:spMkLst>
        </pc:spChg>
        <pc:spChg chg="del">
          <ac:chgData name="Joe Smith" userId="S::joe.smith@crisis.org.uk::339c0dfa-b3e8-40d0-9156-d00e9ede1f4e" providerId="AD" clId="Web-{553762F0-AA07-E6D6-E794-AE3DB5832F77}" dt="2018-08-13T20:57:26.614" v="262"/>
          <ac:spMkLst>
            <pc:docMk/>
            <pc:sldMk cId="1545618131" sldId="290"/>
            <ac:spMk id="5" creationId="{34A765DE-BE5C-4860-BAB4-F717F1B5503B}"/>
          </ac:spMkLst>
        </pc:spChg>
        <pc:spChg chg="add mod">
          <ac:chgData name="Joe Smith" userId="S::joe.smith@crisis.org.uk::339c0dfa-b3e8-40d0-9156-d00e9ede1f4e" providerId="AD" clId="Web-{553762F0-AA07-E6D6-E794-AE3DB5832F77}" dt="2018-08-13T20:57:26.614" v="262"/>
          <ac:spMkLst>
            <pc:docMk/>
            <pc:sldMk cId="1545618131" sldId="290"/>
            <ac:spMk id="6" creationId="{75B695E7-97C1-4E71-A7F9-B2B3D8ED47D0}"/>
          </ac:spMkLst>
        </pc:spChg>
        <pc:spChg chg="add mod">
          <ac:chgData name="Joe Smith" userId="S::joe.smith@crisis.org.uk::339c0dfa-b3e8-40d0-9156-d00e9ede1f4e" providerId="AD" clId="Web-{553762F0-AA07-E6D6-E794-AE3DB5832F77}" dt="2018-08-13T20:57:26.630" v="263"/>
          <ac:spMkLst>
            <pc:docMk/>
            <pc:sldMk cId="1545618131" sldId="290"/>
            <ac:spMk id="8" creationId="{DF62DEC5-040D-4B63-9290-8452572235F7}"/>
          </ac:spMkLst>
        </pc:spChg>
        <pc:spChg chg="add mod">
          <ac:chgData name="Joe Smith" userId="S::joe.smith@crisis.org.uk::339c0dfa-b3e8-40d0-9156-d00e9ede1f4e" providerId="AD" clId="Web-{553762F0-AA07-E6D6-E794-AE3DB5832F77}" dt="2018-08-13T20:58:32.661" v="271" actId="14100"/>
          <ac:spMkLst>
            <pc:docMk/>
            <pc:sldMk cId="1545618131" sldId="290"/>
            <ac:spMk id="9" creationId="{81E5AFCB-0FF5-438B-9A40-C6C067C04117}"/>
          </ac:spMkLst>
        </pc:spChg>
        <pc:spChg chg="add">
          <ac:chgData name="Joe Smith" userId="S::joe.smith@crisis.org.uk::339c0dfa-b3e8-40d0-9156-d00e9ede1f4e" providerId="AD" clId="Web-{553762F0-AA07-E6D6-E794-AE3DB5832F77}" dt="2018-08-13T20:59:40.864" v="282"/>
          <ac:spMkLst>
            <pc:docMk/>
            <pc:sldMk cId="1545618131" sldId="290"/>
            <ac:spMk id="10" creationId="{AAF4CD59-C94C-431F-9F0A-408C824B5AF0}"/>
          </ac:spMkLst>
        </pc:spChg>
        <pc:spChg chg="add del">
          <ac:chgData name="Joe Smith" userId="S::joe.smith@crisis.org.uk::339c0dfa-b3e8-40d0-9156-d00e9ede1f4e" providerId="AD" clId="Web-{553762F0-AA07-E6D6-E794-AE3DB5832F77}" dt="2018-08-13T21:00:04.317" v="284"/>
          <ac:spMkLst>
            <pc:docMk/>
            <pc:sldMk cId="1545618131" sldId="290"/>
            <ac:spMk id="11" creationId="{0DA938AA-B8D8-47C6-909A-6C3DAC1B91C5}"/>
          </ac:spMkLst>
        </pc:spChg>
        <pc:spChg chg="del">
          <ac:chgData name="Joe Smith" userId="S::joe.smith@crisis.org.uk::339c0dfa-b3e8-40d0-9156-d00e9ede1f4e" providerId="AD" clId="Web-{553762F0-AA07-E6D6-E794-AE3DB5832F77}" dt="2018-08-13T20:57:26.599" v="260"/>
          <ac:spMkLst>
            <pc:docMk/>
            <pc:sldMk cId="1545618131" sldId="290"/>
            <ac:spMk id="12" creationId="{D9BF4C33-D283-480B-A321-CC3F256CB715}"/>
          </ac:spMkLst>
        </pc:spChg>
        <pc:spChg chg="add del mod">
          <ac:chgData name="Joe Smith" userId="S::joe.smith@crisis.org.uk::339c0dfa-b3e8-40d0-9156-d00e9ede1f4e" providerId="AD" clId="Web-{553762F0-AA07-E6D6-E794-AE3DB5832F77}" dt="2018-08-13T20:58:38.442" v="272"/>
          <ac:spMkLst>
            <pc:docMk/>
            <pc:sldMk cId="1545618131" sldId="290"/>
            <ac:spMk id="14" creationId="{4FC7E129-4C81-4731-900B-B0BB6861E362}"/>
          </ac:spMkLst>
        </pc:spChg>
        <pc:spChg chg="add mod">
          <ac:chgData name="Joe Smith" userId="S::joe.smith@crisis.org.uk::339c0dfa-b3e8-40d0-9156-d00e9ede1f4e" providerId="AD" clId="Web-{553762F0-AA07-E6D6-E794-AE3DB5832F77}" dt="2018-08-13T21:04:23.506" v="341" actId="14100"/>
          <ac:spMkLst>
            <pc:docMk/>
            <pc:sldMk cId="1545618131" sldId="290"/>
            <ac:spMk id="15" creationId="{206908EC-5C12-41C4-8764-83EA017533D6}"/>
          </ac:spMkLst>
        </pc:spChg>
        <pc:spChg chg="add mod">
          <ac:chgData name="Joe Smith" userId="S::joe.smith@crisis.org.uk::339c0dfa-b3e8-40d0-9156-d00e9ede1f4e" providerId="AD" clId="Web-{553762F0-AA07-E6D6-E794-AE3DB5832F77}" dt="2018-08-13T21:04:23.522" v="342" actId="14100"/>
          <ac:spMkLst>
            <pc:docMk/>
            <pc:sldMk cId="1545618131" sldId="290"/>
            <ac:spMk id="16" creationId="{8AEB2045-CF98-4E3F-8F03-0E44E5A70717}"/>
          </ac:spMkLst>
        </pc:spChg>
        <pc:spChg chg="add mod">
          <ac:chgData name="Joe Smith" userId="S::joe.smith@crisis.org.uk::339c0dfa-b3e8-40d0-9156-d00e9ede1f4e" providerId="AD" clId="Web-{553762F0-AA07-E6D6-E794-AE3DB5832F77}" dt="2018-08-13T21:04:12.709" v="340" actId="14100"/>
          <ac:spMkLst>
            <pc:docMk/>
            <pc:sldMk cId="1545618131" sldId="290"/>
            <ac:spMk id="20" creationId="{ABD7DA0D-6E4C-4A3A-A101-5DBA056BF0FE}"/>
          </ac:spMkLst>
        </pc:spChg>
        <pc:spChg chg="add mod">
          <ac:chgData name="Joe Smith" userId="S::joe.smith@crisis.org.uk::339c0dfa-b3e8-40d0-9156-d00e9ede1f4e" providerId="AD" clId="Web-{553762F0-AA07-E6D6-E794-AE3DB5832F77}" dt="2018-08-13T21:01:05.036" v="298"/>
          <ac:spMkLst>
            <pc:docMk/>
            <pc:sldMk cId="1545618131" sldId="290"/>
            <ac:spMk id="21" creationId="{2474F7C9-2AF0-468E-9C14-1C247FD2982A}"/>
          </ac:spMkLst>
        </pc:spChg>
        <pc:spChg chg="add mod">
          <ac:chgData name="Joe Smith" userId="S::joe.smith@crisis.org.uk::339c0dfa-b3e8-40d0-9156-d00e9ede1f4e" providerId="AD" clId="Web-{553762F0-AA07-E6D6-E794-AE3DB5832F77}" dt="2018-08-13T21:01:40.224" v="306" actId="20577"/>
          <ac:spMkLst>
            <pc:docMk/>
            <pc:sldMk cId="1545618131" sldId="290"/>
            <ac:spMk id="22" creationId="{3ACE8F7F-20BB-4E17-8C9D-DAAD98E81E03}"/>
          </ac:spMkLst>
        </pc:spChg>
        <pc:spChg chg="add mod">
          <ac:chgData name="Joe Smith" userId="S::joe.smith@crisis.org.uk::339c0dfa-b3e8-40d0-9156-d00e9ede1f4e" providerId="AD" clId="Web-{553762F0-AA07-E6D6-E794-AE3DB5832F77}" dt="2018-08-13T21:02:18.083" v="316" actId="20577"/>
          <ac:spMkLst>
            <pc:docMk/>
            <pc:sldMk cId="1545618131" sldId="290"/>
            <ac:spMk id="23" creationId="{8D56B080-78FF-411B-8AF0-D41E80476721}"/>
          </ac:spMkLst>
        </pc:spChg>
        <pc:spChg chg="add mod">
          <ac:chgData name="Joe Smith" userId="S::joe.smith@crisis.org.uk::339c0dfa-b3e8-40d0-9156-d00e9ede1f4e" providerId="AD" clId="Web-{553762F0-AA07-E6D6-E794-AE3DB5832F77}" dt="2018-08-13T21:02:53.849" v="324" actId="20577"/>
          <ac:spMkLst>
            <pc:docMk/>
            <pc:sldMk cId="1545618131" sldId="290"/>
            <ac:spMk id="24" creationId="{415D34A3-8C31-44E0-B29E-04E7D83BC2AB}"/>
          </ac:spMkLst>
        </pc:spChg>
        <pc:spChg chg="add mod">
          <ac:chgData name="Joe Smith" userId="S::joe.smith@crisis.org.uk::339c0dfa-b3e8-40d0-9156-d00e9ede1f4e" providerId="AD" clId="Web-{553762F0-AA07-E6D6-E794-AE3DB5832F77}" dt="2018-08-13T21:03:15.145" v="327" actId="14100"/>
          <ac:spMkLst>
            <pc:docMk/>
            <pc:sldMk cId="1545618131" sldId="290"/>
            <ac:spMk id="25" creationId="{1F37C29D-21D9-4A61-90F2-7C848CEE37CA}"/>
          </ac:spMkLst>
        </pc:spChg>
        <pc:spChg chg="add mod">
          <ac:chgData name="Joe Smith" userId="S::joe.smith@crisis.org.uk::339c0dfa-b3e8-40d0-9156-d00e9ede1f4e" providerId="AD" clId="Web-{553762F0-AA07-E6D6-E794-AE3DB5832F77}" dt="2018-08-13T21:03:50.287" v="334" actId="1076"/>
          <ac:spMkLst>
            <pc:docMk/>
            <pc:sldMk cId="1545618131" sldId="290"/>
            <ac:spMk id="26" creationId="{EB0A05D7-ADE5-4384-BD55-D992CD42B83D}"/>
          </ac:spMkLst>
        </pc:spChg>
        <pc:spChg chg="add mod">
          <ac:chgData name="Joe Smith" userId="S::joe.smith@crisis.org.uk::339c0dfa-b3e8-40d0-9156-d00e9ede1f4e" providerId="AD" clId="Web-{553762F0-AA07-E6D6-E794-AE3DB5832F77}" dt="2018-08-13T21:03:52.600" v="335" actId="1076"/>
          <ac:spMkLst>
            <pc:docMk/>
            <pc:sldMk cId="1545618131" sldId="290"/>
            <ac:spMk id="27" creationId="{26778EBF-FF97-4DF6-B8C0-3C99DA7CBD99}"/>
          </ac:spMkLst>
        </pc:spChg>
        <pc:spChg chg="add mod">
          <ac:chgData name="Joe Smith" userId="S::joe.smith@crisis.org.uk::339c0dfa-b3e8-40d0-9156-d00e9ede1f4e" providerId="AD" clId="Web-{553762F0-AA07-E6D6-E794-AE3DB5832F77}" dt="2018-08-13T21:03:57.725" v="337" actId="1076"/>
          <ac:spMkLst>
            <pc:docMk/>
            <pc:sldMk cId="1545618131" sldId="290"/>
            <ac:spMk id="28" creationId="{C9F8CBDC-8555-4336-BF39-F9D439CF7CC9}"/>
          </ac:spMkLst>
        </pc:spChg>
        <pc:spChg chg="add mod">
          <ac:chgData name="Joe Smith" userId="S::joe.smith@crisis.org.uk::339c0dfa-b3e8-40d0-9156-d00e9ede1f4e" providerId="AD" clId="Web-{553762F0-AA07-E6D6-E794-AE3DB5832F77}" dt="2018-08-13T21:04:04.506" v="339" actId="1076"/>
          <ac:spMkLst>
            <pc:docMk/>
            <pc:sldMk cId="1545618131" sldId="290"/>
            <ac:spMk id="29" creationId="{3A62E239-F053-4F7C-9B04-F29B12570294}"/>
          </ac:spMkLst>
        </pc:spChg>
        <pc:picChg chg="del">
          <ac:chgData name="Joe Smith" userId="S::joe.smith@crisis.org.uk::339c0dfa-b3e8-40d0-9156-d00e9ede1f4e" providerId="AD" clId="Web-{553762F0-AA07-E6D6-E794-AE3DB5832F77}" dt="2018-08-13T20:57:26.599" v="261"/>
          <ac:picMkLst>
            <pc:docMk/>
            <pc:sldMk cId="1545618131" sldId="290"/>
            <ac:picMk id="4" creationId="{AC07814D-E46D-413B-9960-1048B52CA172}"/>
          </ac:picMkLst>
        </pc:picChg>
        <pc:picChg chg="del">
          <ac:chgData name="Joe Smith" userId="S::joe.smith@crisis.org.uk::339c0dfa-b3e8-40d0-9156-d00e9ede1f4e" providerId="AD" clId="Web-{553762F0-AA07-E6D6-E794-AE3DB5832F77}" dt="2018-08-13T20:57:26.599" v="259"/>
          <ac:picMkLst>
            <pc:docMk/>
            <pc:sldMk cId="1545618131" sldId="290"/>
            <ac:picMk id="13" creationId="{26ADAD26-63C2-4F52-B3C4-009723368841}"/>
          </ac:picMkLst>
        </pc:picChg>
      </pc:sldChg>
      <pc:sldChg chg="addSp delSp modSp">
        <pc:chgData name="Joe Smith" userId="S::joe.smith@crisis.org.uk::339c0dfa-b3e8-40d0-9156-d00e9ede1f4e" providerId="AD" clId="Web-{553762F0-AA07-E6D6-E794-AE3DB5832F77}" dt="2018-08-13T21:00:19.036" v="286" actId="1076"/>
        <pc:sldMkLst>
          <pc:docMk/>
          <pc:sldMk cId="1647821978" sldId="308"/>
        </pc:sldMkLst>
        <pc:spChg chg="del">
          <ac:chgData name="Joe Smith" userId="S::joe.smith@crisis.org.uk::339c0dfa-b3e8-40d0-9156-d00e9ede1f4e" providerId="AD" clId="Web-{553762F0-AA07-E6D6-E794-AE3DB5832F77}" dt="2018-08-13T20:43:25.267" v="179"/>
          <ac:spMkLst>
            <pc:docMk/>
            <pc:sldMk cId="1647821978" sldId="308"/>
            <ac:spMk id="2" creationId="{31A5419E-1973-4339-B7AB-4FB75F450C13}"/>
          </ac:spMkLst>
        </pc:spChg>
        <pc:spChg chg="mod">
          <ac:chgData name="Joe Smith" userId="S::joe.smith@crisis.org.uk::339c0dfa-b3e8-40d0-9156-d00e9ede1f4e" providerId="AD" clId="Web-{553762F0-AA07-E6D6-E794-AE3DB5832F77}" dt="2018-08-13T21:00:19.036" v="286" actId="1076"/>
          <ac:spMkLst>
            <pc:docMk/>
            <pc:sldMk cId="1647821978" sldId="308"/>
            <ac:spMk id="5" creationId="{34A765DE-BE5C-4860-BAB4-F717F1B5503B}"/>
          </ac:spMkLst>
        </pc:spChg>
        <pc:spChg chg="add del mod">
          <ac:chgData name="Joe Smith" userId="S::joe.smith@crisis.org.uk::339c0dfa-b3e8-40d0-9156-d00e9ede1f4e" providerId="AD" clId="Web-{553762F0-AA07-E6D6-E794-AE3DB5832F77}" dt="2018-08-13T20:45:53.435" v="193"/>
          <ac:spMkLst>
            <pc:docMk/>
            <pc:sldMk cId="1647821978" sldId="308"/>
            <ac:spMk id="7" creationId="{BC9F855B-CD37-4779-B993-E5F6FF40B4A6}"/>
          </ac:spMkLst>
        </pc:spChg>
        <pc:spChg chg="add del mod">
          <ac:chgData name="Joe Smith" userId="S::joe.smith@crisis.org.uk::339c0dfa-b3e8-40d0-9156-d00e9ede1f4e" providerId="AD" clId="Web-{553762F0-AA07-E6D6-E794-AE3DB5832F77}" dt="2018-08-13T20:45:59.091" v="195"/>
          <ac:spMkLst>
            <pc:docMk/>
            <pc:sldMk cId="1647821978" sldId="308"/>
            <ac:spMk id="11" creationId="{3C2B0076-3F9F-4F48-AFDF-7AE0FD4A09E9}"/>
          </ac:spMkLst>
        </pc:spChg>
        <pc:spChg chg="del">
          <ac:chgData name="Joe Smith" userId="S::joe.smith@crisis.org.uk::339c0dfa-b3e8-40d0-9156-d00e9ede1f4e" providerId="AD" clId="Web-{553762F0-AA07-E6D6-E794-AE3DB5832F77}" dt="2018-08-13T20:45:55.810" v="194"/>
          <ac:spMkLst>
            <pc:docMk/>
            <pc:sldMk cId="1647821978" sldId="308"/>
            <ac:spMk id="12" creationId="{D9BF4C33-D283-480B-A321-CC3F256CB715}"/>
          </ac:spMkLst>
        </pc:spChg>
        <pc:spChg chg="add mod ord">
          <ac:chgData name="Joe Smith" userId="S::joe.smith@crisis.org.uk::339c0dfa-b3e8-40d0-9156-d00e9ede1f4e" providerId="AD" clId="Web-{553762F0-AA07-E6D6-E794-AE3DB5832F77}" dt="2018-08-13T20:51:39.677" v="245" actId="14100"/>
          <ac:spMkLst>
            <pc:docMk/>
            <pc:sldMk cId="1647821978" sldId="308"/>
            <ac:spMk id="14" creationId="{E109AFC5-0A2B-4468-94AB-9A498183465C}"/>
          </ac:spMkLst>
        </pc:spChg>
        <pc:spChg chg="add mod">
          <ac:chgData name="Joe Smith" userId="S::joe.smith@crisis.org.uk::339c0dfa-b3e8-40d0-9156-d00e9ede1f4e" providerId="AD" clId="Web-{553762F0-AA07-E6D6-E794-AE3DB5832F77}" dt="2018-08-13T20:49:41.817" v="237" actId="1076"/>
          <ac:spMkLst>
            <pc:docMk/>
            <pc:sldMk cId="1647821978" sldId="308"/>
            <ac:spMk id="16" creationId="{A0AA41D1-B470-4B82-99F0-E35E59A242BE}"/>
          </ac:spMkLst>
        </pc:spChg>
        <pc:spChg chg="add mod">
          <ac:chgData name="Joe Smith" userId="S::joe.smith@crisis.org.uk::339c0dfa-b3e8-40d0-9156-d00e9ede1f4e" providerId="AD" clId="Web-{553762F0-AA07-E6D6-E794-AE3DB5832F77}" dt="2018-08-13T20:49:45.099" v="238" actId="1076"/>
          <ac:spMkLst>
            <pc:docMk/>
            <pc:sldMk cId="1647821978" sldId="308"/>
            <ac:spMk id="18" creationId="{707057EC-65E8-4F54-BD90-EAAA5AAD3A9E}"/>
          </ac:spMkLst>
        </pc:spChg>
        <pc:spChg chg="add mod">
          <ac:chgData name="Joe Smith" userId="S::joe.smith@crisis.org.uk::339c0dfa-b3e8-40d0-9156-d00e9ede1f4e" providerId="AD" clId="Web-{553762F0-AA07-E6D6-E794-AE3DB5832F77}" dt="2018-08-13T20:49:34.458" v="236" actId="1076"/>
          <ac:spMkLst>
            <pc:docMk/>
            <pc:sldMk cId="1647821978" sldId="308"/>
            <ac:spMk id="20" creationId="{9396B118-0165-40DE-8C41-3110FA1BB804}"/>
          </ac:spMkLst>
        </pc:spChg>
        <pc:spChg chg="add mod">
          <ac:chgData name="Joe Smith" userId="S::joe.smith@crisis.org.uk::339c0dfa-b3e8-40d0-9156-d00e9ede1f4e" providerId="AD" clId="Web-{553762F0-AA07-E6D6-E794-AE3DB5832F77}" dt="2018-08-13T20:50:51.177" v="242" actId="1076"/>
          <ac:spMkLst>
            <pc:docMk/>
            <pc:sldMk cId="1647821978" sldId="308"/>
            <ac:spMk id="21" creationId="{B3F1DA0C-4338-46F5-B734-69F33871277E}"/>
          </ac:spMkLst>
        </pc:spChg>
        <pc:spChg chg="add mod">
          <ac:chgData name="Joe Smith" userId="S::joe.smith@crisis.org.uk::339c0dfa-b3e8-40d0-9156-d00e9ede1f4e" providerId="AD" clId="Web-{553762F0-AA07-E6D6-E794-AE3DB5832F77}" dt="2018-08-13T20:52:45.692" v="255"/>
          <ac:spMkLst>
            <pc:docMk/>
            <pc:sldMk cId="1647821978" sldId="308"/>
            <ac:spMk id="22" creationId="{D6D7EE15-EB84-46E7-AC27-C11770C8CD23}"/>
          </ac:spMkLst>
        </pc:spChg>
        <pc:picChg chg="del mod">
          <ac:chgData name="Joe Smith" userId="S::joe.smith@crisis.org.uk::339c0dfa-b3e8-40d0-9156-d00e9ede1f4e" providerId="AD" clId="Web-{553762F0-AA07-E6D6-E794-AE3DB5832F77}" dt="2018-08-13T20:47:16.829" v="203"/>
          <ac:picMkLst>
            <pc:docMk/>
            <pc:sldMk cId="1647821978" sldId="308"/>
            <ac:picMk id="4" creationId="{AC07814D-E46D-413B-9960-1048B52CA172}"/>
          </ac:picMkLst>
        </pc:picChg>
        <pc:picChg chg="del mod">
          <ac:chgData name="Joe Smith" userId="S::joe.smith@crisis.org.uk::339c0dfa-b3e8-40d0-9156-d00e9ede1f4e" providerId="AD" clId="Web-{553762F0-AA07-E6D6-E794-AE3DB5832F77}" dt="2018-08-13T20:47:16.829" v="202"/>
          <ac:picMkLst>
            <pc:docMk/>
            <pc:sldMk cId="1647821978" sldId="308"/>
            <ac:picMk id="13" creationId="{26ADAD26-63C2-4F52-B3C4-009723368841}"/>
          </ac:picMkLst>
        </pc:picChg>
        <pc:picChg chg="add mod">
          <ac:chgData name="Joe Smith" userId="S::joe.smith@crisis.org.uk::339c0dfa-b3e8-40d0-9156-d00e9ede1f4e" providerId="AD" clId="Web-{553762F0-AA07-E6D6-E794-AE3DB5832F77}" dt="2018-08-13T20:54:25.317" v="258" actId="1076"/>
          <ac:picMkLst>
            <pc:docMk/>
            <pc:sldMk cId="1647821978" sldId="308"/>
            <ac:picMk id="23" creationId="{E72AAC25-A838-4F30-A597-F1559EA8942A}"/>
          </ac:picMkLst>
        </pc:picChg>
        <pc:cxnChg chg="add mod">
          <ac:chgData name="Joe Smith" userId="S::joe.smith@crisis.org.uk::339c0dfa-b3e8-40d0-9156-d00e9ede1f4e" providerId="AD" clId="Web-{553762F0-AA07-E6D6-E794-AE3DB5832F77}" dt="2018-08-13T20:51:22.130" v="243"/>
          <ac:cxnSpMkLst>
            <pc:docMk/>
            <pc:sldMk cId="1647821978" sldId="308"/>
            <ac:cxnSpMk id="3" creationId="{3085BFAD-2839-4C20-9BB0-5EFBB8A72DDE}"/>
          </ac:cxnSpMkLst>
        </pc:cxnChg>
        <pc:cxnChg chg="add mod">
          <ac:chgData name="Joe Smith" userId="S::joe.smith@crisis.org.uk::339c0dfa-b3e8-40d0-9156-d00e9ede1f4e" providerId="AD" clId="Web-{553762F0-AA07-E6D6-E794-AE3DB5832F77}" dt="2018-08-13T20:52:21.880" v="250" actId="1076"/>
          <ac:cxnSpMkLst>
            <pc:docMk/>
            <pc:sldMk cId="1647821978" sldId="308"/>
            <ac:cxnSpMk id="6" creationId="{4AE76C5E-4681-4680-9721-9435DE1128F8}"/>
          </ac:cxnSpMkLst>
        </pc:cxnChg>
        <pc:cxnChg chg="add del mod">
          <ac:chgData name="Joe Smith" userId="S::joe.smith@crisis.org.uk::339c0dfa-b3e8-40d0-9156-d00e9ede1f4e" providerId="AD" clId="Web-{553762F0-AA07-E6D6-E794-AE3DB5832F77}" dt="2018-08-13T20:40:32.945" v="165"/>
          <ac:cxnSpMkLst>
            <pc:docMk/>
            <pc:sldMk cId="1647821978" sldId="308"/>
            <ac:cxnSpMk id="8" creationId="{656690D0-CA13-4321-B7E1-193DABC2EFD1}"/>
          </ac:cxnSpMkLst>
        </pc:cxnChg>
      </pc:sldChg>
    </pc:docChg>
  </pc:docChgLst>
  <pc:docChgLst>
    <pc:chgData name="Joe Smith" userId="S::joe.smith@crisis.org.uk::339c0dfa-b3e8-40d0-9156-d00e9ede1f4e" providerId="AD" clId="Web-{34466359-2EED-3815-E466-43E58FE49855}"/>
    <pc:docChg chg="addSld delSld modSld sldOrd">
      <pc:chgData name="Joe Smith" userId="S::joe.smith@crisis.org.uk::339c0dfa-b3e8-40d0-9156-d00e9ede1f4e" providerId="AD" clId="Web-{34466359-2EED-3815-E466-43E58FE49855}" dt="2019-01-10T14:56:16.972" v="104"/>
      <pc:docMkLst>
        <pc:docMk/>
      </pc:docMkLst>
      <pc:sldChg chg="del ord">
        <pc:chgData name="Joe Smith" userId="S::joe.smith@crisis.org.uk::339c0dfa-b3e8-40d0-9156-d00e9ede1f4e" providerId="AD" clId="Web-{34466359-2EED-3815-E466-43E58FE49855}" dt="2019-01-10T14:55:15.096" v="90"/>
        <pc:sldMkLst>
          <pc:docMk/>
          <pc:sldMk cId="2343568461" sldId="295"/>
        </pc:sldMkLst>
      </pc:sldChg>
      <pc:sldChg chg="del">
        <pc:chgData name="Joe Smith" userId="S::joe.smith@crisis.org.uk::339c0dfa-b3e8-40d0-9156-d00e9ede1f4e" providerId="AD" clId="Web-{34466359-2EED-3815-E466-43E58FE49855}" dt="2019-01-10T14:52:21.424" v="35"/>
        <pc:sldMkLst>
          <pc:docMk/>
          <pc:sldMk cId="2242156874" sldId="311"/>
        </pc:sldMkLst>
      </pc:sldChg>
      <pc:sldChg chg="del">
        <pc:chgData name="Joe Smith" userId="S::joe.smith@crisis.org.uk::339c0dfa-b3e8-40d0-9156-d00e9ede1f4e" providerId="AD" clId="Web-{34466359-2EED-3815-E466-43E58FE49855}" dt="2019-01-10T14:52:21.424" v="34"/>
        <pc:sldMkLst>
          <pc:docMk/>
          <pc:sldMk cId="1493143427" sldId="319"/>
        </pc:sldMkLst>
      </pc:sldChg>
      <pc:sldChg chg="del">
        <pc:chgData name="Joe Smith" userId="S::joe.smith@crisis.org.uk::339c0dfa-b3e8-40d0-9156-d00e9ede1f4e" providerId="AD" clId="Web-{34466359-2EED-3815-E466-43E58FE49855}" dt="2019-01-10T14:52:21.424" v="33"/>
        <pc:sldMkLst>
          <pc:docMk/>
          <pc:sldMk cId="1283917313" sldId="320"/>
        </pc:sldMkLst>
      </pc:sldChg>
      <pc:sldChg chg="del">
        <pc:chgData name="Joe Smith" userId="S::joe.smith@crisis.org.uk::339c0dfa-b3e8-40d0-9156-d00e9ede1f4e" providerId="AD" clId="Web-{34466359-2EED-3815-E466-43E58FE49855}" dt="2019-01-10T14:52:27.955" v="36"/>
        <pc:sldMkLst>
          <pc:docMk/>
          <pc:sldMk cId="316276895" sldId="321"/>
        </pc:sldMkLst>
      </pc:sldChg>
      <pc:sldChg chg="del">
        <pc:chgData name="Joe Smith" userId="S::joe.smith@crisis.org.uk::339c0dfa-b3e8-40d0-9156-d00e9ede1f4e" providerId="AD" clId="Web-{34466359-2EED-3815-E466-43E58FE49855}" dt="2019-01-10T14:52:27.955" v="37"/>
        <pc:sldMkLst>
          <pc:docMk/>
          <pc:sldMk cId="1920033290" sldId="322"/>
        </pc:sldMkLst>
      </pc:sldChg>
      <pc:sldChg chg="del">
        <pc:chgData name="Joe Smith" userId="S::joe.smith@crisis.org.uk::339c0dfa-b3e8-40d0-9156-d00e9ede1f4e" providerId="AD" clId="Web-{34466359-2EED-3815-E466-43E58FE49855}" dt="2019-01-10T14:52:27.955" v="38"/>
        <pc:sldMkLst>
          <pc:docMk/>
          <pc:sldMk cId="4000778059" sldId="323"/>
        </pc:sldMkLst>
      </pc:sldChg>
      <pc:sldChg chg="modNotes">
        <pc:chgData name="Joe Smith" userId="S::joe.smith@crisis.org.uk::339c0dfa-b3e8-40d0-9156-d00e9ede1f4e" providerId="AD" clId="Web-{34466359-2EED-3815-E466-43E58FE49855}" dt="2019-01-10T14:50:54.064" v="16"/>
        <pc:sldMkLst>
          <pc:docMk/>
          <pc:sldMk cId="4000409907" sldId="328"/>
        </pc:sldMkLst>
      </pc:sldChg>
      <pc:sldChg chg="modNotes">
        <pc:chgData name="Joe Smith" userId="S::joe.smith@crisis.org.uk::339c0dfa-b3e8-40d0-9156-d00e9ede1f4e" providerId="AD" clId="Web-{34466359-2EED-3815-E466-43E58FE49855}" dt="2019-01-10T14:51:17.611" v="19"/>
        <pc:sldMkLst>
          <pc:docMk/>
          <pc:sldMk cId="2267914850" sldId="331"/>
        </pc:sldMkLst>
      </pc:sldChg>
      <pc:sldChg chg="modSp add ord replId">
        <pc:chgData name="Joe Smith" userId="S::joe.smith@crisis.org.uk::339c0dfa-b3e8-40d0-9156-d00e9ede1f4e" providerId="AD" clId="Web-{34466359-2EED-3815-E466-43E58FE49855}" dt="2019-01-10T14:51:40.064" v="30" actId="20577"/>
        <pc:sldMkLst>
          <pc:docMk/>
          <pc:sldMk cId="935000212" sldId="334"/>
        </pc:sldMkLst>
        <pc:spChg chg="mod">
          <ac:chgData name="Joe Smith" userId="S::joe.smith@crisis.org.uk::339c0dfa-b3e8-40d0-9156-d00e9ede1f4e" providerId="AD" clId="Web-{34466359-2EED-3815-E466-43E58FE49855}" dt="2019-01-10T14:51:40.064" v="30" actId="20577"/>
          <ac:spMkLst>
            <pc:docMk/>
            <pc:sldMk cId="935000212" sldId="334"/>
            <ac:spMk id="3" creationId="{B7198A4C-6DC0-45B9-A047-B75E14E6D01C}"/>
          </ac:spMkLst>
        </pc:spChg>
      </pc:sldChg>
      <pc:sldChg chg="delSp new mod modClrScheme chgLayout">
        <pc:chgData name="Joe Smith" userId="S::joe.smith@crisis.org.uk::339c0dfa-b3e8-40d0-9156-d00e9ede1f4e" providerId="AD" clId="Web-{34466359-2EED-3815-E466-43E58FE49855}" dt="2019-01-10T14:52:48.533" v="40"/>
        <pc:sldMkLst>
          <pc:docMk/>
          <pc:sldMk cId="1639471968" sldId="335"/>
        </pc:sldMkLst>
        <pc:spChg chg="del">
          <ac:chgData name="Joe Smith" userId="S::joe.smith@crisis.org.uk::339c0dfa-b3e8-40d0-9156-d00e9ede1f4e" providerId="AD" clId="Web-{34466359-2EED-3815-E466-43E58FE49855}" dt="2019-01-10T14:52:48.533" v="40"/>
          <ac:spMkLst>
            <pc:docMk/>
            <pc:sldMk cId="1639471968" sldId="335"/>
            <ac:spMk id="2" creationId="{4E7DE597-A8E0-4708-B531-026BA2273888}"/>
          </ac:spMkLst>
        </pc:spChg>
        <pc:spChg chg="del">
          <ac:chgData name="Joe Smith" userId="S::joe.smith@crisis.org.uk::339c0dfa-b3e8-40d0-9156-d00e9ede1f4e" providerId="AD" clId="Web-{34466359-2EED-3815-E466-43E58FE49855}" dt="2019-01-10T14:52:48.533" v="40"/>
          <ac:spMkLst>
            <pc:docMk/>
            <pc:sldMk cId="1639471968" sldId="335"/>
            <ac:spMk id="3" creationId="{A2EBEB4C-A453-4C9B-902B-783DBDF29F38}"/>
          </ac:spMkLst>
        </pc:spChg>
        <pc:spChg chg="del">
          <ac:chgData name="Joe Smith" userId="S::joe.smith@crisis.org.uk::339c0dfa-b3e8-40d0-9156-d00e9ede1f4e" providerId="AD" clId="Web-{34466359-2EED-3815-E466-43E58FE49855}" dt="2019-01-10T14:52:48.533" v="40"/>
          <ac:spMkLst>
            <pc:docMk/>
            <pc:sldMk cId="1639471968" sldId="335"/>
            <ac:spMk id="4" creationId="{FC28BDB8-DFA1-45D3-953D-E9B57557B21F}"/>
          </ac:spMkLst>
        </pc:spChg>
      </pc:sldChg>
      <pc:sldChg chg="addSp delSp modSp add mod replId modClrScheme chgLayout">
        <pc:chgData name="Joe Smith" userId="S::joe.smith@crisis.org.uk::339c0dfa-b3e8-40d0-9156-d00e9ede1f4e" providerId="AD" clId="Web-{34466359-2EED-3815-E466-43E58FE49855}" dt="2019-01-10T14:55:00.409" v="89"/>
        <pc:sldMkLst>
          <pc:docMk/>
          <pc:sldMk cId="2391452870" sldId="336"/>
        </pc:sldMkLst>
        <pc:spChg chg="add mod">
          <ac:chgData name="Joe Smith" userId="S::joe.smith@crisis.org.uk::339c0dfa-b3e8-40d0-9156-d00e9ede1f4e" providerId="AD" clId="Web-{34466359-2EED-3815-E466-43E58FE49855}" dt="2019-01-10T14:54:20.690" v="64" actId="1076"/>
          <ac:spMkLst>
            <pc:docMk/>
            <pc:sldMk cId="2391452870" sldId="336"/>
            <ac:spMk id="2" creationId="{74EAA873-85F7-4DCC-8D30-3112A3ACAF6E}"/>
          </ac:spMkLst>
        </pc:spChg>
        <pc:spChg chg="mod ord">
          <ac:chgData name="Joe Smith" userId="S::joe.smith@crisis.org.uk::339c0dfa-b3e8-40d0-9156-d00e9ede1f4e" providerId="AD" clId="Web-{34466359-2EED-3815-E466-43E58FE49855}" dt="2019-01-10T14:53:54.534" v="43"/>
          <ac:spMkLst>
            <pc:docMk/>
            <pc:sldMk cId="2391452870" sldId="336"/>
            <ac:spMk id="3" creationId="{B7198A4C-6DC0-45B9-A047-B75E14E6D01C}"/>
          </ac:spMkLst>
        </pc:spChg>
        <pc:spChg chg="del">
          <ac:chgData name="Joe Smith" userId="S::joe.smith@crisis.org.uk::339c0dfa-b3e8-40d0-9156-d00e9ede1f4e" providerId="AD" clId="Web-{34466359-2EED-3815-E466-43E58FE49855}" dt="2019-01-10T14:53:54.534" v="43"/>
          <ac:spMkLst>
            <pc:docMk/>
            <pc:sldMk cId="2391452870" sldId="336"/>
            <ac:spMk id="4" creationId="{01AC8B1A-CAC5-4A90-862D-48A994CF6DF8}"/>
          </ac:spMkLst>
        </pc:spChg>
        <pc:spChg chg="mod ord">
          <ac:chgData name="Joe Smith" userId="S::joe.smith@crisis.org.uk::339c0dfa-b3e8-40d0-9156-d00e9ede1f4e" providerId="AD" clId="Web-{34466359-2EED-3815-E466-43E58FE49855}" dt="2019-01-10T14:53:54.534" v="43"/>
          <ac:spMkLst>
            <pc:docMk/>
            <pc:sldMk cId="2391452870" sldId="336"/>
            <ac:spMk id="5" creationId="{7F09B711-095E-4D23-8881-BB9471FBB217}"/>
          </ac:spMkLst>
        </pc:spChg>
        <pc:spChg chg="del mod ord">
          <ac:chgData name="Joe Smith" userId="S::joe.smith@crisis.org.uk::339c0dfa-b3e8-40d0-9156-d00e9ede1f4e" providerId="AD" clId="Web-{34466359-2EED-3815-E466-43E58FE49855}" dt="2019-01-10T14:54:23.565" v="84"/>
          <ac:spMkLst>
            <pc:docMk/>
            <pc:sldMk cId="2391452870" sldId="336"/>
            <ac:spMk id="6" creationId="{23C0D4C6-BC72-487C-86A8-22F21A056689}"/>
          </ac:spMkLst>
        </pc:spChg>
        <pc:spChg chg="add mod">
          <ac:chgData name="Joe Smith" userId="S::joe.smith@crisis.org.uk::339c0dfa-b3e8-40d0-9156-d00e9ede1f4e" providerId="AD" clId="Web-{34466359-2EED-3815-E466-43E58FE49855}" dt="2019-01-10T14:54:20.721" v="66" actId="1076"/>
          <ac:spMkLst>
            <pc:docMk/>
            <pc:sldMk cId="2391452870" sldId="336"/>
            <ac:spMk id="11" creationId="{C1C06AD4-521B-48B5-AD66-E0D30963AA5F}"/>
          </ac:spMkLst>
        </pc:spChg>
        <pc:spChg chg="add mod">
          <ac:chgData name="Joe Smith" userId="S::joe.smith@crisis.org.uk::339c0dfa-b3e8-40d0-9156-d00e9ede1f4e" providerId="AD" clId="Web-{34466359-2EED-3815-E466-43E58FE49855}" dt="2019-01-10T14:54:20.737" v="67" actId="1076"/>
          <ac:spMkLst>
            <pc:docMk/>
            <pc:sldMk cId="2391452870" sldId="336"/>
            <ac:spMk id="13" creationId="{91A7949D-B47A-43D4-B260-2A7423FC0CC7}"/>
          </ac:spMkLst>
        </pc:spChg>
        <pc:spChg chg="add del mod">
          <ac:chgData name="Joe Smith" userId="S::joe.smith@crisis.org.uk::339c0dfa-b3e8-40d0-9156-d00e9ede1f4e" providerId="AD" clId="Web-{34466359-2EED-3815-E466-43E58FE49855}" dt="2019-01-10T14:55:00.409" v="89"/>
          <ac:spMkLst>
            <pc:docMk/>
            <pc:sldMk cId="2391452870" sldId="336"/>
            <ac:spMk id="15" creationId="{5E3487BF-7661-43D2-B816-F12D1D2BA19D}"/>
          </ac:spMkLst>
        </pc:spChg>
        <pc:spChg chg="add del mod">
          <ac:chgData name="Joe Smith" userId="S::joe.smith@crisis.org.uk::339c0dfa-b3e8-40d0-9156-d00e9ede1f4e" providerId="AD" clId="Web-{34466359-2EED-3815-E466-43E58FE49855}" dt="2019-01-10T14:55:00.409" v="88"/>
          <ac:spMkLst>
            <pc:docMk/>
            <pc:sldMk cId="2391452870" sldId="336"/>
            <ac:spMk id="17" creationId="{ECC34B97-28E3-4669-90A9-CFEA21862CCC}"/>
          </ac:spMkLst>
        </pc:spChg>
        <pc:spChg chg="add mod">
          <ac:chgData name="Joe Smith" userId="S::joe.smith@crisis.org.uk::339c0dfa-b3e8-40d0-9156-d00e9ede1f4e" providerId="AD" clId="Web-{34466359-2EED-3815-E466-43E58FE49855}" dt="2019-01-10T14:54:20.799" v="70" actId="1076"/>
          <ac:spMkLst>
            <pc:docMk/>
            <pc:sldMk cId="2391452870" sldId="336"/>
            <ac:spMk id="19" creationId="{981C2D07-7B7F-4CEC-8C8F-6F53D035AAF5}"/>
          </ac:spMkLst>
        </pc:spChg>
        <pc:spChg chg="add mod">
          <ac:chgData name="Joe Smith" userId="S::joe.smith@crisis.org.uk::339c0dfa-b3e8-40d0-9156-d00e9ede1f4e" providerId="AD" clId="Web-{34466359-2EED-3815-E466-43E58FE49855}" dt="2019-01-10T14:54:20.831" v="71" actId="1076"/>
          <ac:spMkLst>
            <pc:docMk/>
            <pc:sldMk cId="2391452870" sldId="336"/>
            <ac:spMk id="21" creationId="{D732053E-F638-4CBD-A672-DA82D2B63428}"/>
          </ac:spMkLst>
        </pc:spChg>
        <pc:spChg chg="add mod">
          <ac:chgData name="Joe Smith" userId="S::joe.smith@crisis.org.uk::339c0dfa-b3e8-40d0-9156-d00e9ede1f4e" providerId="AD" clId="Web-{34466359-2EED-3815-E466-43E58FE49855}" dt="2019-01-10T14:54:20.862" v="72" actId="1076"/>
          <ac:spMkLst>
            <pc:docMk/>
            <pc:sldMk cId="2391452870" sldId="336"/>
            <ac:spMk id="23" creationId="{EB4C7BDE-6771-48F9-9CCF-EF73088C2252}"/>
          </ac:spMkLst>
        </pc:spChg>
        <pc:spChg chg="add mod">
          <ac:chgData name="Joe Smith" userId="S::joe.smith@crisis.org.uk::339c0dfa-b3e8-40d0-9156-d00e9ede1f4e" providerId="AD" clId="Web-{34466359-2EED-3815-E466-43E58FE49855}" dt="2019-01-10T14:54:20.877" v="73" actId="1076"/>
          <ac:spMkLst>
            <pc:docMk/>
            <pc:sldMk cId="2391452870" sldId="336"/>
            <ac:spMk id="25" creationId="{C356AF80-BC53-4F41-80AE-F28770B1E883}"/>
          </ac:spMkLst>
        </pc:spChg>
        <pc:spChg chg="add mod">
          <ac:chgData name="Joe Smith" userId="S::joe.smith@crisis.org.uk::339c0dfa-b3e8-40d0-9156-d00e9ede1f4e" providerId="AD" clId="Web-{34466359-2EED-3815-E466-43E58FE49855}" dt="2019-01-10T14:54:20.893" v="74" actId="1076"/>
          <ac:spMkLst>
            <pc:docMk/>
            <pc:sldMk cId="2391452870" sldId="336"/>
            <ac:spMk id="27" creationId="{FD7F95DB-1A2B-4A7E-97B4-A6F5F5C0693A}"/>
          </ac:spMkLst>
        </pc:spChg>
        <pc:spChg chg="add mod">
          <ac:chgData name="Joe Smith" userId="S::joe.smith@crisis.org.uk::339c0dfa-b3e8-40d0-9156-d00e9ede1f4e" providerId="AD" clId="Web-{34466359-2EED-3815-E466-43E58FE49855}" dt="2019-01-10T14:54:20.909" v="75" actId="1076"/>
          <ac:spMkLst>
            <pc:docMk/>
            <pc:sldMk cId="2391452870" sldId="336"/>
            <ac:spMk id="29" creationId="{7F4F387B-93B1-4B73-AACE-DB2156348D3E}"/>
          </ac:spMkLst>
        </pc:spChg>
        <pc:spChg chg="add mod">
          <ac:chgData name="Joe Smith" userId="S::joe.smith@crisis.org.uk::339c0dfa-b3e8-40d0-9156-d00e9ede1f4e" providerId="AD" clId="Web-{34466359-2EED-3815-E466-43E58FE49855}" dt="2019-01-10T14:54:53.706" v="87" actId="1076"/>
          <ac:spMkLst>
            <pc:docMk/>
            <pc:sldMk cId="2391452870" sldId="336"/>
            <ac:spMk id="47" creationId="{33F55487-387C-410A-AE4E-EC4341467E5D}"/>
          </ac:spMkLst>
        </pc:spChg>
        <pc:cxnChg chg="add mod">
          <ac:chgData name="Joe Smith" userId="S::joe.smith@crisis.org.uk::339c0dfa-b3e8-40d0-9156-d00e9ede1f4e" providerId="AD" clId="Web-{34466359-2EED-3815-E466-43E58FE49855}" dt="2019-01-10T14:54:20.706" v="65" actId="1076"/>
          <ac:cxnSpMkLst>
            <pc:docMk/>
            <pc:sldMk cId="2391452870" sldId="336"/>
            <ac:cxnSpMk id="9" creationId="{2DF9BCED-8A64-4BE4-9C61-AF9313E4FF87}"/>
          </ac:cxnSpMkLst>
        </pc:cxnChg>
        <pc:cxnChg chg="add mod">
          <ac:chgData name="Joe Smith" userId="S::joe.smith@crisis.org.uk::339c0dfa-b3e8-40d0-9156-d00e9ede1f4e" providerId="AD" clId="Web-{34466359-2EED-3815-E466-43E58FE49855}" dt="2019-01-10T14:54:20.928" v="76" actId="1076"/>
          <ac:cxnSpMkLst>
            <pc:docMk/>
            <pc:sldMk cId="2391452870" sldId="336"/>
            <ac:cxnSpMk id="31" creationId="{DE69736A-43F6-4807-A7C7-5251F9638762}"/>
          </ac:cxnSpMkLst>
        </pc:cxnChg>
        <pc:cxnChg chg="add mod">
          <ac:chgData name="Joe Smith" userId="S::joe.smith@crisis.org.uk::339c0dfa-b3e8-40d0-9156-d00e9ede1f4e" providerId="AD" clId="Web-{34466359-2EED-3815-E466-43E58FE49855}" dt="2019-01-10T14:54:20.940" v="77" actId="1076"/>
          <ac:cxnSpMkLst>
            <pc:docMk/>
            <pc:sldMk cId="2391452870" sldId="336"/>
            <ac:cxnSpMk id="33" creationId="{16B6AF8A-9BD9-4B5A-B98A-229535761C30}"/>
          </ac:cxnSpMkLst>
        </pc:cxnChg>
        <pc:cxnChg chg="add mod">
          <ac:chgData name="Joe Smith" userId="S::joe.smith@crisis.org.uk::339c0dfa-b3e8-40d0-9156-d00e9ede1f4e" providerId="AD" clId="Web-{34466359-2EED-3815-E466-43E58FE49855}" dt="2019-01-10T14:54:20.956" v="78" actId="1076"/>
          <ac:cxnSpMkLst>
            <pc:docMk/>
            <pc:sldMk cId="2391452870" sldId="336"/>
            <ac:cxnSpMk id="35" creationId="{2E82C8FF-BCBD-4A3D-B10D-36DA01A940D2}"/>
          </ac:cxnSpMkLst>
        </pc:cxnChg>
        <pc:cxnChg chg="add mod">
          <ac:chgData name="Joe Smith" userId="S::joe.smith@crisis.org.uk::339c0dfa-b3e8-40d0-9156-d00e9ede1f4e" providerId="AD" clId="Web-{34466359-2EED-3815-E466-43E58FE49855}" dt="2019-01-10T14:54:20.971" v="79" actId="1076"/>
          <ac:cxnSpMkLst>
            <pc:docMk/>
            <pc:sldMk cId="2391452870" sldId="336"/>
            <ac:cxnSpMk id="37" creationId="{34F2FE38-721B-4F3F-A2EA-9768E18401F9}"/>
          </ac:cxnSpMkLst>
        </pc:cxnChg>
        <pc:cxnChg chg="add mod">
          <ac:chgData name="Joe Smith" userId="S::joe.smith@crisis.org.uk::339c0dfa-b3e8-40d0-9156-d00e9ede1f4e" providerId="AD" clId="Web-{34466359-2EED-3815-E466-43E58FE49855}" dt="2019-01-10T14:54:20.987" v="80" actId="1076"/>
          <ac:cxnSpMkLst>
            <pc:docMk/>
            <pc:sldMk cId="2391452870" sldId="336"/>
            <ac:cxnSpMk id="39" creationId="{92FE833E-DA42-4C0B-B09B-DB61259578C4}"/>
          </ac:cxnSpMkLst>
        </pc:cxnChg>
        <pc:cxnChg chg="add mod">
          <ac:chgData name="Joe Smith" userId="S::joe.smith@crisis.org.uk::339c0dfa-b3e8-40d0-9156-d00e9ede1f4e" providerId="AD" clId="Web-{34466359-2EED-3815-E466-43E58FE49855}" dt="2019-01-10T14:54:21.002" v="81" actId="1076"/>
          <ac:cxnSpMkLst>
            <pc:docMk/>
            <pc:sldMk cId="2391452870" sldId="336"/>
            <ac:cxnSpMk id="41" creationId="{208009A7-C54A-4132-A640-DBF752166C77}"/>
          </ac:cxnSpMkLst>
        </pc:cxnChg>
        <pc:cxnChg chg="add mod">
          <ac:chgData name="Joe Smith" userId="S::joe.smith@crisis.org.uk::339c0dfa-b3e8-40d0-9156-d00e9ede1f4e" providerId="AD" clId="Web-{34466359-2EED-3815-E466-43E58FE49855}" dt="2019-01-10T14:54:21.018" v="82" actId="1076"/>
          <ac:cxnSpMkLst>
            <pc:docMk/>
            <pc:sldMk cId="2391452870" sldId="336"/>
            <ac:cxnSpMk id="43" creationId="{773448CC-AA25-4FB3-A60C-7100429914D3}"/>
          </ac:cxnSpMkLst>
        </pc:cxnChg>
        <pc:cxnChg chg="add mod">
          <ac:chgData name="Joe Smith" userId="S::joe.smith@crisis.org.uk::339c0dfa-b3e8-40d0-9156-d00e9ede1f4e" providerId="AD" clId="Web-{34466359-2EED-3815-E466-43E58FE49855}" dt="2019-01-10T14:54:21.034" v="83" actId="1076"/>
          <ac:cxnSpMkLst>
            <pc:docMk/>
            <pc:sldMk cId="2391452870" sldId="336"/>
            <ac:cxnSpMk id="45" creationId="{7135374D-5276-4FE3-91F4-A795B688F9F6}"/>
          </ac:cxnSpMkLst>
        </pc:cxnChg>
      </pc:sldChg>
      <pc:sldChg chg="addSp delSp modSp add replId">
        <pc:chgData name="Joe Smith" userId="S::joe.smith@crisis.org.uk::339c0dfa-b3e8-40d0-9156-d00e9ede1f4e" providerId="AD" clId="Web-{34466359-2EED-3815-E466-43E58FE49855}" dt="2019-01-10T14:56:16.972" v="104"/>
        <pc:sldMkLst>
          <pc:docMk/>
          <pc:sldMk cId="900195576" sldId="337"/>
        </pc:sldMkLst>
        <pc:spChg chg="mod">
          <ac:chgData name="Joe Smith" userId="S::joe.smith@crisis.org.uk::339c0dfa-b3e8-40d0-9156-d00e9ede1f4e" providerId="AD" clId="Web-{34466359-2EED-3815-E466-43E58FE49855}" dt="2019-01-10T14:56:00.503" v="100" actId="20577"/>
          <ac:spMkLst>
            <pc:docMk/>
            <pc:sldMk cId="900195576" sldId="337"/>
            <ac:spMk id="3" creationId="{B7198A4C-6DC0-45B9-A047-B75E14E6D01C}"/>
          </ac:spMkLst>
        </pc:spChg>
        <pc:spChg chg="add del">
          <ac:chgData name="Joe Smith" userId="S::joe.smith@crisis.org.uk::339c0dfa-b3e8-40d0-9156-d00e9ede1f4e" providerId="AD" clId="Web-{34466359-2EED-3815-E466-43E58FE49855}" dt="2019-01-10T14:56:16.972" v="104"/>
          <ac:spMkLst>
            <pc:docMk/>
            <pc:sldMk cId="900195576" sldId="337"/>
            <ac:spMk id="4" creationId="{01AC8B1A-CAC5-4A90-862D-48A994CF6DF8}"/>
          </ac:spMkLst>
        </pc:spChg>
      </pc:sldChg>
    </pc:docChg>
  </pc:docChgLst>
  <pc:docChgLst>
    <pc:chgData name="Joe Smith" userId="S::joe.smith@crisis.org.uk::339c0dfa-b3e8-40d0-9156-d00e9ede1f4e" providerId="AD" clId="Web-{CA4E7C7D-9F00-6F2A-2791-F7DF3D1849DA}"/>
    <pc:docChg chg="modSld">
      <pc:chgData name="Joe Smith" userId="S::joe.smith@crisis.org.uk::339c0dfa-b3e8-40d0-9156-d00e9ede1f4e" providerId="AD" clId="Web-{CA4E7C7D-9F00-6F2A-2791-F7DF3D1849DA}" dt="2019-01-17T13:13:58.915" v="72" actId="1076"/>
      <pc:docMkLst>
        <pc:docMk/>
      </pc:docMkLst>
      <pc:sldChg chg="modSp">
        <pc:chgData name="Joe Smith" userId="S::joe.smith@crisis.org.uk::339c0dfa-b3e8-40d0-9156-d00e9ede1f4e" providerId="AD" clId="Web-{CA4E7C7D-9F00-6F2A-2791-F7DF3D1849DA}" dt="2019-01-17T13:13:58.915" v="72" actId="1076"/>
        <pc:sldMkLst>
          <pc:docMk/>
          <pc:sldMk cId="1484032197" sldId="349"/>
        </pc:sldMkLst>
        <pc:spChg chg="mod">
          <ac:chgData name="Joe Smith" userId="S::joe.smith@crisis.org.uk::339c0dfa-b3e8-40d0-9156-d00e9ede1f4e" providerId="AD" clId="Web-{CA4E7C7D-9F00-6F2A-2791-F7DF3D1849DA}" dt="2019-01-17T13:13:58.900" v="71" actId="1076"/>
          <ac:spMkLst>
            <pc:docMk/>
            <pc:sldMk cId="1484032197" sldId="349"/>
            <ac:spMk id="6" creationId="{6CD47C81-A8AD-45F6-8B6D-10F2A1885657}"/>
          </ac:spMkLst>
        </pc:spChg>
        <pc:spChg chg="mod">
          <ac:chgData name="Joe Smith" userId="S::joe.smith@crisis.org.uk::339c0dfa-b3e8-40d0-9156-d00e9ede1f4e" providerId="AD" clId="Web-{CA4E7C7D-9F00-6F2A-2791-F7DF3D1849DA}" dt="2019-01-17T13:13:53.790" v="70" actId="20577"/>
          <ac:spMkLst>
            <pc:docMk/>
            <pc:sldMk cId="1484032197" sldId="349"/>
            <ac:spMk id="7" creationId="{1438F4EB-70C4-46A3-83E4-86681544A50C}"/>
          </ac:spMkLst>
        </pc:spChg>
        <pc:spChg chg="mod">
          <ac:chgData name="Joe Smith" userId="S::joe.smith@crisis.org.uk::339c0dfa-b3e8-40d0-9156-d00e9ede1f4e" providerId="AD" clId="Web-{CA4E7C7D-9F00-6F2A-2791-F7DF3D1849DA}" dt="2019-01-17T13:13:58.915" v="72" actId="1076"/>
          <ac:spMkLst>
            <pc:docMk/>
            <pc:sldMk cId="1484032197" sldId="349"/>
            <ac:spMk id="8" creationId="{00000000-0000-0000-0000-000000000000}"/>
          </ac:spMkLst>
        </pc:spChg>
      </pc:sldChg>
      <pc:sldChg chg="modSp">
        <pc:chgData name="Joe Smith" userId="S::joe.smith@crisis.org.uk::339c0dfa-b3e8-40d0-9156-d00e9ede1f4e" providerId="AD" clId="Web-{CA4E7C7D-9F00-6F2A-2791-F7DF3D1849DA}" dt="2019-01-17T13:06:52.819" v="13" actId="20577"/>
        <pc:sldMkLst>
          <pc:docMk/>
          <pc:sldMk cId="111735990" sldId="353"/>
        </pc:sldMkLst>
        <pc:spChg chg="mod">
          <ac:chgData name="Joe Smith" userId="S::joe.smith@crisis.org.uk::339c0dfa-b3e8-40d0-9156-d00e9ede1f4e" providerId="AD" clId="Web-{CA4E7C7D-9F00-6F2A-2791-F7DF3D1849DA}" dt="2019-01-17T13:06:52.819" v="13" actId="20577"/>
          <ac:spMkLst>
            <pc:docMk/>
            <pc:sldMk cId="111735990" sldId="353"/>
            <ac:spMk id="5" creationId="{7F09B711-095E-4D23-8881-BB9471FBB217}"/>
          </ac:spMkLst>
        </pc:spChg>
      </pc:sldChg>
      <pc:sldChg chg="modSp">
        <pc:chgData name="Joe Smith" userId="S::joe.smith@crisis.org.uk::339c0dfa-b3e8-40d0-9156-d00e9ede1f4e" providerId="AD" clId="Web-{CA4E7C7D-9F00-6F2A-2791-F7DF3D1849DA}" dt="2019-01-17T13:10:29.758" v="49" actId="20577"/>
        <pc:sldMkLst>
          <pc:docMk/>
          <pc:sldMk cId="3842917117" sldId="355"/>
        </pc:sldMkLst>
        <pc:spChg chg="mod">
          <ac:chgData name="Joe Smith" userId="S::joe.smith@crisis.org.uk::339c0dfa-b3e8-40d0-9156-d00e9ede1f4e" providerId="AD" clId="Web-{CA4E7C7D-9F00-6F2A-2791-F7DF3D1849DA}" dt="2019-01-17T13:09:21.523" v="24" actId="20577"/>
          <ac:spMkLst>
            <pc:docMk/>
            <pc:sldMk cId="3842917117" sldId="355"/>
            <ac:spMk id="16" creationId="{00000000-0000-0000-0000-000000000000}"/>
          </ac:spMkLst>
        </pc:spChg>
        <pc:spChg chg="mod">
          <ac:chgData name="Joe Smith" userId="S::joe.smith@crisis.org.uk::339c0dfa-b3e8-40d0-9156-d00e9ede1f4e" providerId="AD" clId="Web-{CA4E7C7D-9F00-6F2A-2791-F7DF3D1849DA}" dt="2019-01-17T13:10:29.758" v="49" actId="20577"/>
          <ac:spMkLst>
            <pc:docMk/>
            <pc:sldMk cId="3842917117" sldId="355"/>
            <ac:spMk id="22" creationId="{00000000-0000-0000-0000-000000000000}"/>
          </ac:spMkLst>
        </pc:spChg>
      </pc:sldChg>
    </pc:docChg>
  </pc:docChgLst>
  <pc:docChgLst>
    <pc:chgData name="Joe Smith" userId="S::joe.smith@crisis.org.uk::339c0dfa-b3e8-40d0-9156-d00e9ede1f4e" providerId="AD" clId="Web-{90D2375F-7117-A8C9-CD6F-FA863464844D}"/>
    <pc:docChg chg="modSld">
      <pc:chgData name="Joe Smith" userId="S::joe.smith@crisis.org.uk::339c0dfa-b3e8-40d0-9156-d00e9ede1f4e" providerId="AD" clId="Web-{90D2375F-7117-A8C9-CD6F-FA863464844D}" dt="2018-08-14T06:58:18.883" v="28" actId="20577"/>
      <pc:docMkLst>
        <pc:docMk/>
      </pc:docMkLst>
      <pc:sldChg chg="modSp modNotes">
        <pc:chgData name="Joe Smith" userId="S::joe.smith@crisis.org.uk::339c0dfa-b3e8-40d0-9156-d00e9ede1f4e" providerId="AD" clId="Web-{90D2375F-7117-A8C9-CD6F-FA863464844D}" dt="2018-08-14T06:56:12.536" v="23"/>
        <pc:sldMkLst>
          <pc:docMk/>
          <pc:sldMk cId="3442654019" sldId="276"/>
        </pc:sldMkLst>
        <pc:spChg chg="mod">
          <ac:chgData name="Joe Smith" userId="S::joe.smith@crisis.org.uk::339c0dfa-b3e8-40d0-9156-d00e9ede1f4e" providerId="AD" clId="Web-{90D2375F-7117-A8C9-CD6F-FA863464844D}" dt="2018-08-14T06:55:08.300" v="4" actId="20577"/>
          <ac:spMkLst>
            <pc:docMk/>
            <pc:sldMk cId="3442654019" sldId="276"/>
            <ac:spMk id="2" creationId="{76DEAA47-88CE-481D-99A7-FCEF2791B2FC}"/>
          </ac:spMkLst>
        </pc:spChg>
        <pc:spChg chg="mod">
          <ac:chgData name="Joe Smith" userId="S::joe.smith@crisis.org.uk::339c0dfa-b3e8-40d0-9156-d00e9ede1f4e" providerId="AD" clId="Web-{90D2375F-7117-A8C9-CD6F-FA863464844D}" dt="2018-08-14T06:54:18.441" v="1" actId="20577"/>
          <ac:spMkLst>
            <pc:docMk/>
            <pc:sldMk cId="3442654019" sldId="276"/>
            <ac:spMk id="5" creationId="{81DB5D26-DAB9-43A6-A587-53CE5D7FDF93}"/>
          </ac:spMkLst>
        </pc:spChg>
      </pc:sldChg>
      <pc:sldChg chg="modSp">
        <pc:chgData name="Joe Smith" userId="S::joe.smith@crisis.org.uk::339c0dfa-b3e8-40d0-9156-d00e9ede1f4e" providerId="AD" clId="Web-{90D2375F-7117-A8C9-CD6F-FA863464844D}" dt="2018-08-14T06:58:17.727" v="26" actId="20577"/>
        <pc:sldMkLst>
          <pc:docMk/>
          <pc:sldMk cId="1418145921" sldId="296"/>
        </pc:sldMkLst>
        <pc:spChg chg="mod">
          <ac:chgData name="Joe Smith" userId="S::joe.smith@crisis.org.uk::339c0dfa-b3e8-40d0-9156-d00e9ede1f4e" providerId="AD" clId="Web-{90D2375F-7117-A8C9-CD6F-FA863464844D}" dt="2018-08-14T06:58:17.727" v="26" actId="20577"/>
          <ac:spMkLst>
            <pc:docMk/>
            <pc:sldMk cId="1418145921" sldId="296"/>
            <ac:spMk id="5" creationId="{34A765DE-BE5C-4860-BAB4-F717F1B5503B}"/>
          </ac:spMkLst>
        </pc:spChg>
      </pc:sldChg>
      <pc:sldChg chg="modSp">
        <pc:chgData name="Joe Smith" userId="S::joe.smith@crisis.org.uk::339c0dfa-b3e8-40d0-9156-d00e9ede1f4e" providerId="AD" clId="Web-{90D2375F-7117-A8C9-CD6F-FA863464844D}" dt="2018-08-14T06:55:43.549" v="17" actId="20577"/>
        <pc:sldMkLst>
          <pc:docMk/>
          <pc:sldMk cId="3107377360" sldId="301"/>
        </pc:sldMkLst>
        <pc:spChg chg="mod">
          <ac:chgData name="Joe Smith" userId="S::joe.smith@crisis.org.uk::339c0dfa-b3e8-40d0-9156-d00e9ede1f4e" providerId="AD" clId="Web-{90D2375F-7117-A8C9-CD6F-FA863464844D}" dt="2018-08-14T06:55:43.549" v="17" actId="20577"/>
          <ac:spMkLst>
            <pc:docMk/>
            <pc:sldMk cId="3107377360" sldId="301"/>
            <ac:spMk id="5" creationId="{34A765DE-BE5C-4860-BAB4-F717F1B5503B}"/>
          </ac:spMkLst>
        </pc:spChg>
      </pc:sldChg>
      <pc:sldChg chg="modSp modNotes">
        <pc:chgData name="Joe Smith" userId="S::joe.smith@crisis.org.uk::339c0dfa-b3e8-40d0-9156-d00e9ede1f4e" providerId="AD" clId="Web-{90D2375F-7117-A8C9-CD6F-FA863464844D}" dt="2018-08-14T06:55:59.971" v="21"/>
        <pc:sldMkLst>
          <pc:docMk/>
          <pc:sldMk cId="624427639" sldId="302"/>
        </pc:sldMkLst>
        <pc:spChg chg="mod">
          <ac:chgData name="Joe Smith" userId="S::joe.smith@crisis.org.uk::339c0dfa-b3e8-40d0-9156-d00e9ede1f4e" providerId="AD" clId="Web-{90D2375F-7117-A8C9-CD6F-FA863464844D}" dt="2018-08-14T06:55:28.831" v="7" actId="20577"/>
          <ac:spMkLst>
            <pc:docMk/>
            <pc:sldMk cId="624427639" sldId="302"/>
            <ac:spMk id="5" creationId="{34A765DE-BE5C-4860-BAB4-F717F1B5503B}"/>
          </ac:spMkLst>
        </pc:spChg>
      </pc:sldChg>
    </pc:docChg>
  </pc:docChgLst>
  <pc:docChgLst>
    <pc:chgData name="Joe Smith" userId="S::joe.smith@crisis.org.uk::339c0dfa-b3e8-40d0-9156-d00e9ede1f4e" providerId="AD" clId="Web-{B39CFB87-7208-A770-878D-828270766FE1}"/>
    <pc:docChg chg="addSld delSld modSld sldOrd">
      <pc:chgData name="Joe Smith" userId="S::joe.smith@crisis.org.uk::339c0dfa-b3e8-40d0-9156-d00e9ede1f4e" providerId="AD" clId="Web-{B39CFB87-7208-A770-878D-828270766FE1}" dt="2018-08-13T14:47:48.313" v="503" actId="20577"/>
      <pc:docMkLst>
        <pc:docMk/>
      </pc:docMkLst>
      <pc:sldChg chg="modSp modNotes">
        <pc:chgData name="Joe Smith" userId="S::joe.smith@crisis.org.uk::339c0dfa-b3e8-40d0-9156-d00e9ede1f4e" providerId="AD" clId="Web-{B39CFB87-7208-A770-878D-828270766FE1}" dt="2018-08-13T14:45:26.610" v="476"/>
        <pc:sldMkLst>
          <pc:docMk/>
          <pc:sldMk cId="3493862784" sldId="258"/>
        </pc:sldMkLst>
        <pc:spChg chg="mod">
          <ac:chgData name="Joe Smith" userId="S::joe.smith@crisis.org.uk::339c0dfa-b3e8-40d0-9156-d00e9ede1f4e" providerId="AD" clId="Web-{B39CFB87-7208-A770-878D-828270766FE1}" dt="2018-08-13T13:51:49.345" v="13" actId="20577"/>
          <ac:spMkLst>
            <pc:docMk/>
            <pc:sldMk cId="3493862784" sldId="258"/>
            <ac:spMk id="4" creationId="{00000000-0000-0000-0000-000000000000}"/>
          </ac:spMkLst>
        </pc:spChg>
        <pc:spChg chg="mod">
          <ac:chgData name="Joe Smith" userId="S::joe.smith@crisis.org.uk::339c0dfa-b3e8-40d0-9156-d00e9ede1f4e" providerId="AD" clId="Web-{B39CFB87-7208-A770-878D-828270766FE1}" dt="2018-08-13T13:51:24.798" v="9" actId="20577"/>
          <ac:spMkLst>
            <pc:docMk/>
            <pc:sldMk cId="3493862784" sldId="258"/>
            <ac:spMk id="5" creationId="{00000000-0000-0000-0000-000000000000}"/>
          </ac:spMkLst>
        </pc:spChg>
      </pc:sldChg>
      <pc:sldChg chg="delSp modSp">
        <pc:chgData name="Joe Smith" userId="S::joe.smith@crisis.org.uk::339c0dfa-b3e8-40d0-9156-d00e9ede1f4e" providerId="AD" clId="Web-{B39CFB87-7208-A770-878D-828270766FE1}" dt="2018-08-13T13:55:36.673" v="50" actId="20577"/>
        <pc:sldMkLst>
          <pc:docMk/>
          <pc:sldMk cId="1276136869" sldId="260"/>
        </pc:sldMkLst>
        <pc:spChg chg="mod">
          <ac:chgData name="Joe Smith" userId="S::joe.smith@crisis.org.uk::339c0dfa-b3e8-40d0-9156-d00e9ede1f4e" providerId="AD" clId="Web-{B39CFB87-7208-A770-878D-828270766FE1}" dt="2018-08-13T13:55:36.673" v="50" actId="20577"/>
          <ac:spMkLst>
            <pc:docMk/>
            <pc:sldMk cId="1276136869" sldId="260"/>
            <ac:spMk id="5" creationId="{34A765DE-BE5C-4860-BAB4-F717F1B5503B}"/>
          </ac:spMkLst>
        </pc:spChg>
        <pc:spChg chg="del">
          <ac:chgData name="Joe Smith" userId="S::joe.smith@crisis.org.uk::339c0dfa-b3e8-40d0-9156-d00e9ede1f4e" providerId="AD" clId="Web-{B39CFB87-7208-A770-878D-828270766FE1}" dt="2018-08-13T13:54:47.188" v="36"/>
          <ac:spMkLst>
            <pc:docMk/>
            <pc:sldMk cId="1276136869" sldId="260"/>
            <ac:spMk id="6" creationId="{737AAE27-A7BC-438E-8178-88DC29EB95A5}"/>
          </ac:spMkLst>
        </pc:spChg>
      </pc:sldChg>
      <pc:sldChg chg="addSp delSp modSp ord">
        <pc:chgData name="Joe Smith" userId="S::joe.smith@crisis.org.uk::339c0dfa-b3e8-40d0-9156-d00e9ede1f4e" providerId="AD" clId="Web-{B39CFB87-7208-A770-878D-828270766FE1}" dt="2018-08-13T14:37:52.938" v="383"/>
        <pc:sldMkLst>
          <pc:docMk/>
          <pc:sldMk cId="159602189" sldId="261"/>
        </pc:sldMkLst>
        <pc:spChg chg="mod">
          <ac:chgData name="Joe Smith" userId="S::joe.smith@crisis.org.uk::339c0dfa-b3e8-40d0-9156-d00e9ede1f4e" providerId="AD" clId="Web-{B39CFB87-7208-A770-878D-828270766FE1}" dt="2018-08-13T14:12:19.782" v="190" actId="1076"/>
          <ac:spMkLst>
            <pc:docMk/>
            <pc:sldMk cId="159602189" sldId="261"/>
            <ac:spMk id="2" creationId="{31A5419E-1973-4339-B7AB-4FB75F450C13}"/>
          </ac:spMkLst>
        </pc:spChg>
        <pc:spChg chg="del mod">
          <ac:chgData name="Joe Smith" userId="S::joe.smith@crisis.org.uk::339c0dfa-b3e8-40d0-9156-d00e9ede1f4e" providerId="AD" clId="Web-{B39CFB87-7208-A770-878D-828270766FE1}" dt="2018-08-13T14:12:08.563" v="189"/>
          <ac:spMkLst>
            <pc:docMk/>
            <pc:sldMk cId="159602189" sldId="261"/>
            <ac:spMk id="3" creationId="{5ACF0E93-5195-44B3-8618-8E949175B37E}"/>
          </ac:spMkLst>
        </pc:spChg>
        <pc:spChg chg="mod">
          <ac:chgData name="Joe Smith" userId="S::joe.smith@crisis.org.uk::339c0dfa-b3e8-40d0-9156-d00e9ede1f4e" providerId="AD" clId="Web-{B39CFB87-7208-A770-878D-828270766FE1}" dt="2018-08-13T14:14:29.704" v="213" actId="20577"/>
          <ac:spMkLst>
            <pc:docMk/>
            <pc:sldMk cId="159602189" sldId="261"/>
            <ac:spMk id="5" creationId="{34A765DE-BE5C-4860-BAB4-F717F1B5503B}"/>
          </ac:spMkLst>
        </pc:spChg>
        <pc:spChg chg="del">
          <ac:chgData name="Joe Smith" userId="S::joe.smith@crisis.org.uk::339c0dfa-b3e8-40d0-9156-d00e9ede1f4e" providerId="AD" clId="Web-{B39CFB87-7208-A770-878D-828270766FE1}" dt="2018-08-13T14:08:41.594" v="149"/>
          <ac:spMkLst>
            <pc:docMk/>
            <pc:sldMk cId="159602189" sldId="261"/>
            <ac:spMk id="7" creationId="{FC81FAC6-17DD-4CE0-AC76-B6522CC05EB6}"/>
          </ac:spMkLst>
        </pc:spChg>
        <pc:spChg chg="del">
          <ac:chgData name="Joe Smith" userId="S::joe.smith@crisis.org.uk::339c0dfa-b3e8-40d0-9156-d00e9ede1f4e" providerId="AD" clId="Web-{B39CFB87-7208-A770-878D-828270766FE1}" dt="2018-08-13T14:08:41.594" v="148"/>
          <ac:spMkLst>
            <pc:docMk/>
            <pc:sldMk cId="159602189" sldId="261"/>
            <ac:spMk id="8" creationId="{F4D20A9A-E1F0-4A89-A7DA-09B26F20723F}"/>
          </ac:spMkLst>
        </pc:spChg>
        <pc:spChg chg="del">
          <ac:chgData name="Joe Smith" userId="S::joe.smith@crisis.org.uk::339c0dfa-b3e8-40d0-9156-d00e9ede1f4e" providerId="AD" clId="Web-{B39CFB87-7208-A770-878D-828270766FE1}" dt="2018-08-13T14:08:41.594" v="147"/>
          <ac:spMkLst>
            <pc:docMk/>
            <pc:sldMk cId="159602189" sldId="261"/>
            <ac:spMk id="9" creationId="{F5BFB119-DA4D-40A4-84B3-A30992CB48B3}"/>
          </ac:spMkLst>
        </pc:spChg>
        <pc:spChg chg="del">
          <ac:chgData name="Joe Smith" userId="S::joe.smith@crisis.org.uk::339c0dfa-b3e8-40d0-9156-d00e9ede1f4e" providerId="AD" clId="Web-{B39CFB87-7208-A770-878D-828270766FE1}" dt="2018-08-13T14:08:41.594" v="146"/>
          <ac:spMkLst>
            <pc:docMk/>
            <pc:sldMk cId="159602189" sldId="261"/>
            <ac:spMk id="10" creationId="{97D6CFEE-9496-4AE6-BF99-F86822E2918C}"/>
          </ac:spMkLst>
        </pc:spChg>
        <pc:spChg chg="add mod">
          <ac:chgData name="Joe Smith" userId="S::joe.smith@crisis.org.uk::339c0dfa-b3e8-40d0-9156-d00e9ede1f4e" providerId="AD" clId="Web-{B39CFB87-7208-A770-878D-828270766FE1}" dt="2018-08-13T14:12:08.563" v="189"/>
          <ac:spMkLst>
            <pc:docMk/>
            <pc:sldMk cId="159602189" sldId="261"/>
            <ac:spMk id="12" creationId="{D9BF4C33-D283-480B-A321-CC3F256CB715}"/>
          </ac:spMkLst>
        </pc:spChg>
        <pc:picChg chg="add mod">
          <ac:chgData name="Joe Smith" userId="S::joe.smith@crisis.org.uk::339c0dfa-b3e8-40d0-9156-d00e9ede1f4e" providerId="AD" clId="Web-{B39CFB87-7208-A770-878D-828270766FE1}" dt="2018-08-13T14:11:24.844" v="188" actId="1076"/>
          <ac:picMkLst>
            <pc:docMk/>
            <pc:sldMk cId="159602189" sldId="261"/>
            <ac:picMk id="4" creationId="{AC07814D-E46D-413B-9960-1048B52CA172}"/>
          </ac:picMkLst>
        </pc:picChg>
        <pc:picChg chg="add mod">
          <ac:chgData name="Joe Smith" userId="S::joe.smith@crisis.org.uk::339c0dfa-b3e8-40d0-9156-d00e9ede1f4e" providerId="AD" clId="Web-{B39CFB87-7208-A770-878D-828270766FE1}" dt="2018-08-13T14:13:24.079" v="194" actId="1076"/>
          <ac:picMkLst>
            <pc:docMk/>
            <pc:sldMk cId="159602189" sldId="261"/>
            <ac:picMk id="13" creationId="{26ADAD26-63C2-4F52-B3C4-009723368841}"/>
          </ac:picMkLst>
        </pc:picChg>
      </pc:sldChg>
      <pc:sldChg chg="del">
        <pc:chgData name="Joe Smith" userId="S::joe.smith@crisis.org.uk::339c0dfa-b3e8-40d0-9156-d00e9ede1f4e" providerId="AD" clId="Web-{B39CFB87-7208-A770-878D-828270766FE1}" dt="2018-08-13T14:13:55.844" v="201"/>
        <pc:sldMkLst>
          <pc:docMk/>
          <pc:sldMk cId="3320406937" sldId="262"/>
        </pc:sldMkLst>
      </pc:sldChg>
      <pc:sldChg chg="del">
        <pc:chgData name="Joe Smith" userId="S::joe.smith@crisis.org.uk::339c0dfa-b3e8-40d0-9156-d00e9ede1f4e" providerId="AD" clId="Web-{B39CFB87-7208-A770-878D-828270766FE1}" dt="2018-08-13T14:13:55.844" v="200"/>
        <pc:sldMkLst>
          <pc:docMk/>
          <pc:sldMk cId="2461920024" sldId="263"/>
        </pc:sldMkLst>
      </pc:sldChg>
      <pc:sldChg chg="del">
        <pc:chgData name="Joe Smith" userId="S::joe.smith@crisis.org.uk::339c0dfa-b3e8-40d0-9156-d00e9ede1f4e" providerId="AD" clId="Web-{B39CFB87-7208-A770-878D-828270766FE1}" dt="2018-08-13T14:13:55.844" v="199"/>
        <pc:sldMkLst>
          <pc:docMk/>
          <pc:sldMk cId="4103890304" sldId="264"/>
        </pc:sldMkLst>
      </pc:sldChg>
      <pc:sldChg chg="del">
        <pc:chgData name="Joe Smith" userId="S::joe.smith@crisis.org.uk::339c0dfa-b3e8-40d0-9156-d00e9ede1f4e" providerId="AD" clId="Web-{B39CFB87-7208-A770-878D-828270766FE1}" dt="2018-08-13T14:13:55.829" v="197"/>
        <pc:sldMkLst>
          <pc:docMk/>
          <pc:sldMk cId="876371451" sldId="265"/>
        </pc:sldMkLst>
      </pc:sldChg>
      <pc:sldChg chg="del">
        <pc:chgData name="Joe Smith" userId="S::joe.smith@crisis.org.uk::339c0dfa-b3e8-40d0-9156-d00e9ede1f4e" providerId="AD" clId="Web-{B39CFB87-7208-A770-878D-828270766FE1}" dt="2018-08-13T14:13:55.829" v="198"/>
        <pc:sldMkLst>
          <pc:docMk/>
          <pc:sldMk cId="2722627332" sldId="266"/>
        </pc:sldMkLst>
      </pc:sldChg>
      <pc:sldChg chg="del">
        <pc:chgData name="Joe Smith" userId="S::joe.smith@crisis.org.uk::339c0dfa-b3e8-40d0-9156-d00e9ede1f4e" providerId="AD" clId="Web-{B39CFB87-7208-A770-878D-828270766FE1}" dt="2018-08-13T14:13:55.829" v="196"/>
        <pc:sldMkLst>
          <pc:docMk/>
          <pc:sldMk cId="2742167830" sldId="267"/>
        </pc:sldMkLst>
      </pc:sldChg>
      <pc:sldChg chg="del">
        <pc:chgData name="Joe Smith" userId="S::joe.smith@crisis.org.uk::339c0dfa-b3e8-40d0-9156-d00e9ede1f4e" providerId="AD" clId="Web-{B39CFB87-7208-A770-878D-828270766FE1}" dt="2018-08-13T14:13:55.829" v="195"/>
        <pc:sldMkLst>
          <pc:docMk/>
          <pc:sldMk cId="1231873837" sldId="268"/>
        </pc:sldMkLst>
      </pc:sldChg>
      <pc:sldChg chg="del">
        <pc:chgData name="Joe Smith" userId="S::joe.smith@crisis.org.uk::339c0dfa-b3e8-40d0-9156-d00e9ede1f4e" providerId="AD" clId="Web-{B39CFB87-7208-A770-878D-828270766FE1}" dt="2018-08-13T14:08:25.938" v="145"/>
        <pc:sldMkLst>
          <pc:docMk/>
          <pc:sldMk cId="3307198454" sldId="269"/>
        </pc:sldMkLst>
      </pc:sldChg>
      <pc:sldChg chg="addSp delSp modSp new mod modClrScheme chgLayout">
        <pc:chgData name="Joe Smith" userId="S::joe.smith@crisis.org.uk::339c0dfa-b3e8-40d0-9156-d00e9ede1f4e" providerId="AD" clId="Web-{B39CFB87-7208-A770-878D-828270766FE1}" dt="2018-08-13T14:28:46.141" v="335"/>
        <pc:sldMkLst>
          <pc:docMk/>
          <pc:sldMk cId="2276800071" sldId="270"/>
        </pc:sldMkLst>
        <pc:spChg chg="mod ord">
          <ac:chgData name="Joe Smith" userId="S::joe.smith@crisis.org.uk::339c0dfa-b3e8-40d0-9156-d00e9ede1f4e" providerId="AD" clId="Web-{B39CFB87-7208-A770-878D-828270766FE1}" dt="2018-08-13T13:57:37.673" v="70" actId="20577"/>
          <ac:spMkLst>
            <pc:docMk/>
            <pc:sldMk cId="2276800071" sldId="270"/>
            <ac:spMk id="2" creationId="{98103C5E-A6D9-4A9A-BE9A-E1FEE88180D9}"/>
          </ac:spMkLst>
        </pc:spChg>
        <pc:spChg chg="del mod ord">
          <ac:chgData name="Joe Smith" userId="S::joe.smith@crisis.org.uk::339c0dfa-b3e8-40d0-9156-d00e9ede1f4e" providerId="AD" clId="Web-{B39CFB87-7208-A770-878D-828270766FE1}" dt="2018-08-13T14:27:38.719" v="317"/>
          <ac:spMkLst>
            <pc:docMk/>
            <pc:sldMk cId="2276800071" sldId="270"/>
            <ac:spMk id="3" creationId="{2E995819-5488-490D-B424-7241D25ED2AB}"/>
          </ac:spMkLst>
        </pc:spChg>
        <pc:spChg chg="add mod">
          <ac:chgData name="Joe Smith" userId="S::joe.smith@crisis.org.uk::339c0dfa-b3e8-40d0-9156-d00e9ede1f4e" providerId="AD" clId="Web-{B39CFB87-7208-A770-878D-828270766FE1}" dt="2018-08-13T14:28:46.141" v="335"/>
          <ac:spMkLst>
            <pc:docMk/>
            <pc:sldMk cId="2276800071" sldId="270"/>
            <ac:spMk id="5" creationId="{9DA757C0-1EB8-47B5-9F98-C71539FBF994}"/>
          </ac:spMkLst>
        </pc:spChg>
        <pc:picChg chg="add">
          <ac:chgData name="Joe Smith" userId="S::joe.smith@crisis.org.uk::339c0dfa-b3e8-40d0-9156-d00e9ede1f4e" providerId="AD" clId="Web-{B39CFB87-7208-A770-878D-828270766FE1}" dt="2018-08-13T14:27:41.110" v="319"/>
          <ac:picMkLst>
            <pc:docMk/>
            <pc:sldMk cId="2276800071" sldId="270"/>
            <ac:picMk id="7" creationId="{EA723B61-8413-4E0B-8163-DB74F1DDC92F}"/>
          </ac:picMkLst>
        </pc:picChg>
      </pc:sldChg>
      <pc:sldChg chg="new del">
        <pc:chgData name="Joe Smith" userId="S::joe.smith@crisis.org.uk::339c0dfa-b3e8-40d0-9156-d00e9ede1f4e" providerId="AD" clId="Web-{B39CFB87-7208-A770-878D-828270766FE1}" dt="2018-08-13T13:50:02.391" v="1"/>
        <pc:sldMkLst>
          <pc:docMk/>
          <pc:sldMk cId="2753798917" sldId="270"/>
        </pc:sldMkLst>
      </pc:sldChg>
      <pc:sldChg chg="modSp add replId">
        <pc:chgData name="Joe Smith" userId="S::joe.smith@crisis.org.uk::339c0dfa-b3e8-40d0-9156-d00e9ede1f4e" providerId="AD" clId="Web-{B39CFB87-7208-A770-878D-828270766FE1}" dt="2018-08-13T13:55:27.923" v="47" actId="20577"/>
        <pc:sldMkLst>
          <pc:docMk/>
          <pc:sldMk cId="1400405914" sldId="271"/>
        </pc:sldMkLst>
        <pc:spChg chg="mod">
          <ac:chgData name="Joe Smith" userId="S::joe.smith@crisis.org.uk::339c0dfa-b3e8-40d0-9156-d00e9ede1f4e" providerId="AD" clId="Web-{B39CFB87-7208-A770-878D-828270766FE1}" dt="2018-08-13T13:55:27.923" v="47" actId="20577"/>
          <ac:spMkLst>
            <pc:docMk/>
            <pc:sldMk cId="1400405914" sldId="271"/>
            <ac:spMk id="5" creationId="{34A765DE-BE5C-4860-BAB4-F717F1B5503B}"/>
          </ac:spMkLst>
        </pc:spChg>
      </pc:sldChg>
      <pc:sldChg chg="modSp add replId">
        <pc:chgData name="Joe Smith" userId="S::joe.smith@crisis.org.uk::339c0dfa-b3e8-40d0-9156-d00e9ede1f4e" providerId="AD" clId="Web-{B39CFB87-7208-A770-878D-828270766FE1}" dt="2018-08-13T13:56:46.938" v="58" actId="20577"/>
        <pc:sldMkLst>
          <pc:docMk/>
          <pc:sldMk cId="3722288683" sldId="272"/>
        </pc:sldMkLst>
        <pc:spChg chg="mod">
          <ac:chgData name="Joe Smith" userId="S::joe.smith@crisis.org.uk::339c0dfa-b3e8-40d0-9156-d00e9ede1f4e" providerId="AD" clId="Web-{B39CFB87-7208-A770-878D-828270766FE1}" dt="2018-08-13T13:56:46.938" v="58" actId="20577"/>
          <ac:spMkLst>
            <pc:docMk/>
            <pc:sldMk cId="3722288683" sldId="272"/>
            <ac:spMk id="5" creationId="{34A765DE-BE5C-4860-BAB4-F717F1B5503B}"/>
          </ac:spMkLst>
        </pc:spChg>
      </pc:sldChg>
      <pc:sldChg chg="addSp delSp modSp new mod ord modClrScheme chgLayout">
        <pc:chgData name="Joe Smith" userId="S::joe.smith@crisis.org.uk::339c0dfa-b3e8-40d0-9156-d00e9ede1f4e" providerId="AD" clId="Web-{B39CFB87-7208-A770-878D-828270766FE1}" dt="2018-08-13T14:28:55.501" v="336"/>
        <pc:sldMkLst>
          <pc:docMk/>
          <pc:sldMk cId="933237341" sldId="273"/>
        </pc:sldMkLst>
        <pc:spChg chg="del">
          <ac:chgData name="Joe Smith" userId="S::joe.smith@crisis.org.uk::339c0dfa-b3e8-40d0-9156-d00e9ede1f4e" providerId="AD" clId="Web-{B39CFB87-7208-A770-878D-828270766FE1}" dt="2018-08-13T13:57:10.688" v="63"/>
          <ac:spMkLst>
            <pc:docMk/>
            <pc:sldMk cId="933237341" sldId="273"/>
            <ac:spMk id="2" creationId="{DF6FC16D-07A0-451F-A234-61368F5A62E4}"/>
          </ac:spMkLst>
        </pc:spChg>
        <pc:spChg chg="del">
          <ac:chgData name="Joe Smith" userId="S::joe.smith@crisis.org.uk::339c0dfa-b3e8-40d0-9156-d00e9ede1f4e" providerId="AD" clId="Web-{B39CFB87-7208-A770-878D-828270766FE1}" dt="2018-08-13T13:57:10.688" v="63"/>
          <ac:spMkLst>
            <pc:docMk/>
            <pc:sldMk cId="933237341" sldId="273"/>
            <ac:spMk id="3" creationId="{000FD312-F8DE-443A-9BAA-C6168591D7ED}"/>
          </ac:spMkLst>
        </pc:spChg>
        <pc:spChg chg="del">
          <ac:chgData name="Joe Smith" userId="S::joe.smith@crisis.org.uk::339c0dfa-b3e8-40d0-9156-d00e9ede1f4e" providerId="AD" clId="Web-{B39CFB87-7208-A770-878D-828270766FE1}" dt="2018-08-13T13:57:10.688" v="63"/>
          <ac:spMkLst>
            <pc:docMk/>
            <pc:sldMk cId="933237341" sldId="273"/>
            <ac:spMk id="4" creationId="{5B8F2C36-111A-45C8-B134-879516A3D018}"/>
          </ac:spMkLst>
        </pc:spChg>
        <pc:spChg chg="add mod">
          <ac:chgData name="Joe Smith" userId="S::joe.smith@crisis.org.uk::339c0dfa-b3e8-40d0-9156-d00e9ede1f4e" providerId="AD" clId="Web-{B39CFB87-7208-A770-878D-828270766FE1}" dt="2018-08-13T13:57:27.345" v="68" actId="20577"/>
          <ac:spMkLst>
            <pc:docMk/>
            <pc:sldMk cId="933237341" sldId="273"/>
            <ac:spMk id="5" creationId="{81DB5D26-DAB9-43A6-A587-53CE5D7FDF93}"/>
          </ac:spMkLst>
        </pc:spChg>
        <pc:spChg chg="add mod">
          <ac:chgData name="Joe Smith" userId="S::joe.smith@crisis.org.uk::339c0dfa-b3e8-40d0-9156-d00e9ede1f4e" providerId="AD" clId="Web-{B39CFB87-7208-A770-878D-828270766FE1}" dt="2018-08-13T14:28:55.501" v="336"/>
          <ac:spMkLst>
            <pc:docMk/>
            <pc:sldMk cId="933237341" sldId="273"/>
            <ac:spMk id="6" creationId="{219F44E9-E88F-4DB9-9249-1A5F2693DBD8}"/>
          </ac:spMkLst>
        </pc:spChg>
        <pc:picChg chg="add mod">
          <ac:chgData name="Joe Smith" userId="S::joe.smith@crisis.org.uk::339c0dfa-b3e8-40d0-9156-d00e9ede1f4e" providerId="AD" clId="Web-{B39CFB87-7208-A770-878D-828270766FE1}" dt="2018-08-13T14:26:29.016" v="315" actId="1076"/>
          <ac:picMkLst>
            <pc:docMk/>
            <pc:sldMk cId="933237341" sldId="273"/>
            <ac:picMk id="7" creationId="{A79EF94C-CD22-486B-B61F-E76E0CA70FE7}"/>
          </ac:picMkLst>
        </pc:picChg>
      </pc:sldChg>
      <pc:sldChg chg="addSp delSp modSp add mod replId modClrScheme chgLayout">
        <pc:chgData name="Joe Smith" userId="S::joe.smith@crisis.org.uk::339c0dfa-b3e8-40d0-9156-d00e9ede1f4e" providerId="AD" clId="Web-{B39CFB87-7208-A770-878D-828270766FE1}" dt="2018-08-13T14:31:01.610" v="352" actId="20577"/>
        <pc:sldMkLst>
          <pc:docMk/>
          <pc:sldMk cId="4015106481" sldId="274"/>
        </pc:sldMkLst>
        <pc:spChg chg="add mod">
          <ac:chgData name="Joe Smith" userId="S::joe.smith@crisis.org.uk::339c0dfa-b3e8-40d0-9156-d00e9ede1f4e" providerId="AD" clId="Web-{B39CFB87-7208-A770-878D-828270766FE1}" dt="2018-08-13T14:31:01.610" v="352" actId="20577"/>
          <ac:spMkLst>
            <pc:docMk/>
            <pc:sldMk cId="4015106481" sldId="274"/>
            <ac:spMk id="2" creationId="{17A703B2-1709-429C-BD29-FB281EDED3EC}"/>
          </ac:spMkLst>
        </pc:spChg>
        <pc:spChg chg="mod ord">
          <ac:chgData name="Joe Smith" userId="S::joe.smith@crisis.org.uk::339c0dfa-b3e8-40d0-9156-d00e9ede1f4e" providerId="AD" clId="Web-{B39CFB87-7208-A770-878D-828270766FE1}" dt="2018-08-13T13:59:35.516" v="78" actId="20577"/>
          <ac:spMkLst>
            <pc:docMk/>
            <pc:sldMk cId="4015106481" sldId="274"/>
            <ac:spMk id="5" creationId="{81DB5D26-DAB9-43A6-A587-53CE5D7FDF93}"/>
          </ac:spMkLst>
        </pc:spChg>
        <pc:spChg chg="del mod ord">
          <ac:chgData name="Joe Smith" userId="S::joe.smith@crisis.org.uk::339c0dfa-b3e8-40d0-9156-d00e9ede1f4e" providerId="AD" clId="Web-{B39CFB87-7208-A770-878D-828270766FE1}" dt="2018-08-13T14:28:09.391" v="326"/>
          <ac:spMkLst>
            <pc:docMk/>
            <pc:sldMk cId="4015106481" sldId="274"/>
            <ac:spMk id="6" creationId="{219F44E9-E88F-4DB9-9249-1A5F2693DBD8}"/>
          </ac:spMkLst>
        </pc:spChg>
        <pc:picChg chg="add">
          <ac:chgData name="Joe Smith" userId="S::joe.smith@crisis.org.uk::339c0dfa-b3e8-40d0-9156-d00e9ede1f4e" providerId="AD" clId="Web-{B39CFB87-7208-A770-878D-828270766FE1}" dt="2018-08-13T14:28:11.360" v="328"/>
          <ac:picMkLst>
            <pc:docMk/>
            <pc:sldMk cId="4015106481" sldId="274"/>
            <ac:picMk id="3" creationId="{B6971A40-D903-4AE7-9E9A-6EAC3343AADB}"/>
          </ac:picMkLst>
        </pc:picChg>
      </pc:sldChg>
      <pc:sldChg chg="addSp delSp modSp add mod replId modClrScheme chgLayout">
        <pc:chgData name="Joe Smith" userId="S::joe.smith@crisis.org.uk::339c0dfa-b3e8-40d0-9156-d00e9ede1f4e" providerId="AD" clId="Web-{B39CFB87-7208-A770-878D-828270766FE1}" dt="2018-08-13T14:29:12.016" v="340"/>
        <pc:sldMkLst>
          <pc:docMk/>
          <pc:sldMk cId="2490015563" sldId="275"/>
        </pc:sldMkLst>
        <pc:spChg chg="add mod">
          <ac:chgData name="Joe Smith" userId="S::joe.smith@crisis.org.uk::339c0dfa-b3e8-40d0-9156-d00e9ede1f4e" providerId="AD" clId="Web-{B39CFB87-7208-A770-878D-828270766FE1}" dt="2018-08-13T14:29:12.016" v="340"/>
          <ac:spMkLst>
            <pc:docMk/>
            <pc:sldMk cId="2490015563" sldId="275"/>
            <ac:spMk id="2" creationId="{F353199F-59A7-4881-9E0F-28616FD8AFC9}"/>
          </ac:spMkLst>
        </pc:spChg>
        <pc:spChg chg="mod ord">
          <ac:chgData name="Joe Smith" userId="S::joe.smith@crisis.org.uk::339c0dfa-b3e8-40d0-9156-d00e9ede1f4e" providerId="AD" clId="Web-{B39CFB87-7208-A770-878D-828270766FE1}" dt="2018-08-13T14:00:09.485" v="83" actId="20577"/>
          <ac:spMkLst>
            <pc:docMk/>
            <pc:sldMk cId="2490015563" sldId="275"/>
            <ac:spMk id="5" creationId="{81DB5D26-DAB9-43A6-A587-53CE5D7FDF93}"/>
          </ac:spMkLst>
        </pc:spChg>
        <pc:spChg chg="del mod ord">
          <ac:chgData name="Joe Smith" userId="S::joe.smith@crisis.org.uk::339c0dfa-b3e8-40d0-9156-d00e9ede1f4e" providerId="AD" clId="Web-{B39CFB87-7208-A770-878D-828270766FE1}" dt="2018-08-13T14:28:32.766" v="332"/>
          <ac:spMkLst>
            <pc:docMk/>
            <pc:sldMk cId="2490015563" sldId="275"/>
            <ac:spMk id="6" creationId="{219F44E9-E88F-4DB9-9249-1A5F2693DBD8}"/>
          </ac:spMkLst>
        </pc:spChg>
        <pc:picChg chg="add">
          <ac:chgData name="Joe Smith" userId="S::joe.smith@crisis.org.uk::339c0dfa-b3e8-40d0-9156-d00e9ede1f4e" providerId="AD" clId="Web-{B39CFB87-7208-A770-878D-828270766FE1}" dt="2018-08-13T14:28:34.094" v="334"/>
          <ac:picMkLst>
            <pc:docMk/>
            <pc:sldMk cId="2490015563" sldId="275"/>
            <ac:picMk id="3" creationId="{830EDC71-35D7-4E94-B218-F63A9FC3FC22}"/>
          </ac:picMkLst>
        </pc:picChg>
      </pc:sldChg>
      <pc:sldChg chg="addSp delSp modSp add mod ord replId modClrScheme chgLayout">
        <pc:chgData name="Joe Smith" userId="S::joe.smith@crisis.org.uk::339c0dfa-b3e8-40d0-9156-d00e9ede1f4e" providerId="AD" clId="Web-{B39CFB87-7208-A770-878D-828270766FE1}" dt="2018-08-13T14:29:35.626" v="346" actId="20577"/>
        <pc:sldMkLst>
          <pc:docMk/>
          <pc:sldMk cId="3442654019" sldId="276"/>
        </pc:sldMkLst>
        <pc:spChg chg="add mod">
          <ac:chgData name="Joe Smith" userId="S::joe.smith@crisis.org.uk::339c0dfa-b3e8-40d0-9156-d00e9ede1f4e" providerId="AD" clId="Web-{B39CFB87-7208-A770-878D-828270766FE1}" dt="2018-08-13T14:29:35.626" v="346" actId="20577"/>
          <ac:spMkLst>
            <pc:docMk/>
            <pc:sldMk cId="3442654019" sldId="276"/>
            <ac:spMk id="2" creationId="{76DEAA47-88CE-481D-99A7-FCEF2791B2FC}"/>
          </ac:spMkLst>
        </pc:spChg>
        <pc:spChg chg="mod ord">
          <ac:chgData name="Joe Smith" userId="S::joe.smith@crisis.org.uk::339c0dfa-b3e8-40d0-9156-d00e9ede1f4e" providerId="AD" clId="Web-{B39CFB87-7208-A770-878D-828270766FE1}" dt="2018-08-13T14:01:47.251" v="95" actId="20577"/>
          <ac:spMkLst>
            <pc:docMk/>
            <pc:sldMk cId="3442654019" sldId="276"/>
            <ac:spMk id="5" creationId="{81DB5D26-DAB9-43A6-A587-53CE5D7FDF93}"/>
          </ac:spMkLst>
        </pc:spChg>
        <pc:spChg chg="del mod ord">
          <ac:chgData name="Joe Smith" userId="S::joe.smith@crisis.org.uk::339c0dfa-b3e8-40d0-9156-d00e9ede1f4e" providerId="AD" clId="Web-{B39CFB87-7208-A770-878D-828270766FE1}" dt="2018-08-13T14:29:28.282" v="341"/>
          <ac:spMkLst>
            <pc:docMk/>
            <pc:sldMk cId="3442654019" sldId="276"/>
            <ac:spMk id="6" creationId="{219F44E9-E88F-4DB9-9249-1A5F2693DBD8}"/>
          </ac:spMkLst>
        </pc:spChg>
        <pc:picChg chg="add">
          <ac:chgData name="Joe Smith" userId="S::joe.smith@crisis.org.uk::339c0dfa-b3e8-40d0-9156-d00e9ede1f4e" providerId="AD" clId="Web-{B39CFB87-7208-A770-878D-828270766FE1}" dt="2018-08-13T14:29:30.219" v="343"/>
          <ac:picMkLst>
            <pc:docMk/>
            <pc:sldMk cId="3442654019" sldId="276"/>
            <ac:picMk id="3" creationId="{D8A01E9E-5CC8-4E2A-872D-008A75578AD3}"/>
          </ac:picMkLst>
        </pc:picChg>
      </pc:sldChg>
      <pc:sldChg chg="addSp delSp modSp add mod replId modClrScheme chgLayout">
        <pc:chgData name="Joe Smith" userId="S::joe.smith@crisis.org.uk::339c0dfa-b3e8-40d0-9156-d00e9ede1f4e" providerId="AD" clId="Web-{B39CFB87-7208-A770-878D-828270766FE1}" dt="2018-08-13T14:31:12.798" v="355" actId="20577"/>
        <pc:sldMkLst>
          <pc:docMk/>
          <pc:sldMk cId="4066798462" sldId="277"/>
        </pc:sldMkLst>
        <pc:spChg chg="add mod">
          <ac:chgData name="Joe Smith" userId="S::joe.smith@crisis.org.uk::339c0dfa-b3e8-40d0-9156-d00e9ede1f4e" providerId="AD" clId="Web-{B39CFB87-7208-A770-878D-828270766FE1}" dt="2018-08-13T14:31:12.798" v="355" actId="20577"/>
          <ac:spMkLst>
            <pc:docMk/>
            <pc:sldMk cId="4066798462" sldId="277"/>
            <ac:spMk id="2" creationId="{A2571D25-D0F0-4EB4-82DB-50D0814E7806}"/>
          </ac:spMkLst>
        </pc:spChg>
        <pc:spChg chg="mod ord">
          <ac:chgData name="Joe Smith" userId="S::joe.smith@crisis.org.uk::339c0dfa-b3e8-40d0-9156-d00e9ede1f4e" providerId="AD" clId="Web-{B39CFB87-7208-A770-878D-828270766FE1}" dt="2018-08-13T14:03:04.891" v="105" actId="20577"/>
          <ac:spMkLst>
            <pc:docMk/>
            <pc:sldMk cId="4066798462" sldId="277"/>
            <ac:spMk id="5" creationId="{81DB5D26-DAB9-43A6-A587-53CE5D7FDF93}"/>
          </ac:spMkLst>
        </pc:spChg>
        <pc:spChg chg="del mod ord">
          <ac:chgData name="Joe Smith" userId="S::joe.smith@crisis.org.uk::339c0dfa-b3e8-40d0-9156-d00e9ede1f4e" providerId="AD" clId="Web-{B39CFB87-7208-A770-878D-828270766FE1}" dt="2018-08-13T14:29:46.126" v="347"/>
          <ac:spMkLst>
            <pc:docMk/>
            <pc:sldMk cId="4066798462" sldId="277"/>
            <ac:spMk id="6" creationId="{219F44E9-E88F-4DB9-9249-1A5F2693DBD8}"/>
          </ac:spMkLst>
        </pc:spChg>
        <pc:picChg chg="add">
          <ac:chgData name="Joe Smith" userId="S::joe.smith@crisis.org.uk::339c0dfa-b3e8-40d0-9156-d00e9ede1f4e" providerId="AD" clId="Web-{B39CFB87-7208-A770-878D-828270766FE1}" dt="2018-08-13T14:29:47.891" v="349"/>
          <ac:picMkLst>
            <pc:docMk/>
            <pc:sldMk cId="4066798462" sldId="277"/>
            <ac:picMk id="3" creationId="{B0488A60-0E7F-409C-B62C-E93CC2915685}"/>
          </ac:picMkLst>
        </pc:picChg>
      </pc:sldChg>
      <pc:sldChg chg="modSp add replId">
        <pc:chgData name="Joe Smith" userId="S::joe.smith@crisis.org.uk::339c0dfa-b3e8-40d0-9156-d00e9ede1f4e" providerId="AD" clId="Web-{B39CFB87-7208-A770-878D-828270766FE1}" dt="2018-08-13T14:03:49.891" v="110" actId="20577"/>
        <pc:sldMkLst>
          <pc:docMk/>
          <pc:sldMk cId="3955004187" sldId="278"/>
        </pc:sldMkLst>
        <pc:spChg chg="mod">
          <ac:chgData name="Joe Smith" userId="S::joe.smith@crisis.org.uk::339c0dfa-b3e8-40d0-9156-d00e9ede1f4e" providerId="AD" clId="Web-{B39CFB87-7208-A770-878D-828270766FE1}" dt="2018-08-13T14:03:49.891" v="110" actId="20577"/>
          <ac:spMkLst>
            <pc:docMk/>
            <pc:sldMk cId="3955004187" sldId="278"/>
            <ac:spMk id="5" creationId="{00000000-0000-0000-0000-000000000000}"/>
          </ac:spMkLst>
        </pc:spChg>
      </pc:sldChg>
      <pc:sldChg chg="addSp delSp modSp add ord replId">
        <pc:chgData name="Joe Smith" userId="S::joe.smith@crisis.org.uk::339c0dfa-b3e8-40d0-9156-d00e9ede1f4e" providerId="AD" clId="Web-{B39CFB87-7208-A770-878D-828270766FE1}" dt="2018-08-13T14:33:22.813" v="358"/>
        <pc:sldMkLst>
          <pc:docMk/>
          <pc:sldMk cId="1580521528" sldId="279"/>
        </pc:sldMkLst>
        <pc:spChg chg="del">
          <ac:chgData name="Joe Smith" userId="S::joe.smith@crisis.org.uk::339c0dfa-b3e8-40d0-9156-d00e9ede1f4e" providerId="AD" clId="Web-{B39CFB87-7208-A770-878D-828270766FE1}" dt="2018-08-13T14:33:20.876" v="356"/>
          <ac:spMkLst>
            <pc:docMk/>
            <pc:sldMk cId="1580521528" sldId="279"/>
            <ac:spMk id="3" creationId="{2E995819-5488-490D-B424-7241D25ED2AB}"/>
          </ac:spMkLst>
        </pc:spChg>
        <pc:spChg chg="add mod">
          <ac:chgData name="Joe Smith" userId="S::joe.smith@crisis.org.uk::339c0dfa-b3e8-40d0-9156-d00e9ede1f4e" providerId="AD" clId="Web-{B39CFB87-7208-A770-878D-828270766FE1}" dt="2018-08-13T14:33:22.704" v="357"/>
          <ac:spMkLst>
            <pc:docMk/>
            <pc:sldMk cId="1580521528" sldId="279"/>
            <ac:spMk id="5" creationId="{5AC470F6-F98A-4F99-8F9E-73CF5C202D10}"/>
          </ac:spMkLst>
        </pc:spChg>
        <pc:picChg chg="add">
          <ac:chgData name="Joe Smith" userId="S::joe.smith@crisis.org.uk::339c0dfa-b3e8-40d0-9156-d00e9ede1f4e" providerId="AD" clId="Web-{B39CFB87-7208-A770-878D-828270766FE1}" dt="2018-08-13T14:33:22.813" v="358"/>
          <ac:picMkLst>
            <pc:docMk/>
            <pc:sldMk cId="1580521528" sldId="279"/>
            <ac:picMk id="7" creationId="{13ECAC82-53FE-4893-919E-EE6E0D3B246A}"/>
          </ac:picMkLst>
        </pc:picChg>
      </pc:sldChg>
      <pc:sldChg chg="addSp modSp add ord replId">
        <pc:chgData name="Joe Smith" userId="S::joe.smith@crisis.org.uk::339c0dfa-b3e8-40d0-9156-d00e9ede1f4e" providerId="AD" clId="Web-{B39CFB87-7208-A770-878D-828270766FE1}" dt="2018-08-13T14:33:26.579" v="360"/>
        <pc:sldMkLst>
          <pc:docMk/>
          <pc:sldMk cId="3778045118" sldId="280"/>
        </pc:sldMkLst>
        <pc:spChg chg="add">
          <ac:chgData name="Joe Smith" userId="S::joe.smith@crisis.org.uk::339c0dfa-b3e8-40d0-9156-d00e9ede1f4e" providerId="AD" clId="Web-{B39CFB87-7208-A770-878D-828270766FE1}" dt="2018-08-13T14:33:26.469" v="359"/>
          <ac:spMkLst>
            <pc:docMk/>
            <pc:sldMk cId="3778045118" sldId="280"/>
            <ac:spMk id="2" creationId="{33DEC31A-603F-4223-876A-7257D4C1183A}"/>
          </ac:spMkLst>
        </pc:spChg>
        <pc:spChg chg="mod">
          <ac:chgData name="Joe Smith" userId="S::joe.smith@crisis.org.uk::339c0dfa-b3e8-40d0-9156-d00e9ede1f4e" providerId="AD" clId="Web-{B39CFB87-7208-A770-878D-828270766FE1}" dt="2018-08-13T14:04:43.141" v="119" actId="20577"/>
          <ac:spMkLst>
            <pc:docMk/>
            <pc:sldMk cId="3778045118" sldId="280"/>
            <ac:spMk id="5" creationId="{81DB5D26-DAB9-43A6-A587-53CE5D7FDF93}"/>
          </ac:spMkLst>
        </pc:spChg>
        <pc:picChg chg="add">
          <ac:chgData name="Joe Smith" userId="S::joe.smith@crisis.org.uk::339c0dfa-b3e8-40d0-9156-d00e9ede1f4e" providerId="AD" clId="Web-{B39CFB87-7208-A770-878D-828270766FE1}" dt="2018-08-13T14:33:26.579" v="360"/>
          <ac:picMkLst>
            <pc:docMk/>
            <pc:sldMk cId="3778045118" sldId="280"/>
            <ac:picMk id="3" creationId="{F48F87A5-C128-449C-B4B7-F9E0AFEB8C12}"/>
          </ac:picMkLst>
        </pc:picChg>
      </pc:sldChg>
      <pc:sldChg chg="addSp modSp add replId">
        <pc:chgData name="Joe Smith" userId="S::joe.smith@crisis.org.uk::339c0dfa-b3e8-40d0-9156-d00e9ede1f4e" providerId="AD" clId="Web-{B39CFB87-7208-A770-878D-828270766FE1}" dt="2018-08-13T14:33:42.110" v="363" actId="20577"/>
        <pc:sldMkLst>
          <pc:docMk/>
          <pc:sldMk cId="3542869674" sldId="281"/>
        </pc:sldMkLst>
        <pc:spChg chg="add mod">
          <ac:chgData name="Joe Smith" userId="S::joe.smith@crisis.org.uk::339c0dfa-b3e8-40d0-9156-d00e9ede1f4e" providerId="AD" clId="Web-{B39CFB87-7208-A770-878D-828270766FE1}" dt="2018-08-13T14:33:42.110" v="363" actId="20577"/>
          <ac:spMkLst>
            <pc:docMk/>
            <pc:sldMk cId="3542869674" sldId="281"/>
            <ac:spMk id="2" creationId="{5AF53E9C-F279-4D5E-99B6-EC55FCC29866}"/>
          </ac:spMkLst>
        </pc:spChg>
        <pc:spChg chg="mod">
          <ac:chgData name="Joe Smith" userId="S::joe.smith@crisis.org.uk::339c0dfa-b3e8-40d0-9156-d00e9ede1f4e" providerId="AD" clId="Web-{B39CFB87-7208-A770-878D-828270766FE1}" dt="2018-08-13T14:05:42.501" v="128" actId="20577"/>
          <ac:spMkLst>
            <pc:docMk/>
            <pc:sldMk cId="3542869674" sldId="281"/>
            <ac:spMk id="5" creationId="{81DB5D26-DAB9-43A6-A587-53CE5D7FDF93}"/>
          </ac:spMkLst>
        </pc:spChg>
        <pc:picChg chg="add">
          <ac:chgData name="Joe Smith" userId="S::joe.smith@crisis.org.uk::339c0dfa-b3e8-40d0-9156-d00e9ede1f4e" providerId="AD" clId="Web-{B39CFB87-7208-A770-878D-828270766FE1}" dt="2018-08-13T14:33:34.298" v="362"/>
          <ac:picMkLst>
            <pc:docMk/>
            <pc:sldMk cId="3542869674" sldId="281"/>
            <ac:picMk id="3" creationId="{A820BB96-4A94-4903-83A1-B017546A7B46}"/>
          </ac:picMkLst>
        </pc:picChg>
      </pc:sldChg>
      <pc:sldChg chg="addSp modSp add replId">
        <pc:chgData name="Joe Smith" userId="S::joe.smith@crisis.org.uk::339c0dfa-b3e8-40d0-9156-d00e9ede1f4e" providerId="AD" clId="Web-{B39CFB87-7208-A770-878D-828270766FE1}" dt="2018-08-13T14:34:32.001" v="367" actId="20577"/>
        <pc:sldMkLst>
          <pc:docMk/>
          <pc:sldMk cId="1956764301" sldId="282"/>
        </pc:sldMkLst>
        <pc:spChg chg="add mod">
          <ac:chgData name="Joe Smith" userId="S::joe.smith@crisis.org.uk::339c0dfa-b3e8-40d0-9156-d00e9ede1f4e" providerId="AD" clId="Web-{B39CFB87-7208-A770-878D-828270766FE1}" dt="2018-08-13T14:34:32.001" v="367" actId="20577"/>
          <ac:spMkLst>
            <pc:docMk/>
            <pc:sldMk cId="1956764301" sldId="282"/>
            <ac:spMk id="2" creationId="{BDD75F18-8F07-4DB6-8A6A-15255A2031AC}"/>
          </ac:spMkLst>
        </pc:spChg>
        <pc:spChg chg="mod">
          <ac:chgData name="Joe Smith" userId="S::joe.smith@crisis.org.uk::339c0dfa-b3e8-40d0-9156-d00e9ede1f4e" providerId="AD" clId="Web-{B39CFB87-7208-A770-878D-828270766FE1}" dt="2018-08-13T14:06:44.766" v="137" actId="20577"/>
          <ac:spMkLst>
            <pc:docMk/>
            <pc:sldMk cId="1956764301" sldId="282"/>
            <ac:spMk id="5" creationId="{81DB5D26-DAB9-43A6-A587-53CE5D7FDF93}"/>
          </ac:spMkLst>
        </pc:spChg>
        <pc:picChg chg="add">
          <ac:chgData name="Joe Smith" userId="S::joe.smith@crisis.org.uk::339c0dfa-b3e8-40d0-9156-d00e9ede1f4e" providerId="AD" clId="Web-{B39CFB87-7208-A770-878D-828270766FE1}" dt="2018-08-13T14:34:28.157" v="365"/>
          <ac:picMkLst>
            <pc:docMk/>
            <pc:sldMk cId="1956764301" sldId="282"/>
            <ac:picMk id="3" creationId="{9107A79C-1AAA-4949-870B-BB68A231033B}"/>
          </ac:picMkLst>
        </pc:picChg>
      </pc:sldChg>
      <pc:sldChg chg="addSp modSp add replId">
        <pc:chgData name="Joe Smith" userId="S::joe.smith@crisis.org.uk::339c0dfa-b3e8-40d0-9156-d00e9ede1f4e" providerId="AD" clId="Web-{B39CFB87-7208-A770-878D-828270766FE1}" dt="2018-08-13T14:34:52.110" v="371" actId="20577"/>
        <pc:sldMkLst>
          <pc:docMk/>
          <pc:sldMk cId="320634822" sldId="283"/>
        </pc:sldMkLst>
        <pc:spChg chg="add mod">
          <ac:chgData name="Joe Smith" userId="S::joe.smith@crisis.org.uk::339c0dfa-b3e8-40d0-9156-d00e9ede1f4e" providerId="AD" clId="Web-{B39CFB87-7208-A770-878D-828270766FE1}" dt="2018-08-13T14:34:52.110" v="371" actId="20577"/>
          <ac:spMkLst>
            <pc:docMk/>
            <pc:sldMk cId="320634822" sldId="283"/>
            <ac:spMk id="2" creationId="{EE8D6C51-EAD2-40A7-81DF-809658DA8B3B}"/>
          </ac:spMkLst>
        </pc:spChg>
        <pc:spChg chg="mod">
          <ac:chgData name="Joe Smith" userId="S::joe.smith@crisis.org.uk::339c0dfa-b3e8-40d0-9156-d00e9ede1f4e" providerId="AD" clId="Web-{B39CFB87-7208-A770-878D-828270766FE1}" dt="2018-08-13T14:07:48.048" v="141" actId="20577"/>
          <ac:spMkLst>
            <pc:docMk/>
            <pc:sldMk cId="320634822" sldId="283"/>
            <ac:spMk id="5" creationId="{81DB5D26-DAB9-43A6-A587-53CE5D7FDF93}"/>
          </ac:spMkLst>
        </pc:spChg>
        <pc:picChg chg="add">
          <ac:chgData name="Joe Smith" userId="S::joe.smith@crisis.org.uk::339c0dfa-b3e8-40d0-9156-d00e9ede1f4e" providerId="AD" clId="Web-{B39CFB87-7208-A770-878D-828270766FE1}" dt="2018-08-13T14:34:44.813" v="369"/>
          <ac:picMkLst>
            <pc:docMk/>
            <pc:sldMk cId="320634822" sldId="283"/>
            <ac:picMk id="3" creationId="{80A172C6-CC0C-452C-A8A8-B081C1D04901}"/>
          </ac:picMkLst>
        </pc:picChg>
      </pc:sldChg>
      <pc:sldChg chg="add replId">
        <pc:chgData name="Joe Smith" userId="S::joe.smith@crisis.org.uk::339c0dfa-b3e8-40d0-9156-d00e9ede1f4e" providerId="AD" clId="Web-{B39CFB87-7208-A770-878D-828270766FE1}" dt="2018-08-13T14:08:04.829" v="142"/>
        <pc:sldMkLst>
          <pc:docMk/>
          <pc:sldMk cId="3291137224" sldId="284"/>
        </pc:sldMkLst>
      </pc:sldChg>
      <pc:sldChg chg="add ord replId">
        <pc:chgData name="Joe Smith" userId="S::joe.smith@crisis.org.uk::339c0dfa-b3e8-40d0-9156-d00e9ede1f4e" providerId="AD" clId="Web-{B39CFB87-7208-A770-878D-828270766FE1}" dt="2018-08-13T14:08:21.110" v="144"/>
        <pc:sldMkLst>
          <pc:docMk/>
          <pc:sldMk cId="1214482114" sldId="285"/>
        </pc:sldMkLst>
      </pc:sldChg>
      <pc:sldChg chg="add ord replId">
        <pc:chgData name="Joe Smith" userId="S::joe.smith@crisis.org.uk::339c0dfa-b3e8-40d0-9156-d00e9ede1f4e" providerId="AD" clId="Web-{B39CFB87-7208-A770-878D-828270766FE1}" dt="2018-08-13T14:35:04.032" v="372"/>
        <pc:sldMkLst>
          <pc:docMk/>
          <pc:sldMk cId="2125604364" sldId="286"/>
        </pc:sldMkLst>
      </pc:sldChg>
      <pc:sldChg chg="modSp add replId">
        <pc:chgData name="Joe Smith" userId="S::joe.smith@crisis.org.uk::339c0dfa-b3e8-40d0-9156-d00e9ede1f4e" providerId="AD" clId="Web-{B39CFB87-7208-A770-878D-828270766FE1}" dt="2018-08-13T14:14:49.079" v="226" actId="20577"/>
        <pc:sldMkLst>
          <pc:docMk/>
          <pc:sldMk cId="120967413" sldId="287"/>
        </pc:sldMkLst>
        <pc:spChg chg="mod">
          <ac:chgData name="Joe Smith" userId="S::joe.smith@crisis.org.uk::339c0dfa-b3e8-40d0-9156-d00e9ede1f4e" providerId="AD" clId="Web-{B39CFB87-7208-A770-878D-828270766FE1}" dt="2018-08-13T14:14:49.079" v="226" actId="20577"/>
          <ac:spMkLst>
            <pc:docMk/>
            <pc:sldMk cId="120967413" sldId="287"/>
            <ac:spMk id="5" creationId="{34A765DE-BE5C-4860-BAB4-F717F1B5503B}"/>
          </ac:spMkLst>
        </pc:spChg>
      </pc:sldChg>
      <pc:sldChg chg="modSp add ord replId">
        <pc:chgData name="Joe Smith" userId="S::joe.smith@crisis.org.uk::339c0dfa-b3e8-40d0-9156-d00e9ede1f4e" providerId="AD" clId="Web-{B39CFB87-7208-A770-878D-828270766FE1}" dt="2018-08-13T14:36:29.751" v="379"/>
        <pc:sldMkLst>
          <pc:docMk/>
          <pc:sldMk cId="2763840128" sldId="288"/>
        </pc:sldMkLst>
        <pc:spChg chg="mod">
          <ac:chgData name="Joe Smith" userId="S::joe.smith@crisis.org.uk::339c0dfa-b3e8-40d0-9156-d00e9ede1f4e" providerId="AD" clId="Web-{B39CFB87-7208-A770-878D-828270766FE1}" dt="2018-08-13T14:20:00.641" v="248" actId="20577"/>
          <ac:spMkLst>
            <pc:docMk/>
            <pc:sldMk cId="2763840128" sldId="288"/>
            <ac:spMk id="5" creationId="{34A765DE-BE5C-4860-BAB4-F717F1B5503B}"/>
          </ac:spMkLst>
        </pc:spChg>
      </pc:sldChg>
      <pc:sldChg chg="modSp add ord replId">
        <pc:chgData name="Joe Smith" userId="S::joe.smith@crisis.org.uk::339c0dfa-b3e8-40d0-9156-d00e9ede1f4e" providerId="AD" clId="Web-{B39CFB87-7208-A770-878D-828270766FE1}" dt="2018-08-13T14:35:33.985" v="373"/>
        <pc:sldMkLst>
          <pc:docMk/>
          <pc:sldMk cId="1721946913" sldId="289"/>
        </pc:sldMkLst>
        <pc:spChg chg="mod">
          <ac:chgData name="Joe Smith" userId="S::joe.smith@crisis.org.uk::339c0dfa-b3e8-40d0-9156-d00e9ede1f4e" providerId="AD" clId="Web-{B39CFB87-7208-A770-878D-828270766FE1}" dt="2018-08-13T14:20:31.313" v="259" actId="20577"/>
          <ac:spMkLst>
            <pc:docMk/>
            <pc:sldMk cId="1721946913" sldId="289"/>
            <ac:spMk id="5" creationId="{34A765DE-BE5C-4860-BAB4-F717F1B5503B}"/>
          </ac:spMkLst>
        </pc:spChg>
      </pc:sldChg>
      <pc:sldChg chg="modSp add replId">
        <pc:chgData name="Joe Smith" userId="S::joe.smith@crisis.org.uk::339c0dfa-b3e8-40d0-9156-d00e9ede1f4e" providerId="AD" clId="Web-{B39CFB87-7208-A770-878D-828270766FE1}" dt="2018-08-13T14:21:16.563" v="266" actId="20577"/>
        <pc:sldMkLst>
          <pc:docMk/>
          <pc:sldMk cId="1545618131" sldId="290"/>
        </pc:sldMkLst>
        <pc:spChg chg="mod">
          <ac:chgData name="Joe Smith" userId="S::joe.smith@crisis.org.uk::339c0dfa-b3e8-40d0-9156-d00e9ede1f4e" providerId="AD" clId="Web-{B39CFB87-7208-A770-878D-828270766FE1}" dt="2018-08-13T14:21:16.563" v="266" actId="20577"/>
          <ac:spMkLst>
            <pc:docMk/>
            <pc:sldMk cId="1545618131" sldId="290"/>
            <ac:spMk id="5" creationId="{34A765DE-BE5C-4860-BAB4-F717F1B5503B}"/>
          </ac:spMkLst>
        </pc:spChg>
      </pc:sldChg>
      <pc:sldChg chg="modSp add ord replId">
        <pc:chgData name="Joe Smith" userId="S::joe.smith@crisis.org.uk::339c0dfa-b3e8-40d0-9156-d00e9ede1f4e" providerId="AD" clId="Web-{B39CFB87-7208-A770-878D-828270766FE1}" dt="2018-08-13T14:36:51.079" v="381"/>
        <pc:sldMkLst>
          <pc:docMk/>
          <pc:sldMk cId="705224998" sldId="291"/>
        </pc:sldMkLst>
        <pc:spChg chg="mod">
          <ac:chgData name="Joe Smith" userId="S::joe.smith@crisis.org.uk::339c0dfa-b3e8-40d0-9156-d00e9ede1f4e" providerId="AD" clId="Web-{B39CFB87-7208-A770-878D-828270766FE1}" dt="2018-08-13T14:21:48.907" v="276" actId="20577"/>
          <ac:spMkLst>
            <pc:docMk/>
            <pc:sldMk cId="705224998" sldId="291"/>
            <ac:spMk id="5" creationId="{34A765DE-BE5C-4860-BAB4-F717F1B5503B}"/>
          </ac:spMkLst>
        </pc:spChg>
      </pc:sldChg>
      <pc:sldChg chg="modSp add ord replId">
        <pc:chgData name="Joe Smith" userId="S::joe.smith@crisis.org.uk::339c0dfa-b3e8-40d0-9156-d00e9ede1f4e" providerId="AD" clId="Web-{B39CFB87-7208-A770-878D-828270766FE1}" dt="2018-08-13T14:39:53.238" v="401" actId="20577"/>
        <pc:sldMkLst>
          <pc:docMk/>
          <pc:sldMk cId="1236404540" sldId="292"/>
        </pc:sldMkLst>
        <pc:spChg chg="mod">
          <ac:chgData name="Joe Smith" userId="S::joe.smith@crisis.org.uk::339c0dfa-b3e8-40d0-9156-d00e9ede1f4e" providerId="AD" clId="Web-{B39CFB87-7208-A770-878D-828270766FE1}" dt="2018-08-13T14:39:53.238" v="401" actId="20577"/>
          <ac:spMkLst>
            <pc:docMk/>
            <pc:sldMk cId="1236404540" sldId="292"/>
            <ac:spMk id="5" creationId="{34A765DE-BE5C-4860-BAB4-F717F1B5503B}"/>
          </ac:spMkLst>
        </pc:spChg>
      </pc:sldChg>
      <pc:sldChg chg="modSp add ord replId">
        <pc:chgData name="Joe Smith" userId="S::joe.smith@crisis.org.uk::339c0dfa-b3e8-40d0-9156-d00e9ede1f4e" providerId="AD" clId="Web-{B39CFB87-7208-A770-878D-828270766FE1}" dt="2018-08-13T14:39:28.079" v="396" actId="20577"/>
        <pc:sldMkLst>
          <pc:docMk/>
          <pc:sldMk cId="743551575" sldId="293"/>
        </pc:sldMkLst>
        <pc:spChg chg="mod">
          <ac:chgData name="Joe Smith" userId="S::joe.smith@crisis.org.uk::339c0dfa-b3e8-40d0-9156-d00e9ede1f4e" providerId="AD" clId="Web-{B39CFB87-7208-A770-878D-828270766FE1}" dt="2018-08-13T14:39:28.079" v="396" actId="20577"/>
          <ac:spMkLst>
            <pc:docMk/>
            <pc:sldMk cId="743551575" sldId="293"/>
            <ac:spMk id="5" creationId="{34A765DE-BE5C-4860-BAB4-F717F1B5503B}"/>
          </ac:spMkLst>
        </pc:spChg>
      </pc:sldChg>
      <pc:sldChg chg="modSp add replId">
        <pc:chgData name="Joe Smith" userId="S::joe.smith@crisis.org.uk::339c0dfa-b3e8-40d0-9156-d00e9ede1f4e" providerId="AD" clId="Web-{B39CFB87-7208-A770-878D-828270766FE1}" dt="2018-08-13T14:38:42.220" v="391" actId="20577"/>
        <pc:sldMkLst>
          <pc:docMk/>
          <pc:sldMk cId="1611911147" sldId="294"/>
        </pc:sldMkLst>
        <pc:spChg chg="mod">
          <ac:chgData name="Joe Smith" userId="S::joe.smith@crisis.org.uk::339c0dfa-b3e8-40d0-9156-d00e9ede1f4e" providerId="AD" clId="Web-{B39CFB87-7208-A770-878D-828270766FE1}" dt="2018-08-13T14:38:42.220" v="391" actId="20577"/>
          <ac:spMkLst>
            <pc:docMk/>
            <pc:sldMk cId="1611911147" sldId="294"/>
            <ac:spMk id="5" creationId="{34A765DE-BE5C-4860-BAB4-F717F1B5503B}"/>
          </ac:spMkLst>
        </pc:spChg>
      </pc:sldChg>
      <pc:sldChg chg="modSp add ord replId">
        <pc:chgData name="Joe Smith" userId="S::joe.smith@crisis.org.uk::339c0dfa-b3e8-40d0-9156-d00e9ede1f4e" providerId="AD" clId="Web-{B39CFB87-7208-A770-878D-828270766FE1}" dt="2018-08-13T14:40:21.251" v="413" actId="20577"/>
        <pc:sldMkLst>
          <pc:docMk/>
          <pc:sldMk cId="2343568461" sldId="295"/>
        </pc:sldMkLst>
        <pc:spChg chg="mod">
          <ac:chgData name="Joe Smith" userId="S::joe.smith@crisis.org.uk::339c0dfa-b3e8-40d0-9156-d00e9ede1f4e" providerId="AD" clId="Web-{B39CFB87-7208-A770-878D-828270766FE1}" dt="2018-08-13T14:40:21.251" v="413" actId="20577"/>
          <ac:spMkLst>
            <pc:docMk/>
            <pc:sldMk cId="2343568461" sldId="295"/>
            <ac:spMk id="5" creationId="{34A765DE-BE5C-4860-BAB4-F717F1B5503B}"/>
          </ac:spMkLst>
        </pc:spChg>
      </pc:sldChg>
      <pc:sldChg chg="modSp add del replId">
        <pc:chgData name="Joe Smith" userId="S::joe.smith@crisis.org.uk::339c0dfa-b3e8-40d0-9156-d00e9ede1f4e" providerId="AD" clId="Web-{B39CFB87-7208-A770-878D-828270766FE1}" dt="2018-08-13T14:41:52.204" v="440"/>
        <pc:sldMkLst>
          <pc:docMk/>
          <pc:sldMk cId="537875405" sldId="296"/>
        </pc:sldMkLst>
        <pc:spChg chg="mod">
          <ac:chgData name="Joe Smith" userId="S::joe.smith@crisis.org.uk::339c0dfa-b3e8-40d0-9156-d00e9ede1f4e" providerId="AD" clId="Web-{B39CFB87-7208-A770-878D-828270766FE1}" dt="2018-08-13T14:41:11.563" v="437" actId="20577"/>
          <ac:spMkLst>
            <pc:docMk/>
            <pc:sldMk cId="537875405" sldId="296"/>
            <ac:spMk id="5" creationId="{34A765DE-BE5C-4860-BAB4-F717F1B5503B}"/>
          </ac:spMkLst>
        </pc:spChg>
      </pc:sldChg>
      <pc:sldChg chg="modSp add replId">
        <pc:chgData name="Joe Smith" userId="S::joe.smith@crisis.org.uk::339c0dfa-b3e8-40d0-9156-d00e9ede1f4e" providerId="AD" clId="Web-{B39CFB87-7208-A770-878D-828270766FE1}" dt="2018-08-13T14:42:53.423" v="445" actId="20577"/>
        <pc:sldMkLst>
          <pc:docMk/>
          <pc:sldMk cId="1418145921" sldId="296"/>
        </pc:sldMkLst>
        <pc:spChg chg="mod">
          <ac:chgData name="Joe Smith" userId="S::joe.smith@crisis.org.uk::339c0dfa-b3e8-40d0-9156-d00e9ede1f4e" providerId="AD" clId="Web-{B39CFB87-7208-A770-878D-828270766FE1}" dt="2018-08-13T14:42:53.423" v="445" actId="20577"/>
          <ac:spMkLst>
            <pc:docMk/>
            <pc:sldMk cId="1418145921" sldId="296"/>
            <ac:spMk id="5" creationId="{34A765DE-BE5C-4860-BAB4-F717F1B5503B}"/>
          </ac:spMkLst>
        </pc:spChg>
      </pc:sldChg>
      <pc:sldChg chg="modSp add replId">
        <pc:chgData name="Joe Smith" userId="S::joe.smith@crisis.org.uk::339c0dfa-b3e8-40d0-9156-d00e9ede1f4e" providerId="AD" clId="Web-{B39CFB87-7208-A770-878D-828270766FE1}" dt="2018-08-13T14:44:02.360" v="453" actId="20577"/>
        <pc:sldMkLst>
          <pc:docMk/>
          <pc:sldMk cId="513784190" sldId="297"/>
        </pc:sldMkLst>
        <pc:spChg chg="mod">
          <ac:chgData name="Joe Smith" userId="S::joe.smith@crisis.org.uk::339c0dfa-b3e8-40d0-9156-d00e9ede1f4e" providerId="AD" clId="Web-{B39CFB87-7208-A770-878D-828270766FE1}" dt="2018-08-13T14:44:02.360" v="453" actId="20577"/>
          <ac:spMkLst>
            <pc:docMk/>
            <pc:sldMk cId="513784190" sldId="297"/>
            <ac:spMk id="5" creationId="{34A765DE-BE5C-4860-BAB4-F717F1B5503B}"/>
          </ac:spMkLst>
        </pc:spChg>
      </pc:sldChg>
      <pc:sldChg chg="modSp add replId">
        <pc:chgData name="Joe Smith" userId="S::joe.smith@crisis.org.uk::339c0dfa-b3e8-40d0-9156-d00e9ede1f4e" providerId="AD" clId="Web-{B39CFB87-7208-A770-878D-828270766FE1}" dt="2018-08-13T14:47:48.313" v="502" actId="20577"/>
        <pc:sldMkLst>
          <pc:docMk/>
          <pc:sldMk cId="1173552142" sldId="298"/>
        </pc:sldMkLst>
        <pc:spChg chg="mod">
          <ac:chgData name="Joe Smith" userId="S::joe.smith@crisis.org.uk::339c0dfa-b3e8-40d0-9156-d00e9ede1f4e" providerId="AD" clId="Web-{B39CFB87-7208-A770-878D-828270766FE1}" dt="2018-08-13T14:47:48.313" v="502" actId="20577"/>
          <ac:spMkLst>
            <pc:docMk/>
            <pc:sldMk cId="1173552142" sldId="298"/>
            <ac:spMk id="5" creationId="{34A765DE-BE5C-4860-BAB4-F717F1B5503B}"/>
          </ac:spMkLst>
        </pc:spChg>
      </pc:sldChg>
    </pc:docChg>
  </pc:docChgLst>
  <pc:docChgLst>
    <pc:chgData name="Joe Smith" userId="S::joe.smith@crisis.org.uk::339c0dfa-b3e8-40d0-9156-d00e9ede1f4e" providerId="AD" clId="Web-{6FCC8278-C8E9-4B9D-B66F-A3C95CA62712}"/>
    <pc:docChg chg="modSld sldOrd">
      <pc:chgData name="Joe Smith" userId="S::joe.smith@crisis.org.uk::339c0dfa-b3e8-40d0-9156-d00e9ede1f4e" providerId="AD" clId="Web-{6FCC8278-C8E9-4B9D-B66F-A3C95CA62712}" dt="2019-06-25T13:54:15.346" v="307"/>
      <pc:docMkLst>
        <pc:docMk/>
      </pc:docMkLst>
      <pc:sldChg chg="modSp">
        <pc:chgData name="Joe Smith" userId="S::joe.smith@crisis.org.uk::339c0dfa-b3e8-40d0-9156-d00e9ede1f4e" providerId="AD" clId="Web-{6FCC8278-C8E9-4B9D-B66F-A3C95CA62712}" dt="2019-06-25T13:25:30.704" v="30" actId="20577"/>
        <pc:sldMkLst>
          <pc:docMk/>
          <pc:sldMk cId="2246756093" sldId="345"/>
        </pc:sldMkLst>
        <pc:spChg chg="mod">
          <ac:chgData name="Joe Smith" userId="S::joe.smith@crisis.org.uk::339c0dfa-b3e8-40d0-9156-d00e9ede1f4e" providerId="AD" clId="Web-{6FCC8278-C8E9-4B9D-B66F-A3C95CA62712}" dt="2019-06-25T13:25:30.704" v="30" actId="20577"/>
          <ac:spMkLst>
            <pc:docMk/>
            <pc:sldMk cId="2246756093" sldId="345"/>
            <ac:spMk id="5" creationId="{7F09B711-095E-4D23-8881-BB9471FBB217}"/>
          </ac:spMkLst>
        </pc:spChg>
      </pc:sldChg>
      <pc:sldChg chg="addSp modSp">
        <pc:chgData name="Joe Smith" userId="S::joe.smith@crisis.org.uk::339c0dfa-b3e8-40d0-9156-d00e9ede1f4e" providerId="AD" clId="Web-{6FCC8278-C8E9-4B9D-B66F-A3C95CA62712}" dt="2019-06-25T13:54:01.831" v="305" actId="20577"/>
        <pc:sldMkLst>
          <pc:docMk/>
          <pc:sldMk cId="3513507324" sldId="346"/>
        </pc:sldMkLst>
        <pc:spChg chg="add mod">
          <ac:chgData name="Joe Smith" userId="S::joe.smith@crisis.org.uk::339c0dfa-b3e8-40d0-9156-d00e9ede1f4e" providerId="AD" clId="Web-{6FCC8278-C8E9-4B9D-B66F-A3C95CA62712}" dt="2019-06-25T13:54:01.831" v="305" actId="20577"/>
          <ac:spMkLst>
            <pc:docMk/>
            <pc:sldMk cId="3513507324" sldId="346"/>
            <ac:spMk id="4" creationId="{DCDAC867-9412-43D3-BA3C-4B83E6A618F5}"/>
          </ac:spMkLst>
        </pc:spChg>
        <pc:spChg chg="mod">
          <ac:chgData name="Joe Smith" userId="S::joe.smith@crisis.org.uk::339c0dfa-b3e8-40d0-9156-d00e9ede1f4e" providerId="AD" clId="Web-{6FCC8278-C8E9-4B9D-B66F-A3C95CA62712}" dt="2019-06-25T13:52:31.222" v="301" actId="20577"/>
          <ac:spMkLst>
            <pc:docMk/>
            <pc:sldMk cId="3513507324" sldId="346"/>
            <ac:spMk id="5" creationId="{7F09B711-095E-4D23-8881-BB9471FBB217}"/>
          </ac:spMkLst>
        </pc:spChg>
      </pc:sldChg>
      <pc:sldChg chg="addSp delSp modSp">
        <pc:chgData name="Joe Smith" userId="S::joe.smith@crisis.org.uk::339c0dfa-b3e8-40d0-9156-d00e9ede1f4e" providerId="AD" clId="Web-{6FCC8278-C8E9-4B9D-B66F-A3C95CA62712}" dt="2019-06-25T13:54:15.346" v="307"/>
        <pc:sldMkLst>
          <pc:docMk/>
          <pc:sldMk cId="3442267441" sldId="347"/>
        </pc:sldMkLst>
        <pc:spChg chg="del">
          <ac:chgData name="Joe Smith" userId="S::joe.smith@crisis.org.uk::339c0dfa-b3e8-40d0-9156-d00e9ede1f4e" providerId="AD" clId="Web-{6FCC8278-C8E9-4B9D-B66F-A3C95CA62712}" dt="2019-06-25T13:53:17.487" v="302"/>
          <ac:spMkLst>
            <pc:docMk/>
            <pc:sldMk cId="3442267441" sldId="347"/>
            <ac:spMk id="5" creationId="{7F09B711-095E-4D23-8881-BB9471FBB217}"/>
          </ac:spMkLst>
        </pc:spChg>
        <pc:spChg chg="add mod">
          <ac:chgData name="Joe Smith" userId="S::joe.smith@crisis.org.uk::339c0dfa-b3e8-40d0-9156-d00e9ede1f4e" providerId="AD" clId="Web-{6FCC8278-C8E9-4B9D-B66F-A3C95CA62712}" dt="2019-06-25T13:53:17.487" v="302"/>
          <ac:spMkLst>
            <pc:docMk/>
            <pc:sldMk cId="3442267441" sldId="347"/>
            <ac:spMk id="7" creationId="{520603B5-C23B-48A6-A9F9-2808954BCD1A}"/>
          </ac:spMkLst>
        </pc:spChg>
        <pc:spChg chg="add">
          <ac:chgData name="Joe Smith" userId="S::joe.smith@crisis.org.uk::339c0dfa-b3e8-40d0-9156-d00e9ede1f4e" providerId="AD" clId="Web-{6FCC8278-C8E9-4B9D-B66F-A3C95CA62712}" dt="2019-06-25T13:54:15.346" v="307"/>
          <ac:spMkLst>
            <pc:docMk/>
            <pc:sldMk cId="3442267441" sldId="347"/>
            <ac:spMk id="9" creationId="{F5FDD420-2555-414B-9AD3-2577F7164F2F}"/>
          </ac:spMkLst>
        </pc:spChg>
      </pc:sldChg>
      <pc:sldChg chg="modSp">
        <pc:chgData name="Joe Smith" userId="S::joe.smith@crisis.org.uk::339c0dfa-b3e8-40d0-9156-d00e9ede1f4e" providerId="AD" clId="Web-{6FCC8278-C8E9-4B9D-B66F-A3C95CA62712}" dt="2019-06-25T13:51:56.191" v="297" actId="20577"/>
        <pc:sldMkLst>
          <pc:docMk/>
          <pc:sldMk cId="243893333" sldId="348"/>
        </pc:sldMkLst>
        <pc:spChg chg="mod">
          <ac:chgData name="Joe Smith" userId="S::joe.smith@crisis.org.uk::339c0dfa-b3e8-40d0-9156-d00e9ede1f4e" providerId="AD" clId="Web-{6FCC8278-C8E9-4B9D-B66F-A3C95CA62712}" dt="2019-06-25T13:51:56.191" v="297" actId="20577"/>
          <ac:spMkLst>
            <pc:docMk/>
            <pc:sldMk cId="243893333" sldId="348"/>
            <ac:spMk id="5" creationId="{7F09B711-095E-4D23-8881-BB9471FBB217}"/>
          </ac:spMkLst>
        </pc:spChg>
      </pc:sldChg>
      <pc:sldChg chg="modSp">
        <pc:chgData name="Joe Smith" userId="S::joe.smith@crisis.org.uk::339c0dfa-b3e8-40d0-9156-d00e9ede1f4e" providerId="AD" clId="Web-{6FCC8278-C8E9-4B9D-B66F-A3C95CA62712}" dt="2019-06-25T13:46:19.272" v="285" actId="20577"/>
        <pc:sldMkLst>
          <pc:docMk/>
          <pc:sldMk cId="2608399795" sldId="352"/>
        </pc:sldMkLst>
        <pc:spChg chg="mod">
          <ac:chgData name="Joe Smith" userId="S::joe.smith@crisis.org.uk::339c0dfa-b3e8-40d0-9156-d00e9ede1f4e" providerId="AD" clId="Web-{6FCC8278-C8E9-4B9D-B66F-A3C95CA62712}" dt="2019-06-25T13:46:19.272" v="285" actId="20577"/>
          <ac:spMkLst>
            <pc:docMk/>
            <pc:sldMk cId="2608399795" sldId="352"/>
            <ac:spMk id="5" creationId="{7F09B711-095E-4D23-8881-BB9471FBB217}"/>
          </ac:spMkLst>
        </pc:spChg>
      </pc:sldChg>
      <pc:sldChg chg="modSp">
        <pc:chgData name="Joe Smith" userId="S::joe.smith@crisis.org.uk::339c0dfa-b3e8-40d0-9156-d00e9ede1f4e" providerId="AD" clId="Web-{6FCC8278-C8E9-4B9D-B66F-A3C95CA62712}" dt="2019-06-25T13:43:21.414" v="273" actId="20577"/>
        <pc:sldMkLst>
          <pc:docMk/>
          <pc:sldMk cId="111735990" sldId="353"/>
        </pc:sldMkLst>
        <pc:spChg chg="mod">
          <ac:chgData name="Joe Smith" userId="S::joe.smith@crisis.org.uk::339c0dfa-b3e8-40d0-9156-d00e9ede1f4e" providerId="AD" clId="Web-{6FCC8278-C8E9-4B9D-B66F-A3C95CA62712}" dt="2019-06-25T13:43:21.414" v="273" actId="20577"/>
          <ac:spMkLst>
            <pc:docMk/>
            <pc:sldMk cId="111735990" sldId="353"/>
            <ac:spMk id="5" creationId="{7F09B711-095E-4D23-8881-BB9471FBB217}"/>
          </ac:spMkLst>
        </pc:spChg>
      </pc:sldChg>
      <pc:sldChg chg="modSp">
        <pc:chgData name="Joe Smith" userId="S::joe.smith@crisis.org.uk::339c0dfa-b3e8-40d0-9156-d00e9ede1f4e" providerId="AD" clId="Web-{6FCC8278-C8E9-4B9D-B66F-A3C95CA62712}" dt="2019-06-25T13:41:19.883" v="266" actId="20577"/>
        <pc:sldMkLst>
          <pc:docMk/>
          <pc:sldMk cId="2204839153" sldId="354"/>
        </pc:sldMkLst>
        <pc:spChg chg="mod">
          <ac:chgData name="Joe Smith" userId="S::joe.smith@crisis.org.uk::339c0dfa-b3e8-40d0-9156-d00e9ede1f4e" providerId="AD" clId="Web-{6FCC8278-C8E9-4B9D-B66F-A3C95CA62712}" dt="2019-06-25T13:41:19.883" v="266" actId="20577"/>
          <ac:spMkLst>
            <pc:docMk/>
            <pc:sldMk cId="2204839153" sldId="354"/>
            <ac:spMk id="5" creationId="{7F09B711-095E-4D23-8881-BB9471FBB217}"/>
          </ac:spMkLst>
        </pc:spChg>
      </pc:sldChg>
      <pc:sldChg chg="modSp">
        <pc:chgData name="Joe Smith" userId="S::joe.smith@crisis.org.uk::339c0dfa-b3e8-40d0-9156-d00e9ede1f4e" providerId="AD" clId="Web-{6FCC8278-C8E9-4B9D-B66F-A3C95CA62712}" dt="2019-06-25T13:47:51.099" v="290" actId="14100"/>
        <pc:sldMkLst>
          <pc:docMk/>
          <pc:sldMk cId="3574229658" sldId="359"/>
        </pc:sldMkLst>
        <pc:spChg chg="mod">
          <ac:chgData name="Joe Smith" userId="S::joe.smith@crisis.org.uk::339c0dfa-b3e8-40d0-9156-d00e9ede1f4e" providerId="AD" clId="Web-{6FCC8278-C8E9-4B9D-B66F-A3C95CA62712}" dt="2019-06-25T13:47:51.099" v="290" actId="14100"/>
          <ac:spMkLst>
            <pc:docMk/>
            <pc:sldMk cId="3574229658" sldId="359"/>
            <ac:spMk id="2" creationId="{398AD03E-FDD1-43A7-8678-D54EDA6BB6B3}"/>
          </ac:spMkLst>
        </pc:spChg>
      </pc:sldChg>
      <pc:sldChg chg="modSp">
        <pc:chgData name="Joe Smith" userId="S::joe.smith@crisis.org.uk::339c0dfa-b3e8-40d0-9156-d00e9ede1f4e" providerId="AD" clId="Web-{6FCC8278-C8E9-4B9D-B66F-A3C95CA62712}" dt="2019-06-25T13:48:10.302" v="294" actId="20577"/>
        <pc:sldMkLst>
          <pc:docMk/>
          <pc:sldMk cId="4171467183" sldId="360"/>
        </pc:sldMkLst>
        <pc:spChg chg="mod">
          <ac:chgData name="Joe Smith" userId="S::joe.smith@crisis.org.uk::339c0dfa-b3e8-40d0-9156-d00e9ede1f4e" providerId="AD" clId="Web-{6FCC8278-C8E9-4B9D-B66F-A3C95CA62712}" dt="2019-06-25T13:48:10.302" v="294" actId="20577"/>
          <ac:spMkLst>
            <pc:docMk/>
            <pc:sldMk cId="4171467183" sldId="360"/>
            <ac:spMk id="2" creationId="{3E28C405-6092-4E72-A197-4BA5C3A31D8C}"/>
          </ac:spMkLst>
        </pc:spChg>
      </pc:sldChg>
      <pc:sldChg chg="addSp modSp ord">
        <pc:chgData name="Joe Smith" userId="S::joe.smith@crisis.org.uk::339c0dfa-b3e8-40d0-9156-d00e9ede1f4e" providerId="AD" clId="Web-{6FCC8278-C8E9-4B9D-B66F-A3C95CA62712}" dt="2019-06-25T13:54:11.455" v="306"/>
        <pc:sldMkLst>
          <pc:docMk/>
          <pc:sldMk cId="4076754869" sldId="363"/>
        </pc:sldMkLst>
        <pc:spChg chg="add">
          <ac:chgData name="Joe Smith" userId="S::joe.smith@crisis.org.uk::339c0dfa-b3e8-40d0-9156-d00e9ede1f4e" providerId="AD" clId="Web-{6FCC8278-C8E9-4B9D-B66F-A3C95CA62712}" dt="2019-06-25T13:54:11.455" v="306"/>
          <ac:spMkLst>
            <pc:docMk/>
            <pc:sldMk cId="4076754869" sldId="363"/>
            <ac:spMk id="4" creationId="{F0A80859-D317-4E13-9B99-C4E4C7225480}"/>
          </ac:spMkLst>
        </pc:spChg>
        <pc:spChg chg="mod">
          <ac:chgData name="Joe Smith" userId="S::joe.smith@crisis.org.uk::339c0dfa-b3e8-40d0-9156-d00e9ede1f4e" providerId="AD" clId="Web-{6FCC8278-C8E9-4B9D-B66F-A3C95CA62712}" dt="2019-06-25T13:33:22.106" v="128" actId="20577"/>
          <ac:spMkLst>
            <pc:docMk/>
            <pc:sldMk cId="4076754869" sldId="363"/>
            <ac:spMk id="5" creationId="{7F09B711-095E-4D23-8881-BB9471FBB217}"/>
          </ac:spMkLst>
        </pc:spChg>
      </pc:sldChg>
    </pc:docChg>
  </pc:docChgLst>
  <pc:docChgLst>
    <pc:chgData name="Joe Smith" userId="S::joe.smith@crisis.org.uk::339c0dfa-b3e8-40d0-9156-d00e9ede1f4e" providerId="AD" clId="Web-{E375BFB5-1FE0-1EA4-3F9B-EE94BC550D8A}"/>
    <pc:docChg chg="addSld modSld">
      <pc:chgData name="Joe Smith" userId="S::joe.smith@crisis.org.uk::339c0dfa-b3e8-40d0-9156-d00e9ede1f4e" providerId="AD" clId="Web-{E375BFB5-1FE0-1EA4-3F9B-EE94BC550D8A}" dt="2018-08-13T23:03:57.778" v="319" actId="20577"/>
      <pc:docMkLst>
        <pc:docMk/>
      </pc:docMkLst>
      <pc:sldChg chg="addSp delSp modSp modNotes">
        <pc:chgData name="Joe Smith" userId="S::joe.smith@crisis.org.uk::339c0dfa-b3e8-40d0-9156-d00e9ede1f4e" providerId="AD" clId="Web-{E375BFB5-1FE0-1EA4-3F9B-EE94BC550D8A}" dt="2018-08-13T22:55:31.874" v="227"/>
        <pc:sldMkLst>
          <pc:docMk/>
          <pc:sldMk cId="1721946913" sldId="289"/>
        </pc:sldMkLst>
        <pc:spChg chg="del">
          <ac:chgData name="Joe Smith" userId="S::joe.smith@crisis.org.uk::339c0dfa-b3e8-40d0-9156-d00e9ede1f4e" providerId="AD" clId="Web-{E375BFB5-1FE0-1EA4-3F9B-EE94BC550D8A}" dt="2018-08-13T22:45:03.390" v="105"/>
          <ac:spMkLst>
            <pc:docMk/>
            <pc:sldMk cId="1721946913" sldId="289"/>
            <ac:spMk id="2" creationId="{31A5419E-1973-4339-B7AB-4FB75F450C13}"/>
          </ac:spMkLst>
        </pc:spChg>
        <pc:spChg chg="del">
          <ac:chgData name="Joe Smith" userId="S::joe.smith@crisis.org.uk::339c0dfa-b3e8-40d0-9156-d00e9ede1f4e" providerId="AD" clId="Web-{E375BFB5-1FE0-1EA4-3F9B-EE94BC550D8A}" dt="2018-08-13T22:45:03.375" v="104"/>
          <ac:spMkLst>
            <pc:docMk/>
            <pc:sldMk cId="1721946913" sldId="289"/>
            <ac:spMk id="5" creationId="{34A765DE-BE5C-4860-BAB4-F717F1B5503B}"/>
          </ac:spMkLst>
        </pc:spChg>
        <pc:spChg chg="add del mod">
          <ac:chgData name="Joe Smith" userId="S::joe.smith@crisis.org.uk::339c0dfa-b3e8-40d0-9156-d00e9ede1f4e" providerId="AD" clId="Web-{E375BFB5-1FE0-1EA4-3F9B-EE94BC550D8A}" dt="2018-08-13T22:45:29.377" v="106"/>
          <ac:spMkLst>
            <pc:docMk/>
            <pc:sldMk cId="1721946913" sldId="289"/>
            <ac:spMk id="6" creationId="{901A2B05-8075-40EC-B87D-C8DD6AFE2C1D}"/>
          </ac:spMkLst>
        </pc:spChg>
        <pc:spChg chg="add del mod">
          <ac:chgData name="Joe Smith" userId="S::joe.smith@crisis.org.uk::339c0dfa-b3e8-40d0-9156-d00e9ede1f4e" providerId="AD" clId="Web-{E375BFB5-1FE0-1EA4-3F9B-EE94BC550D8A}" dt="2018-08-13T22:45:33.471" v="107"/>
          <ac:spMkLst>
            <pc:docMk/>
            <pc:sldMk cId="1721946913" sldId="289"/>
            <ac:spMk id="8" creationId="{D6A498F9-00DB-42F6-91F4-49DFCCC5A87B}"/>
          </ac:spMkLst>
        </pc:spChg>
        <pc:spChg chg="add">
          <ac:chgData name="Joe Smith" userId="S::joe.smith@crisis.org.uk::339c0dfa-b3e8-40d0-9156-d00e9ede1f4e" providerId="AD" clId="Web-{E375BFB5-1FE0-1EA4-3F9B-EE94BC550D8A}" dt="2018-08-13T22:45:35.580" v="108"/>
          <ac:spMkLst>
            <pc:docMk/>
            <pc:sldMk cId="1721946913" sldId="289"/>
            <ac:spMk id="9" creationId="{0617DE32-76AD-4CAF-AB9C-0295D7EEFFB7}"/>
          </ac:spMkLst>
        </pc:spChg>
        <pc:spChg chg="add mod">
          <ac:chgData name="Joe Smith" userId="S::joe.smith@crisis.org.uk::339c0dfa-b3e8-40d0-9156-d00e9ede1f4e" providerId="AD" clId="Web-{E375BFB5-1FE0-1EA4-3F9B-EE94BC550D8A}" dt="2018-08-13T22:47:17.222" v="137" actId="20577"/>
          <ac:spMkLst>
            <pc:docMk/>
            <pc:sldMk cId="1721946913" sldId="289"/>
            <ac:spMk id="10" creationId="{7FC6F1AF-3FAE-4AA4-A48A-B1995E205AAA}"/>
          </ac:spMkLst>
        </pc:spChg>
        <pc:spChg chg="del">
          <ac:chgData name="Joe Smith" userId="S::joe.smith@crisis.org.uk::339c0dfa-b3e8-40d0-9156-d00e9ede1f4e" providerId="AD" clId="Web-{E375BFB5-1FE0-1EA4-3F9B-EE94BC550D8A}" dt="2018-08-13T22:45:03.359" v="102"/>
          <ac:spMkLst>
            <pc:docMk/>
            <pc:sldMk cId="1721946913" sldId="289"/>
            <ac:spMk id="12" creationId="{D9BF4C33-D283-480B-A321-CC3F256CB715}"/>
          </ac:spMkLst>
        </pc:spChg>
        <pc:spChg chg="add mod">
          <ac:chgData name="Joe Smith" userId="S::joe.smith@crisis.org.uk::339c0dfa-b3e8-40d0-9156-d00e9ede1f4e" providerId="AD" clId="Web-{E375BFB5-1FE0-1EA4-3F9B-EE94BC550D8A}" dt="2018-08-13T22:49:19.475" v="178"/>
          <ac:spMkLst>
            <pc:docMk/>
            <pc:sldMk cId="1721946913" sldId="289"/>
            <ac:spMk id="16" creationId="{C42BD2E3-A76D-44B5-8C48-43B0F3ACC10C}"/>
          </ac:spMkLst>
        </pc:spChg>
        <pc:spChg chg="add mod">
          <ac:chgData name="Joe Smith" userId="S::joe.smith@crisis.org.uk::339c0dfa-b3e8-40d0-9156-d00e9ede1f4e" providerId="AD" clId="Web-{E375BFB5-1FE0-1EA4-3F9B-EE94BC550D8A}" dt="2018-08-13T22:49:19.490" v="179"/>
          <ac:spMkLst>
            <pc:docMk/>
            <pc:sldMk cId="1721946913" sldId="289"/>
            <ac:spMk id="17" creationId="{3140B337-2E62-45DC-A3EE-C3E7E60A75FD}"/>
          </ac:spMkLst>
        </pc:spChg>
        <pc:spChg chg="add mod">
          <ac:chgData name="Joe Smith" userId="S::joe.smith@crisis.org.uk::339c0dfa-b3e8-40d0-9156-d00e9ede1f4e" providerId="AD" clId="Web-{E375BFB5-1FE0-1EA4-3F9B-EE94BC550D8A}" dt="2018-08-13T22:50:22.851" v="190" actId="20577"/>
          <ac:spMkLst>
            <pc:docMk/>
            <pc:sldMk cId="1721946913" sldId="289"/>
            <ac:spMk id="18" creationId="{6DE88469-6BF0-4E4C-91DC-334066A7CE46}"/>
          </ac:spMkLst>
        </pc:spChg>
        <pc:picChg chg="del">
          <ac:chgData name="Joe Smith" userId="S::joe.smith@crisis.org.uk::339c0dfa-b3e8-40d0-9156-d00e9ede1f4e" providerId="AD" clId="Web-{E375BFB5-1FE0-1EA4-3F9B-EE94BC550D8A}" dt="2018-08-13T22:45:03.359" v="103"/>
          <ac:picMkLst>
            <pc:docMk/>
            <pc:sldMk cId="1721946913" sldId="289"/>
            <ac:picMk id="4" creationId="{AC07814D-E46D-413B-9960-1048B52CA172}"/>
          </ac:picMkLst>
        </pc:picChg>
        <pc:picChg chg="del">
          <ac:chgData name="Joe Smith" userId="S::joe.smith@crisis.org.uk::339c0dfa-b3e8-40d0-9156-d00e9ede1f4e" providerId="AD" clId="Web-{E375BFB5-1FE0-1EA4-3F9B-EE94BC550D8A}" dt="2018-08-13T22:45:03.359" v="101"/>
          <ac:picMkLst>
            <pc:docMk/>
            <pc:sldMk cId="1721946913" sldId="289"/>
            <ac:picMk id="13" creationId="{26ADAD26-63C2-4F52-B3C4-009723368841}"/>
          </ac:picMkLst>
        </pc:picChg>
      </pc:sldChg>
      <pc:sldChg chg="addSp modSp modNotes">
        <pc:chgData name="Joe Smith" userId="S::joe.smith@crisis.org.uk::339c0dfa-b3e8-40d0-9156-d00e9ede1f4e" providerId="AD" clId="Web-{E375BFB5-1FE0-1EA4-3F9B-EE94BC550D8A}" dt="2018-08-13T22:41:04.410" v="84"/>
        <pc:sldMkLst>
          <pc:docMk/>
          <pc:sldMk cId="705224998" sldId="291"/>
        </pc:sldMkLst>
        <pc:spChg chg="add mod">
          <ac:chgData name="Joe Smith" userId="S::joe.smith@crisis.org.uk::339c0dfa-b3e8-40d0-9156-d00e9ede1f4e" providerId="AD" clId="Web-{E375BFB5-1FE0-1EA4-3F9B-EE94BC550D8A}" dt="2018-08-13T22:37:36.446" v="65" actId="20577"/>
          <ac:spMkLst>
            <pc:docMk/>
            <pc:sldMk cId="705224998" sldId="291"/>
            <ac:spMk id="12" creationId="{6BA16C44-7A0B-4216-BC78-2F6F81586C75}"/>
          </ac:spMkLst>
        </pc:spChg>
        <pc:spChg chg="add mod">
          <ac:chgData name="Joe Smith" userId="S::joe.smith@crisis.org.uk::339c0dfa-b3e8-40d0-9156-d00e9ede1f4e" providerId="AD" clId="Web-{E375BFB5-1FE0-1EA4-3F9B-EE94BC550D8A}" dt="2018-08-13T22:38:08.681" v="72" actId="1076"/>
          <ac:spMkLst>
            <pc:docMk/>
            <pc:sldMk cId="705224998" sldId="291"/>
            <ac:spMk id="13" creationId="{29E49066-F9D5-4B80-B15E-FA6E01897194}"/>
          </ac:spMkLst>
        </pc:spChg>
        <pc:spChg chg="mod">
          <ac:chgData name="Joe Smith" userId="S::joe.smith@crisis.org.uk::339c0dfa-b3e8-40d0-9156-d00e9ede1f4e" providerId="AD" clId="Web-{E375BFB5-1FE0-1EA4-3F9B-EE94BC550D8A}" dt="2018-08-13T22:37:08.805" v="59" actId="20577"/>
          <ac:spMkLst>
            <pc:docMk/>
            <pc:sldMk cId="705224998" sldId="291"/>
            <ac:spMk id="27" creationId="{1A9BD660-2E4F-417F-ACCB-20D384F53209}"/>
          </ac:spMkLst>
        </pc:spChg>
      </pc:sldChg>
      <pc:sldChg chg="addSp delSp modSp">
        <pc:chgData name="Joe Smith" userId="S::joe.smith@crisis.org.uk::339c0dfa-b3e8-40d0-9156-d00e9ede1f4e" providerId="AD" clId="Web-{E375BFB5-1FE0-1EA4-3F9B-EE94BC550D8A}" dt="2018-08-13T23:02:16.321" v="311" actId="14100"/>
        <pc:sldMkLst>
          <pc:docMk/>
          <pc:sldMk cId="743551575" sldId="293"/>
        </pc:sldMkLst>
        <pc:spChg chg="del">
          <ac:chgData name="Joe Smith" userId="S::joe.smith@crisis.org.uk::339c0dfa-b3e8-40d0-9156-d00e9ede1f4e" providerId="AD" clId="Web-{E375BFB5-1FE0-1EA4-3F9B-EE94BC550D8A}" dt="2018-08-13T22:57:34.643" v="232"/>
          <ac:spMkLst>
            <pc:docMk/>
            <pc:sldMk cId="743551575" sldId="293"/>
            <ac:spMk id="2" creationId="{31A5419E-1973-4339-B7AB-4FB75F450C13}"/>
          </ac:spMkLst>
        </pc:spChg>
        <pc:spChg chg="del">
          <ac:chgData name="Joe Smith" userId="S::joe.smith@crisis.org.uk::339c0dfa-b3e8-40d0-9156-d00e9ede1f4e" providerId="AD" clId="Web-{E375BFB5-1FE0-1EA4-3F9B-EE94BC550D8A}" dt="2018-08-13T22:57:34.627" v="231"/>
          <ac:spMkLst>
            <pc:docMk/>
            <pc:sldMk cId="743551575" sldId="293"/>
            <ac:spMk id="5" creationId="{34A765DE-BE5C-4860-BAB4-F717F1B5503B}"/>
          </ac:spMkLst>
        </pc:spChg>
        <pc:spChg chg="add del mod">
          <ac:chgData name="Joe Smith" userId="S::joe.smith@crisis.org.uk::339c0dfa-b3e8-40d0-9156-d00e9ede1f4e" providerId="AD" clId="Web-{E375BFB5-1FE0-1EA4-3F9B-EE94BC550D8A}" dt="2018-08-13T22:57:39.862" v="233"/>
          <ac:spMkLst>
            <pc:docMk/>
            <pc:sldMk cId="743551575" sldId="293"/>
            <ac:spMk id="6" creationId="{3CE9E8B4-B7B7-4223-9344-403AF046E54B}"/>
          </ac:spMkLst>
        </pc:spChg>
        <pc:spChg chg="add del mod">
          <ac:chgData name="Joe Smith" userId="S::joe.smith@crisis.org.uk::339c0dfa-b3e8-40d0-9156-d00e9ede1f4e" providerId="AD" clId="Web-{E375BFB5-1FE0-1EA4-3F9B-EE94BC550D8A}" dt="2018-08-13T22:57:45.096" v="234"/>
          <ac:spMkLst>
            <pc:docMk/>
            <pc:sldMk cId="743551575" sldId="293"/>
            <ac:spMk id="8" creationId="{B5A281DB-F7DE-4A19-B89A-5AE9080A22A4}"/>
          </ac:spMkLst>
        </pc:spChg>
        <pc:spChg chg="add mod">
          <ac:chgData name="Joe Smith" userId="S::joe.smith@crisis.org.uk::339c0dfa-b3e8-40d0-9156-d00e9ede1f4e" providerId="AD" clId="Web-{E375BFB5-1FE0-1EA4-3F9B-EE94BC550D8A}" dt="2018-08-13T23:01:26.923" v="303" actId="14100"/>
          <ac:spMkLst>
            <pc:docMk/>
            <pc:sldMk cId="743551575" sldId="293"/>
            <ac:spMk id="9" creationId="{E5D313A7-BB89-460E-9121-F22365CAE64E}"/>
          </ac:spMkLst>
        </pc:spChg>
        <pc:spChg chg="add mod">
          <ac:chgData name="Joe Smith" userId="S::joe.smith@crisis.org.uk::339c0dfa-b3e8-40d0-9156-d00e9ede1f4e" providerId="AD" clId="Web-{E375BFB5-1FE0-1EA4-3F9B-EE94BC550D8A}" dt="2018-08-13T23:01:33.267" v="304" actId="14100"/>
          <ac:spMkLst>
            <pc:docMk/>
            <pc:sldMk cId="743551575" sldId="293"/>
            <ac:spMk id="10" creationId="{33E2002D-C236-4DFD-90EA-98F33C4CE384}"/>
          </ac:spMkLst>
        </pc:spChg>
        <pc:spChg chg="del">
          <ac:chgData name="Joe Smith" userId="S::joe.smith@crisis.org.uk::339c0dfa-b3e8-40d0-9156-d00e9ede1f4e" providerId="AD" clId="Web-{E375BFB5-1FE0-1EA4-3F9B-EE94BC550D8A}" dt="2018-08-13T22:57:34.612" v="229"/>
          <ac:spMkLst>
            <pc:docMk/>
            <pc:sldMk cId="743551575" sldId="293"/>
            <ac:spMk id="12" creationId="{D9BF4C33-D283-480B-A321-CC3F256CB715}"/>
          </ac:spMkLst>
        </pc:spChg>
        <pc:spChg chg="add mod">
          <ac:chgData name="Joe Smith" userId="S::joe.smith@crisis.org.uk::339c0dfa-b3e8-40d0-9156-d00e9ede1f4e" providerId="AD" clId="Web-{E375BFB5-1FE0-1EA4-3F9B-EE94BC550D8A}" dt="2018-08-13T23:01:45.173" v="305" actId="14100"/>
          <ac:spMkLst>
            <pc:docMk/>
            <pc:sldMk cId="743551575" sldId="293"/>
            <ac:spMk id="16" creationId="{EAF23E1A-600C-4DD0-8D08-39D8D6B3EA0F}"/>
          </ac:spMkLst>
        </pc:spChg>
        <pc:spChg chg="add mod">
          <ac:chgData name="Joe Smith" userId="S::joe.smith@crisis.org.uk::339c0dfa-b3e8-40d0-9156-d00e9ede1f4e" providerId="AD" clId="Web-{E375BFB5-1FE0-1EA4-3F9B-EE94BC550D8A}" dt="2018-08-13T23:01:54.751" v="307" actId="14100"/>
          <ac:spMkLst>
            <pc:docMk/>
            <pc:sldMk cId="743551575" sldId="293"/>
            <ac:spMk id="18" creationId="{DEE7B742-08FE-4410-AD10-1DAE7A2AA719}"/>
          </ac:spMkLst>
        </pc:spChg>
        <pc:spChg chg="add mod">
          <ac:chgData name="Joe Smith" userId="S::joe.smith@crisis.org.uk::339c0dfa-b3e8-40d0-9156-d00e9ede1f4e" providerId="AD" clId="Web-{E375BFB5-1FE0-1EA4-3F9B-EE94BC550D8A}" dt="2018-08-13T23:02:04.408" v="309" actId="14100"/>
          <ac:spMkLst>
            <pc:docMk/>
            <pc:sldMk cId="743551575" sldId="293"/>
            <ac:spMk id="20" creationId="{D5279914-DE4D-49D0-B9CA-D1409656C0C5}"/>
          </ac:spMkLst>
        </pc:spChg>
        <pc:spChg chg="add mod">
          <ac:chgData name="Joe Smith" userId="S::joe.smith@crisis.org.uk::339c0dfa-b3e8-40d0-9156-d00e9ede1f4e" providerId="AD" clId="Web-{E375BFB5-1FE0-1EA4-3F9B-EE94BC550D8A}" dt="2018-08-13T23:02:11.392" v="310" actId="14100"/>
          <ac:spMkLst>
            <pc:docMk/>
            <pc:sldMk cId="743551575" sldId="293"/>
            <ac:spMk id="22" creationId="{0254E6C3-B9E2-4C0B-89ED-E4207A43DA96}"/>
          </ac:spMkLst>
        </pc:spChg>
        <pc:spChg chg="add mod">
          <ac:chgData name="Joe Smith" userId="S::joe.smith@crisis.org.uk::339c0dfa-b3e8-40d0-9156-d00e9ede1f4e" providerId="AD" clId="Web-{E375BFB5-1FE0-1EA4-3F9B-EE94BC550D8A}" dt="2018-08-13T23:02:16.321" v="311" actId="14100"/>
          <ac:spMkLst>
            <pc:docMk/>
            <pc:sldMk cId="743551575" sldId="293"/>
            <ac:spMk id="24" creationId="{A49B918E-960C-4508-8E7D-15F8EE40B64E}"/>
          </ac:spMkLst>
        </pc:spChg>
        <pc:spChg chg="add">
          <ac:chgData name="Joe Smith" userId="S::joe.smith@crisis.org.uk::339c0dfa-b3e8-40d0-9156-d00e9ede1f4e" providerId="AD" clId="Web-{E375BFB5-1FE0-1EA4-3F9B-EE94BC550D8A}" dt="2018-08-13T22:58:15.879" v="242"/>
          <ac:spMkLst>
            <pc:docMk/>
            <pc:sldMk cId="743551575" sldId="293"/>
            <ac:spMk id="26" creationId="{3339C3B2-B578-4B12-B7A1-83BD88B553DD}"/>
          </ac:spMkLst>
        </pc:spChg>
        <pc:spChg chg="add mod">
          <ac:chgData name="Joe Smith" userId="S::joe.smith@crisis.org.uk::339c0dfa-b3e8-40d0-9156-d00e9ede1f4e" providerId="AD" clId="Web-{E375BFB5-1FE0-1EA4-3F9B-EE94BC550D8A}" dt="2018-08-13T22:58:58.302" v="254" actId="14100"/>
          <ac:spMkLst>
            <pc:docMk/>
            <pc:sldMk cId="743551575" sldId="293"/>
            <ac:spMk id="28" creationId="{24D67A7E-A63B-49F4-BAB0-667FF1860586}"/>
          </ac:spMkLst>
        </pc:spChg>
        <pc:picChg chg="del">
          <ac:chgData name="Joe Smith" userId="S::joe.smith@crisis.org.uk::339c0dfa-b3e8-40d0-9156-d00e9ede1f4e" providerId="AD" clId="Web-{E375BFB5-1FE0-1EA4-3F9B-EE94BC550D8A}" dt="2018-08-13T22:57:34.612" v="230"/>
          <ac:picMkLst>
            <pc:docMk/>
            <pc:sldMk cId="743551575" sldId="293"/>
            <ac:picMk id="4" creationId="{AC07814D-E46D-413B-9960-1048B52CA172}"/>
          </ac:picMkLst>
        </pc:picChg>
        <pc:picChg chg="del">
          <ac:chgData name="Joe Smith" userId="S::joe.smith@crisis.org.uk::339c0dfa-b3e8-40d0-9156-d00e9ede1f4e" providerId="AD" clId="Web-{E375BFB5-1FE0-1EA4-3F9B-EE94BC550D8A}" dt="2018-08-13T22:57:34.612" v="228"/>
          <ac:picMkLst>
            <pc:docMk/>
            <pc:sldMk cId="743551575" sldId="293"/>
            <ac:picMk id="13" creationId="{26ADAD26-63C2-4F52-B3C4-009723368841}"/>
          </ac:picMkLst>
        </pc:picChg>
      </pc:sldChg>
      <pc:sldChg chg="modSp">
        <pc:chgData name="Joe Smith" userId="S::joe.smith@crisis.org.uk::339c0dfa-b3e8-40d0-9156-d00e9ede1f4e" providerId="AD" clId="Web-{E375BFB5-1FE0-1EA4-3F9B-EE94BC550D8A}" dt="2018-08-13T23:03:57.778" v="318" actId="20577"/>
        <pc:sldMkLst>
          <pc:docMk/>
          <pc:sldMk cId="1173552142" sldId="298"/>
        </pc:sldMkLst>
        <pc:spChg chg="mod">
          <ac:chgData name="Joe Smith" userId="S::joe.smith@crisis.org.uk::339c0dfa-b3e8-40d0-9156-d00e9ede1f4e" providerId="AD" clId="Web-{E375BFB5-1FE0-1EA4-3F9B-EE94BC550D8A}" dt="2018-08-13T23:03:57.778" v="318" actId="20577"/>
          <ac:spMkLst>
            <pc:docMk/>
            <pc:sldMk cId="1173552142" sldId="298"/>
            <ac:spMk id="5" creationId="{34A765DE-BE5C-4860-BAB4-F717F1B5503B}"/>
          </ac:spMkLst>
        </pc:spChg>
      </pc:sldChg>
      <pc:sldChg chg="addSp modSp">
        <pc:chgData name="Joe Smith" userId="S::joe.smith@crisis.org.uk::339c0dfa-b3e8-40d0-9156-d00e9ede1f4e" providerId="AD" clId="Web-{E375BFB5-1FE0-1EA4-3F9B-EE94BC550D8A}" dt="2018-08-13T22:42:10.567" v="93" actId="14100"/>
        <pc:sldMkLst>
          <pc:docMk/>
          <pc:sldMk cId="1647821978" sldId="308"/>
        </pc:sldMkLst>
        <pc:spChg chg="add mod ord">
          <ac:chgData name="Joe Smith" userId="S::joe.smith@crisis.org.uk::339c0dfa-b3e8-40d0-9156-d00e9ede1f4e" providerId="AD" clId="Web-{E375BFB5-1FE0-1EA4-3F9B-EE94BC550D8A}" dt="2018-08-13T22:42:10.567" v="93" actId="14100"/>
          <ac:spMkLst>
            <pc:docMk/>
            <pc:sldMk cId="1647821978" sldId="308"/>
            <ac:spMk id="2" creationId="{16A515CC-EB9F-45AA-9AEB-92F2CD497FB0}"/>
          </ac:spMkLst>
        </pc:spChg>
      </pc:sldChg>
      <pc:sldChg chg="modSp">
        <pc:chgData name="Joe Smith" userId="S::joe.smith@crisis.org.uk::339c0dfa-b3e8-40d0-9156-d00e9ede1f4e" providerId="AD" clId="Web-{E375BFB5-1FE0-1EA4-3F9B-EE94BC550D8A}" dt="2018-08-13T22:43:33.076" v="100"/>
        <pc:sldMkLst>
          <pc:docMk/>
          <pc:sldMk cId="2675014110" sldId="309"/>
        </pc:sldMkLst>
        <pc:spChg chg="mod">
          <ac:chgData name="Joe Smith" userId="S::joe.smith@crisis.org.uk::339c0dfa-b3e8-40d0-9156-d00e9ede1f4e" providerId="AD" clId="Web-{E375BFB5-1FE0-1EA4-3F9B-EE94BC550D8A}" dt="2018-08-13T22:43:32.998" v="94"/>
          <ac:spMkLst>
            <pc:docMk/>
            <pc:sldMk cId="2675014110" sldId="309"/>
            <ac:spMk id="2" creationId="{C49B8350-937C-45B3-BFE4-E3CC5B9F18C8}"/>
          </ac:spMkLst>
        </pc:spChg>
        <pc:spChg chg="mod">
          <ac:chgData name="Joe Smith" userId="S::joe.smith@crisis.org.uk::339c0dfa-b3e8-40d0-9156-d00e9ede1f4e" providerId="AD" clId="Web-{E375BFB5-1FE0-1EA4-3F9B-EE94BC550D8A}" dt="2018-08-13T22:43:33.014" v="95"/>
          <ac:spMkLst>
            <pc:docMk/>
            <pc:sldMk cId="2675014110" sldId="309"/>
            <ac:spMk id="14" creationId="{B292C2C0-DE52-46F7-917E-6FBFA2FB10E7}"/>
          </ac:spMkLst>
        </pc:spChg>
        <pc:spChg chg="mod">
          <ac:chgData name="Joe Smith" userId="S::joe.smith@crisis.org.uk::339c0dfa-b3e8-40d0-9156-d00e9ede1f4e" providerId="AD" clId="Web-{E375BFB5-1FE0-1EA4-3F9B-EE94BC550D8A}" dt="2018-08-13T22:43:33.029" v="96"/>
          <ac:spMkLst>
            <pc:docMk/>
            <pc:sldMk cId="2675014110" sldId="309"/>
            <ac:spMk id="19" creationId="{9A0DFAFF-3571-48E1-998F-9B7AB7105A44}"/>
          </ac:spMkLst>
        </pc:spChg>
        <pc:spChg chg="mod">
          <ac:chgData name="Joe Smith" userId="S::joe.smith@crisis.org.uk::339c0dfa-b3e8-40d0-9156-d00e9ede1f4e" providerId="AD" clId="Web-{E375BFB5-1FE0-1EA4-3F9B-EE94BC550D8A}" dt="2018-08-13T22:43:33.045" v="97"/>
          <ac:spMkLst>
            <pc:docMk/>
            <pc:sldMk cId="2675014110" sldId="309"/>
            <ac:spMk id="22" creationId="{635DE2EF-FF81-47E0-94AD-53A35963C9D3}"/>
          </ac:spMkLst>
        </pc:spChg>
        <pc:spChg chg="mod">
          <ac:chgData name="Joe Smith" userId="S::joe.smith@crisis.org.uk::339c0dfa-b3e8-40d0-9156-d00e9ede1f4e" providerId="AD" clId="Web-{E375BFB5-1FE0-1EA4-3F9B-EE94BC550D8A}" dt="2018-08-13T22:43:33.045" v="98"/>
          <ac:spMkLst>
            <pc:docMk/>
            <pc:sldMk cId="2675014110" sldId="309"/>
            <ac:spMk id="24" creationId="{E725FF5A-E0DA-4A07-9EA3-8AF9B83F9D5D}"/>
          </ac:spMkLst>
        </pc:spChg>
        <pc:spChg chg="mod">
          <ac:chgData name="Joe Smith" userId="S::joe.smith@crisis.org.uk::339c0dfa-b3e8-40d0-9156-d00e9ede1f4e" providerId="AD" clId="Web-{E375BFB5-1FE0-1EA4-3F9B-EE94BC550D8A}" dt="2018-08-13T22:43:33.061" v="99"/>
          <ac:spMkLst>
            <pc:docMk/>
            <pc:sldMk cId="2675014110" sldId="309"/>
            <ac:spMk id="25" creationId="{8D7B170A-7357-4358-A6E3-B57ECA0C8D10}"/>
          </ac:spMkLst>
        </pc:spChg>
        <pc:spChg chg="mod">
          <ac:chgData name="Joe Smith" userId="S::joe.smith@crisis.org.uk::339c0dfa-b3e8-40d0-9156-d00e9ede1f4e" providerId="AD" clId="Web-{E375BFB5-1FE0-1EA4-3F9B-EE94BC550D8A}" dt="2018-08-13T22:43:33.076" v="100"/>
          <ac:spMkLst>
            <pc:docMk/>
            <pc:sldMk cId="2675014110" sldId="309"/>
            <ac:spMk id="30" creationId="{DF7C75CC-3DBE-4735-88C7-372A00759E26}"/>
          </ac:spMkLst>
        </pc:spChg>
      </pc:sldChg>
      <pc:sldChg chg="modSp add replId modNotes">
        <pc:chgData name="Joe Smith" userId="S::joe.smith@crisis.org.uk::339c0dfa-b3e8-40d0-9156-d00e9ede1f4e" providerId="AD" clId="Web-{E375BFB5-1FE0-1EA4-3F9B-EE94BC550D8A}" dt="2018-08-13T22:55:21.155" v="224" actId="20577"/>
        <pc:sldMkLst>
          <pc:docMk/>
          <pc:sldMk cId="829478479" sldId="310"/>
        </pc:sldMkLst>
        <pc:spChg chg="mod">
          <ac:chgData name="Joe Smith" userId="S::joe.smith@crisis.org.uk::339c0dfa-b3e8-40d0-9156-d00e9ede1f4e" providerId="AD" clId="Web-{E375BFB5-1FE0-1EA4-3F9B-EE94BC550D8A}" dt="2018-08-13T22:55:21.155" v="224" actId="20577"/>
          <ac:spMkLst>
            <pc:docMk/>
            <pc:sldMk cId="829478479" sldId="310"/>
            <ac:spMk id="10" creationId="{7FC6F1AF-3FAE-4AA4-A48A-B1995E205AAA}"/>
          </ac:spMkLst>
        </pc:spChg>
        <pc:spChg chg="mod">
          <ac:chgData name="Joe Smith" userId="S::joe.smith@crisis.org.uk::339c0dfa-b3e8-40d0-9156-d00e9ede1f4e" providerId="AD" clId="Web-{E375BFB5-1FE0-1EA4-3F9B-EE94BC550D8A}" dt="2018-08-13T22:53:48.311" v="212" actId="20577"/>
          <ac:spMkLst>
            <pc:docMk/>
            <pc:sldMk cId="829478479" sldId="310"/>
            <ac:spMk id="16" creationId="{C42BD2E3-A76D-44B5-8C48-43B0F3ACC10C}"/>
          </ac:spMkLst>
        </pc:spChg>
        <pc:spChg chg="mod">
          <ac:chgData name="Joe Smith" userId="S::joe.smith@crisis.org.uk::339c0dfa-b3e8-40d0-9156-d00e9ede1f4e" providerId="AD" clId="Web-{E375BFB5-1FE0-1EA4-3F9B-EE94BC550D8A}" dt="2018-08-13T22:54:32.412" v="214" actId="20577"/>
          <ac:spMkLst>
            <pc:docMk/>
            <pc:sldMk cId="829478479" sldId="310"/>
            <ac:spMk id="17" creationId="{3140B337-2E62-45DC-A3EE-C3E7E60A75FD}"/>
          </ac:spMkLst>
        </pc:spChg>
        <pc:spChg chg="mod">
          <ac:chgData name="Joe Smith" userId="S::joe.smith@crisis.org.uk::339c0dfa-b3e8-40d0-9156-d00e9ede1f4e" providerId="AD" clId="Web-{E375BFB5-1FE0-1EA4-3F9B-EE94BC550D8A}" dt="2018-08-13T22:55:04.459" v="222" actId="20577"/>
          <ac:spMkLst>
            <pc:docMk/>
            <pc:sldMk cId="829478479" sldId="310"/>
            <ac:spMk id="18" creationId="{6DE88469-6BF0-4E4C-91DC-334066A7CE46}"/>
          </ac:spMkLst>
        </pc:spChg>
      </pc:sldChg>
    </pc:docChg>
  </pc:docChgLst>
  <pc:docChgLst>
    <pc:chgData name="Joe Smith" userId="S::joe.smith@crisis.org.uk::339c0dfa-b3e8-40d0-9156-d00e9ede1f4e" providerId="AD" clId="Web-{F33618C8-08E2-30E9-0446-79A21E76DD42}"/>
    <pc:docChg chg="modSld">
      <pc:chgData name="Joe Smith" userId="S::joe.smith@crisis.org.uk::339c0dfa-b3e8-40d0-9156-d00e9ede1f4e" providerId="AD" clId="Web-{F33618C8-08E2-30E9-0446-79A21E76DD42}" dt="2018-08-14T09:16:15.954" v="7" actId="1076"/>
      <pc:docMkLst>
        <pc:docMk/>
      </pc:docMkLst>
      <pc:sldChg chg="addSp modSp">
        <pc:chgData name="Joe Smith" userId="S::joe.smith@crisis.org.uk::339c0dfa-b3e8-40d0-9156-d00e9ede1f4e" providerId="AD" clId="Web-{F33618C8-08E2-30E9-0446-79A21E76DD42}" dt="2018-08-14T09:16:15.954" v="7" actId="1076"/>
        <pc:sldMkLst>
          <pc:docMk/>
          <pc:sldMk cId="2184042120" sldId="313"/>
        </pc:sldMkLst>
        <pc:spChg chg="add">
          <ac:chgData name="Joe Smith" userId="S::joe.smith@crisis.org.uk::339c0dfa-b3e8-40d0-9156-d00e9ede1f4e" providerId="AD" clId="Web-{F33618C8-08E2-30E9-0446-79A21E76DD42}" dt="2018-08-14T09:15:05.985" v="1"/>
          <ac:spMkLst>
            <pc:docMk/>
            <pc:sldMk cId="2184042120" sldId="313"/>
            <ac:spMk id="3" creationId="{A7432F81-74D6-42C0-9CE1-9CCECEA9298C}"/>
          </ac:spMkLst>
        </pc:spChg>
        <pc:spChg chg="mod">
          <ac:chgData name="Joe Smith" userId="S::joe.smith@crisis.org.uk::339c0dfa-b3e8-40d0-9156-d00e9ede1f4e" providerId="AD" clId="Web-{F33618C8-08E2-30E9-0446-79A21E76DD42}" dt="2018-08-14T09:16:05.329" v="6" actId="20577"/>
          <ac:spMkLst>
            <pc:docMk/>
            <pc:sldMk cId="2184042120" sldId="313"/>
            <ac:spMk id="10" creationId="{33E2002D-C236-4DFD-90EA-98F33C4CE384}"/>
          </ac:spMkLst>
        </pc:spChg>
        <pc:spChg chg="mod">
          <ac:chgData name="Joe Smith" userId="S::joe.smith@crisis.org.uk::339c0dfa-b3e8-40d0-9156-d00e9ede1f4e" providerId="AD" clId="Web-{F33618C8-08E2-30E9-0446-79A21E76DD42}" dt="2018-08-14T09:15:54.016" v="5" actId="20577"/>
          <ac:spMkLst>
            <pc:docMk/>
            <pc:sldMk cId="2184042120" sldId="313"/>
            <ac:spMk id="11" creationId="{0B062EF5-8A22-4DD7-A962-0E831CC75C57}"/>
          </ac:spMkLst>
        </pc:spChg>
        <pc:spChg chg="mod">
          <ac:chgData name="Joe Smith" userId="S::joe.smith@crisis.org.uk::339c0dfa-b3e8-40d0-9156-d00e9ede1f4e" providerId="AD" clId="Web-{F33618C8-08E2-30E9-0446-79A21E76DD42}" dt="2018-08-14T09:15:30.579" v="3" actId="20577"/>
          <ac:spMkLst>
            <pc:docMk/>
            <pc:sldMk cId="2184042120" sldId="313"/>
            <ac:spMk id="12" creationId="{8424D6A8-E818-4930-B5E4-803E3E3E2DD3}"/>
          </ac:spMkLst>
        </pc:spChg>
        <pc:spChg chg="mod">
          <ac:chgData name="Joe Smith" userId="S::joe.smith@crisis.org.uk::339c0dfa-b3e8-40d0-9156-d00e9ede1f4e" providerId="AD" clId="Web-{F33618C8-08E2-30E9-0446-79A21E76DD42}" dt="2018-08-14T09:15:19.766" v="2" actId="20577"/>
          <ac:spMkLst>
            <pc:docMk/>
            <pc:sldMk cId="2184042120" sldId="313"/>
            <ac:spMk id="13" creationId="{A85BAFB3-03D1-4782-9B40-A1AA19C8D42B}"/>
          </ac:spMkLst>
        </pc:spChg>
        <pc:cxnChg chg="add mod">
          <ac:chgData name="Joe Smith" userId="S::joe.smith@crisis.org.uk::339c0dfa-b3e8-40d0-9156-d00e9ede1f4e" providerId="AD" clId="Web-{F33618C8-08E2-30E9-0446-79A21E76DD42}" dt="2018-08-14T09:16:15.954" v="7" actId="1076"/>
          <ac:cxnSpMkLst>
            <pc:docMk/>
            <pc:sldMk cId="2184042120" sldId="313"/>
            <ac:cxnSpMk id="2" creationId="{505CC7A9-65F1-44D7-ADA2-10A43F77459C}"/>
          </ac:cxnSpMkLst>
        </pc:cxnChg>
      </pc:sldChg>
    </pc:docChg>
  </pc:docChgLst>
  <pc:docChgLst>
    <pc:chgData name="Joe Smith" userId="S::joe.smith@crisis.org.uk::339c0dfa-b3e8-40d0-9156-d00e9ede1f4e" providerId="AD" clId="Web-{BE37DEB9-FE5F-C564-1D7E-0723DAC7E7E4}"/>
    <pc:docChg chg="modSld">
      <pc:chgData name="Joe Smith" userId="S::joe.smith@crisis.org.uk::339c0dfa-b3e8-40d0-9156-d00e9ede1f4e" providerId="AD" clId="Web-{BE37DEB9-FE5F-C564-1D7E-0723DAC7E7E4}" dt="2018-08-14T08:55:21.556" v="60"/>
      <pc:docMkLst>
        <pc:docMk/>
      </pc:docMkLst>
      <pc:sldChg chg="modSp modNotes">
        <pc:chgData name="Joe Smith" userId="S::joe.smith@crisis.org.uk::339c0dfa-b3e8-40d0-9156-d00e9ede1f4e" providerId="AD" clId="Web-{BE37DEB9-FE5F-C564-1D7E-0723DAC7E7E4}" dt="2018-08-14T08:55:21.556" v="60"/>
        <pc:sldMkLst>
          <pc:docMk/>
          <pc:sldMk cId="1776456602" sldId="312"/>
        </pc:sldMkLst>
        <pc:spChg chg="mod">
          <ac:chgData name="Joe Smith" userId="S::joe.smith@crisis.org.uk::339c0dfa-b3e8-40d0-9156-d00e9ede1f4e" providerId="AD" clId="Web-{BE37DEB9-FE5F-C564-1D7E-0723DAC7E7E4}" dt="2018-08-14T08:46:21.217" v="14" actId="20577"/>
          <ac:spMkLst>
            <pc:docMk/>
            <pc:sldMk cId="1776456602" sldId="312"/>
            <ac:spMk id="28" creationId="{24D67A7E-A63B-49F4-BAB0-667FF1860586}"/>
          </ac:spMkLst>
        </pc:spChg>
      </pc:sldChg>
    </pc:docChg>
  </pc:docChgLst>
  <pc:docChgLst>
    <pc:chgData name="Joe Smith" userId="S::joe.smith@crisis.org.uk::339c0dfa-b3e8-40d0-9156-d00e9ede1f4e" providerId="AD" clId="Web-{47757897-6F16-7B9C-B463-EA21DD5C6CA0}"/>
    <pc:docChg chg="modSld">
      <pc:chgData name="Joe Smith" userId="S::joe.smith@crisis.org.uk::339c0dfa-b3e8-40d0-9156-d00e9ede1f4e" providerId="AD" clId="Web-{47757897-6F16-7B9C-B463-EA21DD5C6CA0}" dt="2019-06-25T14:41:37.834" v="979"/>
      <pc:docMkLst>
        <pc:docMk/>
      </pc:docMkLst>
      <pc:sldChg chg="delSp">
        <pc:chgData name="Joe Smith" userId="S::joe.smith@crisis.org.uk::339c0dfa-b3e8-40d0-9156-d00e9ede1f4e" providerId="AD" clId="Web-{47757897-6F16-7B9C-B463-EA21DD5C6CA0}" dt="2019-06-25T14:12:03.411" v="86"/>
        <pc:sldMkLst>
          <pc:docMk/>
          <pc:sldMk cId="3584084353" sldId="329"/>
        </pc:sldMkLst>
        <pc:spChg chg="del">
          <ac:chgData name="Joe Smith" userId="S::joe.smith@crisis.org.uk::339c0dfa-b3e8-40d0-9156-d00e9ede1f4e" providerId="AD" clId="Web-{47757897-6F16-7B9C-B463-EA21DD5C6CA0}" dt="2019-06-25T14:12:03.411" v="86"/>
          <ac:spMkLst>
            <pc:docMk/>
            <pc:sldMk cId="3584084353" sldId="329"/>
            <ac:spMk id="5" creationId="{7351D784-CCC6-4B0B-A554-5C631F8BB05E}"/>
          </ac:spMkLst>
        </pc:spChg>
      </pc:sldChg>
      <pc:sldChg chg="modSp">
        <pc:chgData name="Joe Smith" userId="S::joe.smith@crisis.org.uk::339c0dfa-b3e8-40d0-9156-d00e9ede1f4e" providerId="AD" clId="Web-{47757897-6F16-7B9C-B463-EA21DD5C6CA0}" dt="2019-06-25T14:33:03.985" v="856" actId="20577"/>
        <pc:sldMkLst>
          <pc:docMk/>
          <pc:sldMk cId="935000212" sldId="334"/>
        </pc:sldMkLst>
        <pc:spChg chg="mod">
          <ac:chgData name="Joe Smith" userId="S::joe.smith@crisis.org.uk::339c0dfa-b3e8-40d0-9156-d00e9ede1f4e" providerId="AD" clId="Web-{47757897-6F16-7B9C-B463-EA21DD5C6CA0}" dt="2019-06-25T14:33:03.985" v="856" actId="20577"/>
          <ac:spMkLst>
            <pc:docMk/>
            <pc:sldMk cId="935000212" sldId="334"/>
            <ac:spMk id="4" creationId="{7E6CBF0F-1AA2-4377-8E90-B75FD7C92505}"/>
          </ac:spMkLst>
        </pc:spChg>
      </pc:sldChg>
      <pc:sldChg chg="modSp">
        <pc:chgData name="Joe Smith" userId="S::joe.smith@crisis.org.uk::339c0dfa-b3e8-40d0-9156-d00e9ede1f4e" providerId="AD" clId="Web-{47757897-6F16-7B9C-B463-EA21DD5C6CA0}" dt="2019-06-25T14:36:10.565" v="935"/>
        <pc:sldMkLst>
          <pc:docMk/>
          <pc:sldMk cId="3513507324" sldId="346"/>
        </pc:sldMkLst>
        <pc:spChg chg="mod">
          <ac:chgData name="Joe Smith" userId="S::joe.smith@crisis.org.uk::339c0dfa-b3e8-40d0-9156-d00e9ede1f4e" providerId="AD" clId="Web-{47757897-6F16-7B9C-B463-EA21DD5C6CA0}" dt="2019-06-25T14:36:10.565" v="935"/>
          <ac:spMkLst>
            <pc:docMk/>
            <pc:sldMk cId="3513507324" sldId="346"/>
            <ac:spMk id="4" creationId="{DCDAC867-9412-43D3-BA3C-4B83E6A618F5}"/>
          </ac:spMkLst>
        </pc:spChg>
      </pc:sldChg>
      <pc:sldChg chg="modSp">
        <pc:chgData name="Joe Smith" userId="S::joe.smith@crisis.org.uk::339c0dfa-b3e8-40d0-9156-d00e9ede1f4e" providerId="AD" clId="Web-{47757897-6F16-7B9C-B463-EA21DD5C6CA0}" dt="2019-06-25T14:36:24.893" v="939"/>
        <pc:sldMkLst>
          <pc:docMk/>
          <pc:sldMk cId="3442267441" sldId="347"/>
        </pc:sldMkLst>
        <pc:spChg chg="mod">
          <ac:chgData name="Joe Smith" userId="S::joe.smith@crisis.org.uk::339c0dfa-b3e8-40d0-9156-d00e9ede1f4e" providerId="AD" clId="Web-{47757897-6F16-7B9C-B463-EA21DD5C6CA0}" dt="2019-06-25T14:36:24.893" v="939"/>
          <ac:spMkLst>
            <pc:docMk/>
            <pc:sldMk cId="3442267441" sldId="347"/>
            <ac:spMk id="9" creationId="{F5FDD420-2555-414B-9AD3-2577F7164F2F}"/>
          </ac:spMkLst>
        </pc:spChg>
      </pc:sldChg>
      <pc:sldChg chg="addSp modSp">
        <pc:chgData name="Joe Smith" userId="S::joe.smith@crisis.org.uk::339c0dfa-b3e8-40d0-9156-d00e9ede1f4e" providerId="AD" clId="Web-{47757897-6F16-7B9C-B463-EA21DD5C6CA0}" dt="2019-06-25T14:12:16.677" v="104" actId="20577"/>
        <pc:sldMkLst>
          <pc:docMk/>
          <pc:sldMk cId="1484032197" sldId="349"/>
        </pc:sldMkLst>
        <pc:spChg chg="add mod">
          <ac:chgData name="Joe Smith" userId="S::joe.smith@crisis.org.uk::339c0dfa-b3e8-40d0-9156-d00e9ede1f4e" providerId="AD" clId="Web-{47757897-6F16-7B9C-B463-EA21DD5C6CA0}" dt="2019-06-25T14:12:16.677" v="104" actId="20577"/>
          <ac:spMkLst>
            <pc:docMk/>
            <pc:sldMk cId="1484032197" sldId="349"/>
            <ac:spMk id="9" creationId="{F38CF924-2A3B-4323-B38E-7A3C318DF3C0}"/>
          </ac:spMkLst>
        </pc:spChg>
      </pc:sldChg>
      <pc:sldChg chg="addSp delSp modSp">
        <pc:chgData name="Joe Smith" userId="S::joe.smith@crisis.org.uk::339c0dfa-b3e8-40d0-9156-d00e9ede1f4e" providerId="AD" clId="Web-{47757897-6F16-7B9C-B463-EA21DD5C6CA0}" dt="2019-06-25T14:13:12.287" v="132"/>
        <pc:sldMkLst>
          <pc:docMk/>
          <pc:sldMk cId="2995969903" sldId="350"/>
        </pc:sldMkLst>
        <pc:spChg chg="add del mod">
          <ac:chgData name="Joe Smith" userId="S::joe.smith@crisis.org.uk::339c0dfa-b3e8-40d0-9156-d00e9ede1f4e" providerId="AD" clId="Web-{47757897-6F16-7B9C-B463-EA21DD5C6CA0}" dt="2019-06-25T14:12:57.255" v="130"/>
          <ac:spMkLst>
            <pc:docMk/>
            <pc:sldMk cId="2995969903" sldId="350"/>
            <ac:spMk id="4" creationId="{BA547D31-B38C-45EF-91CF-28D08F9473B1}"/>
          </ac:spMkLst>
        </pc:spChg>
        <pc:spChg chg="add">
          <ac:chgData name="Joe Smith" userId="S::joe.smith@crisis.org.uk::339c0dfa-b3e8-40d0-9156-d00e9ede1f4e" providerId="AD" clId="Web-{47757897-6F16-7B9C-B463-EA21DD5C6CA0}" dt="2019-06-25T14:13:12.287" v="132"/>
          <ac:spMkLst>
            <pc:docMk/>
            <pc:sldMk cId="2995969903" sldId="350"/>
            <ac:spMk id="6" creationId="{1C9BC39E-4B57-4853-8573-35491B311B9F}"/>
          </ac:spMkLst>
        </pc:spChg>
      </pc:sldChg>
      <pc:sldChg chg="addSp">
        <pc:chgData name="Joe Smith" userId="S::joe.smith@crisis.org.uk::339c0dfa-b3e8-40d0-9156-d00e9ede1f4e" providerId="AD" clId="Web-{47757897-6F16-7B9C-B463-EA21DD5C6CA0}" dt="2019-06-25T14:13:04.834" v="131"/>
        <pc:sldMkLst>
          <pc:docMk/>
          <pc:sldMk cId="2636532104" sldId="351"/>
        </pc:sldMkLst>
        <pc:spChg chg="add">
          <ac:chgData name="Joe Smith" userId="S::joe.smith@crisis.org.uk::339c0dfa-b3e8-40d0-9156-d00e9ede1f4e" providerId="AD" clId="Web-{47757897-6F16-7B9C-B463-EA21DD5C6CA0}" dt="2019-06-25T14:13:04.834" v="131"/>
          <ac:spMkLst>
            <pc:docMk/>
            <pc:sldMk cId="2636532104" sldId="351"/>
            <ac:spMk id="4" creationId="{4731F878-BAD3-4AD4-A0EC-05C3D9B36F17}"/>
          </ac:spMkLst>
        </pc:spChg>
      </pc:sldChg>
      <pc:sldChg chg="modSp modNotes">
        <pc:chgData name="Joe Smith" userId="S::joe.smith@crisis.org.uk::339c0dfa-b3e8-40d0-9156-d00e9ede1f4e" providerId="AD" clId="Web-{47757897-6F16-7B9C-B463-EA21DD5C6CA0}" dt="2019-06-25T14:33:52.282" v="903"/>
        <pc:sldMkLst>
          <pc:docMk/>
          <pc:sldMk cId="2608399795" sldId="352"/>
        </pc:sldMkLst>
        <pc:spChg chg="mod">
          <ac:chgData name="Joe Smith" userId="S::joe.smith@crisis.org.uk::339c0dfa-b3e8-40d0-9156-d00e9ede1f4e" providerId="AD" clId="Web-{47757897-6F16-7B9C-B463-EA21DD5C6CA0}" dt="2019-06-25T14:33:52.282" v="903"/>
          <ac:spMkLst>
            <pc:docMk/>
            <pc:sldMk cId="2608399795" sldId="352"/>
            <ac:spMk id="5" creationId="{7F09B711-095E-4D23-8881-BB9471FBB217}"/>
          </ac:spMkLst>
        </pc:spChg>
      </pc:sldChg>
      <pc:sldChg chg="modSp">
        <pc:chgData name="Joe Smith" userId="S::joe.smith@crisis.org.uk::339c0dfa-b3e8-40d0-9156-d00e9ede1f4e" providerId="AD" clId="Web-{47757897-6F16-7B9C-B463-EA21DD5C6CA0}" dt="2019-06-25T14:19:52.056" v="299" actId="14100"/>
        <pc:sldMkLst>
          <pc:docMk/>
          <pc:sldMk cId="111735990" sldId="353"/>
        </pc:sldMkLst>
        <pc:spChg chg="mod">
          <ac:chgData name="Joe Smith" userId="S::joe.smith@crisis.org.uk::339c0dfa-b3e8-40d0-9156-d00e9ede1f4e" providerId="AD" clId="Web-{47757897-6F16-7B9C-B463-EA21DD5C6CA0}" dt="2019-06-25T14:19:52.056" v="299" actId="14100"/>
          <ac:spMkLst>
            <pc:docMk/>
            <pc:sldMk cId="111735990" sldId="353"/>
            <ac:spMk id="5" creationId="{7F09B711-095E-4D23-8881-BB9471FBB217}"/>
          </ac:spMkLst>
        </pc:spChg>
      </pc:sldChg>
      <pc:sldChg chg="modSp modNotes">
        <pc:chgData name="Joe Smith" userId="S::joe.smith@crisis.org.uk::339c0dfa-b3e8-40d0-9156-d00e9ede1f4e" providerId="AD" clId="Web-{47757897-6F16-7B9C-B463-EA21DD5C6CA0}" dt="2019-06-25T14:41:37.834" v="979"/>
        <pc:sldMkLst>
          <pc:docMk/>
          <pc:sldMk cId="2204839153" sldId="354"/>
        </pc:sldMkLst>
        <pc:spChg chg="mod">
          <ac:chgData name="Joe Smith" userId="S::joe.smith@crisis.org.uk::339c0dfa-b3e8-40d0-9156-d00e9ede1f4e" providerId="AD" clId="Web-{47757897-6F16-7B9C-B463-EA21DD5C6CA0}" dt="2019-06-25T14:39:02.801" v="969" actId="20577"/>
          <ac:spMkLst>
            <pc:docMk/>
            <pc:sldMk cId="2204839153" sldId="354"/>
            <ac:spMk id="5" creationId="{7F09B711-095E-4D23-8881-BB9471FBB217}"/>
          </ac:spMkLst>
        </pc:spChg>
      </pc:sldChg>
      <pc:sldChg chg="addSp delSp modSp">
        <pc:chgData name="Joe Smith" userId="S::joe.smith@crisis.org.uk::339c0dfa-b3e8-40d0-9156-d00e9ede1f4e" providerId="AD" clId="Web-{47757897-6F16-7B9C-B463-EA21DD5C6CA0}" dt="2019-06-25T14:12:50.349" v="126"/>
        <pc:sldMkLst>
          <pc:docMk/>
          <pc:sldMk cId="3842917117" sldId="355"/>
        </pc:sldMkLst>
        <pc:spChg chg="mod">
          <ac:chgData name="Joe Smith" userId="S::joe.smith@crisis.org.uk::339c0dfa-b3e8-40d0-9156-d00e9ede1f4e" providerId="AD" clId="Web-{47757897-6F16-7B9C-B463-EA21DD5C6CA0}" dt="2019-06-25T14:12:49.724" v="124" actId="20577"/>
          <ac:spMkLst>
            <pc:docMk/>
            <pc:sldMk cId="3842917117" sldId="355"/>
            <ac:spMk id="4" creationId="{E7A862D2-FE9C-4D5F-AA0C-905BDD543D51}"/>
          </ac:spMkLst>
        </pc:spChg>
        <pc:spChg chg="add del mod">
          <ac:chgData name="Joe Smith" userId="S::joe.smith@crisis.org.uk::339c0dfa-b3e8-40d0-9156-d00e9ede1f4e" providerId="AD" clId="Web-{47757897-6F16-7B9C-B463-EA21DD5C6CA0}" dt="2019-06-25T14:12:34.224" v="114"/>
          <ac:spMkLst>
            <pc:docMk/>
            <pc:sldMk cId="3842917117" sldId="355"/>
            <ac:spMk id="6" creationId="{46E56E40-D579-4EC0-A114-B09C04F0F7B9}"/>
          </ac:spMkLst>
        </pc:spChg>
        <pc:spChg chg="add del mod">
          <ac:chgData name="Joe Smith" userId="S::joe.smith@crisis.org.uk::339c0dfa-b3e8-40d0-9156-d00e9ede1f4e" providerId="AD" clId="Web-{47757897-6F16-7B9C-B463-EA21DD5C6CA0}" dt="2019-06-25T14:12:50.349" v="126"/>
          <ac:spMkLst>
            <pc:docMk/>
            <pc:sldMk cId="3842917117" sldId="355"/>
            <ac:spMk id="7" creationId="{52802981-5DC0-46ED-B8C5-DB5EF0465E63}"/>
          </ac:spMkLst>
        </pc:spChg>
      </pc:sldChg>
      <pc:sldChg chg="modSp">
        <pc:chgData name="Joe Smith" userId="S::joe.smith@crisis.org.uk::339c0dfa-b3e8-40d0-9156-d00e9ede1f4e" providerId="AD" clId="Web-{47757897-6F16-7B9C-B463-EA21DD5C6CA0}" dt="2019-06-25T14:35:34.518" v="930"/>
        <pc:sldMkLst>
          <pc:docMk/>
          <pc:sldMk cId="3574229658" sldId="359"/>
        </pc:sldMkLst>
        <pc:spChg chg="mod">
          <ac:chgData name="Joe Smith" userId="S::joe.smith@crisis.org.uk::339c0dfa-b3e8-40d0-9156-d00e9ede1f4e" providerId="AD" clId="Web-{47757897-6F16-7B9C-B463-EA21DD5C6CA0}" dt="2019-06-25T14:35:34.518" v="930"/>
          <ac:spMkLst>
            <pc:docMk/>
            <pc:sldMk cId="3574229658" sldId="359"/>
            <ac:spMk id="2" creationId="{398AD03E-FDD1-43A7-8678-D54EDA6BB6B3}"/>
          </ac:spMkLst>
        </pc:spChg>
      </pc:sldChg>
      <pc:sldChg chg="modSp">
        <pc:chgData name="Joe Smith" userId="S::joe.smith@crisis.org.uk::339c0dfa-b3e8-40d0-9156-d00e9ede1f4e" providerId="AD" clId="Web-{47757897-6F16-7B9C-B463-EA21DD5C6CA0}" dt="2019-06-25T14:36:00.080" v="933"/>
        <pc:sldMkLst>
          <pc:docMk/>
          <pc:sldMk cId="4171467183" sldId="360"/>
        </pc:sldMkLst>
        <pc:spChg chg="mod">
          <ac:chgData name="Joe Smith" userId="S::joe.smith@crisis.org.uk::339c0dfa-b3e8-40d0-9156-d00e9ede1f4e" providerId="AD" clId="Web-{47757897-6F16-7B9C-B463-EA21DD5C6CA0}" dt="2019-06-25T14:36:00.080" v="933"/>
          <ac:spMkLst>
            <pc:docMk/>
            <pc:sldMk cId="4171467183" sldId="360"/>
            <ac:spMk id="2" creationId="{3E28C405-6092-4E72-A197-4BA5C3A31D8C}"/>
          </ac:spMkLst>
        </pc:spChg>
      </pc:sldChg>
      <pc:sldChg chg="modSp">
        <pc:chgData name="Joe Smith" userId="S::joe.smith@crisis.org.uk::339c0dfa-b3e8-40d0-9156-d00e9ede1f4e" providerId="AD" clId="Web-{47757897-6F16-7B9C-B463-EA21DD5C6CA0}" dt="2019-06-25T14:36:17.659" v="937"/>
        <pc:sldMkLst>
          <pc:docMk/>
          <pc:sldMk cId="4076754869" sldId="363"/>
        </pc:sldMkLst>
        <pc:spChg chg="mod">
          <ac:chgData name="Joe Smith" userId="S::joe.smith@crisis.org.uk::339c0dfa-b3e8-40d0-9156-d00e9ede1f4e" providerId="AD" clId="Web-{47757897-6F16-7B9C-B463-EA21DD5C6CA0}" dt="2019-06-25T14:36:17.659" v="937"/>
          <ac:spMkLst>
            <pc:docMk/>
            <pc:sldMk cId="4076754869" sldId="363"/>
            <ac:spMk id="4" creationId="{F0A80859-D317-4E13-9B99-C4E4C7225480}"/>
          </ac:spMkLst>
        </pc:spChg>
      </pc:sldChg>
      <pc:sldChg chg="modSp">
        <pc:chgData name="Joe Smith" userId="S::joe.smith@crisis.org.uk::339c0dfa-b3e8-40d0-9156-d00e9ede1f4e" providerId="AD" clId="Web-{47757897-6F16-7B9C-B463-EA21DD5C6CA0}" dt="2019-06-25T14:11:49.989" v="85" actId="14100"/>
        <pc:sldMkLst>
          <pc:docMk/>
          <pc:sldMk cId="1959760497" sldId="364"/>
        </pc:sldMkLst>
        <pc:spChg chg="mod">
          <ac:chgData name="Joe Smith" userId="S::joe.smith@crisis.org.uk::339c0dfa-b3e8-40d0-9156-d00e9ede1f4e" providerId="AD" clId="Web-{47757897-6F16-7B9C-B463-EA21DD5C6CA0}" dt="2019-06-25T14:11:49.989" v="85" actId="14100"/>
          <ac:spMkLst>
            <pc:docMk/>
            <pc:sldMk cId="1959760497" sldId="364"/>
            <ac:spMk id="2" creationId="{80495A3C-F07F-45AC-9042-9B4F3EC576D1}"/>
          </ac:spMkLst>
        </pc:spChg>
      </pc:sldChg>
      <pc:sldChg chg="addSp delSp modSp">
        <pc:chgData name="Joe Smith" userId="S::joe.smith@crisis.org.uk::339c0dfa-b3e8-40d0-9156-d00e9ede1f4e" providerId="AD" clId="Web-{47757897-6F16-7B9C-B463-EA21DD5C6CA0}" dt="2019-06-25T14:33:37.814" v="901" actId="20577"/>
        <pc:sldMkLst>
          <pc:docMk/>
          <pc:sldMk cId="830302480" sldId="365"/>
        </pc:sldMkLst>
        <pc:spChg chg="del">
          <ac:chgData name="Joe Smith" userId="S::joe.smith@crisis.org.uk::339c0dfa-b3e8-40d0-9156-d00e9ede1f4e" providerId="AD" clId="Web-{47757897-6F16-7B9C-B463-EA21DD5C6CA0}" dt="2019-06-25T14:33:16.548" v="859"/>
          <ac:spMkLst>
            <pc:docMk/>
            <pc:sldMk cId="830302480" sldId="365"/>
            <ac:spMk id="2" creationId="{80495A3C-F07F-45AC-9042-9B4F3EC576D1}"/>
          </ac:spMkLst>
        </pc:spChg>
        <pc:spChg chg="add mod">
          <ac:chgData name="Joe Smith" userId="S::joe.smith@crisis.org.uk::339c0dfa-b3e8-40d0-9156-d00e9ede1f4e" providerId="AD" clId="Web-{47757897-6F16-7B9C-B463-EA21DD5C6CA0}" dt="2019-06-25T14:33:37.814" v="901" actId="20577"/>
          <ac:spMkLst>
            <pc:docMk/>
            <pc:sldMk cId="830302480" sldId="365"/>
            <ac:spMk id="5" creationId="{6930579D-FEE2-46BD-B393-A349F289998E}"/>
          </ac:spMkLst>
        </pc:spChg>
      </pc:sldChg>
      <pc:sldChg chg="addSp delSp modSp">
        <pc:chgData name="Joe Smith" userId="S::joe.smith@crisis.org.uk::339c0dfa-b3e8-40d0-9156-d00e9ede1f4e" providerId="AD" clId="Web-{47757897-6F16-7B9C-B463-EA21DD5C6CA0}" dt="2019-06-25T14:34:52.361" v="928" actId="1076"/>
        <pc:sldMkLst>
          <pc:docMk/>
          <pc:sldMk cId="2305544915" sldId="366"/>
        </pc:sldMkLst>
        <pc:spChg chg="del">
          <ac:chgData name="Joe Smith" userId="S::joe.smith@crisis.org.uk::339c0dfa-b3e8-40d0-9156-d00e9ede1f4e" providerId="AD" clId="Web-{47757897-6F16-7B9C-B463-EA21DD5C6CA0}" dt="2019-06-25T14:34:47.205" v="926"/>
          <ac:spMkLst>
            <pc:docMk/>
            <pc:sldMk cId="2305544915" sldId="366"/>
            <ac:spMk id="2" creationId="{37BA7C4B-4491-4EF8-96ED-09C58D9C5E78}"/>
          </ac:spMkLst>
        </pc:spChg>
        <pc:spChg chg="add mod">
          <ac:chgData name="Joe Smith" userId="S::joe.smith@crisis.org.uk::339c0dfa-b3e8-40d0-9156-d00e9ede1f4e" providerId="AD" clId="Web-{47757897-6F16-7B9C-B463-EA21DD5C6CA0}" dt="2019-06-25T14:34:52.361" v="928" actId="1076"/>
          <ac:spMkLst>
            <pc:docMk/>
            <pc:sldMk cId="2305544915" sldId="366"/>
            <ac:spMk id="4" creationId="{B5D4A105-1C19-4838-933D-227549593B73}"/>
          </ac:spMkLst>
        </pc:spChg>
      </pc:sldChg>
      <pc:sldChg chg="modSp">
        <pc:chgData name="Joe Smith" userId="S::joe.smith@crisis.org.uk::339c0dfa-b3e8-40d0-9156-d00e9ede1f4e" providerId="AD" clId="Web-{47757897-6F16-7B9C-B463-EA21DD5C6CA0}" dt="2019-06-25T14:34:41.174" v="925" actId="1076"/>
        <pc:sldMkLst>
          <pc:docMk/>
          <pc:sldMk cId="4006756691" sldId="367"/>
        </pc:sldMkLst>
        <pc:spChg chg="mod">
          <ac:chgData name="Joe Smith" userId="S::joe.smith@crisis.org.uk::339c0dfa-b3e8-40d0-9156-d00e9ede1f4e" providerId="AD" clId="Web-{47757897-6F16-7B9C-B463-EA21DD5C6CA0}" dt="2019-06-25T14:34:41.174" v="925" actId="1076"/>
          <ac:spMkLst>
            <pc:docMk/>
            <pc:sldMk cId="4006756691" sldId="367"/>
            <ac:spMk id="8" creationId="{300D7477-2ED2-4C75-9E51-B2BCCD40808F}"/>
          </ac:spMkLst>
        </pc:spChg>
      </pc:sldChg>
    </pc:docChg>
  </pc:docChgLst>
  <pc:docChgLst>
    <pc:chgData name="Joe Smith" userId="S::joe.smith@crisis.org.uk::339c0dfa-b3e8-40d0-9156-d00e9ede1f4e" providerId="AD" clId="Web-{5EB0F086-8C92-88BA-FC58-AE14A36C1AE2}"/>
    <pc:docChg chg="addSld delSld modSld">
      <pc:chgData name="Joe Smith" userId="S::joe.smith@crisis.org.uk::339c0dfa-b3e8-40d0-9156-d00e9ede1f4e" providerId="AD" clId="Web-{5EB0F086-8C92-88BA-FC58-AE14A36C1AE2}" dt="2018-08-14T09:37:16.230" v="246" actId="20577"/>
      <pc:docMkLst>
        <pc:docMk/>
      </pc:docMkLst>
      <pc:sldChg chg="del">
        <pc:chgData name="Joe Smith" userId="S::joe.smith@crisis.org.uk::339c0dfa-b3e8-40d0-9156-d00e9ede1f4e" providerId="AD" clId="Web-{5EB0F086-8C92-88BA-FC58-AE14A36C1AE2}" dt="2018-08-14T09:32:58.961" v="191"/>
        <pc:sldMkLst>
          <pc:docMk/>
          <pc:sldMk cId="513784190" sldId="297"/>
        </pc:sldMkLst>
      </pc:sldChg>
      <pc:sldChg chg="del">
        <pc:chgData name="Joe Smith" userId="S::joe.smith@crisis.org.uk::339c0dfa-b3e8-40d0-9156-d00e9ede1f4e" providerId="AD" clId="Web-{5EB0F086-8C92-88BA-FC58-AE14A36C1AE2}" dt="2018-08-14T09:35:32.448" v="228"/>
        <pc:sldMkLst>
          <pc:docMk/>
          <pc:sldMk cId="3665825665" sldId="303"/>
        </pc:sldMkLst>
      </pc:sldChg>
      <pc:sldChg chg="del">
        <pc:chgData name="Joe Smith" userId="S::joe.smith@crisis.org.uk::339c0dfa-b3e8-40d0-9156-d00e9ede1f4e" providerId="AD" clId="Web-{5EB0F086-8C92-88BA-FC58-AE14A36C1AE2}" dt="2018-08-14T09:25:52.300" v="139"/>
        <pc:sldMkLst>
          <pc:docMk/>
          <pc:sldMk cId="1636487770" sldId="306"/>
        </pc:sldMkLst>
      </pc:sldChg>
      <pc:sldChg chg="modSp">
        <pc:chgData name="Joe Smith" userId="S::joe.smith@crisis.org.uk::339c0dfa-b3e8-40d0-9156-d00e9ede1f4e" providerId="AD" clId="Web-{5EB0F086-8C92-88BA-FC58-AE14A36C1AE2}" dt="2018-08-14T09:37:16.230" v="246" actId="20577"/>
        <pc:sldMkLst>
          <pc:docMk/>
          <pc:sldMk cId="1776456602" sldId="312"/>
        </pc:sldMkLst>
        <pc:spChg chg="mod">
          <ac:chgData name="Joe Smith" userId="S::joe.smith@crisis.org.uk::339c0dfa-b3e8-40d0-9156-d00e9ede1f4e" providerId="AD" clId="Web-{5EB0F086-8C92-88BA-FC58-AE14A36C1AE2}" dt="2018-08-14T09:37:16.230" v="246" actId="20577"/>
          <ac:spMkLst>
            <pc:docMk/>
            <pc:sldMk cId="1776456602" sldId="312"/>
            <ac:spMk id="20" creationId="{D5279914-DE4D-49D0-B9CA-D1409656C0C5}"/>
          </ac:spMkLst>
        </pc:spChg>
      </pc:sldChg>
      <pc:sldChg chg="addSp delSp modSp">
        <pc:chgData name="Joe Smith" userId="S::joe.smith@crisis.org.uk::339c0dfa-b3e8-40d0-9156-d00e9ede1f4e" providerId="AD" clId="Web-{5EB0F086-8C92-88BA-FC58-AE14A36C1AE2}" dt="2018-08-14T09:25:39.440" v="138"/>
        <pc:sldMkLst>
          <pc:docMk/>
          <pc:sldMk cId="2184042120" sldId="313"/>
        </pc:sldMkLst>
        <pc:spChg chg="add mod">
          <ac:chgData name="Joe Smith" userId="S::joe.smith@crisis.org.uk::339c0dfa-b3e8-40d0-9156-d00e9ede1f4e" providerId="AD" clId="Web-{5EB0F086-8C92-88BA-FC58-AE14A36C1AE2}" dt="2018-08-14T09:22:39.610" v="16"/>
          <ac:spMkLst>
            <pc:docMk/>
            <pc:sldMk cId="2184042120" sldId="313"/>
            <ac:spMk id="4" creationId="{6CE8B5AC-1AFC-46FB-956D-E3E704E25C13}"/>
          </ac:spMkLst>
        </pc:spChg>
        <pc:spChg chg="add mod">
          <ac:chgData name="Joe Smith" userId="S::joe.smith@crisis.org.uk::339c0dfa-b3e8-40d0-9156-d00e9ede1f4e" providerId="AD" clId="Web-{5EB0F086-8C92-88BA-FC58-AE14A36C1AE2}" dt="2018-08-14T09:21:47.718" v="11" actId="20577"/>
          <ac:spMkLst>
            <pc:docMk/>
            <pc:sldMk cId="2184042120" sldId="313"/>
            <ac:spMk id="21" creationId="{6735ED24-7A9B-43EC-801C-344B97085881}"/>
          </ac:spMkLst>
        </pc:spChg>
        <pc:spChg chg="add mod">
          <ac:chgData name="Joe Smith" userId="S::joe.smith@crisis.org.uk::339c0dfa-b3e8-40d0-9156-d00e9ede1f4e" providerId="AD" clId="Web-{5EB0F086-8C92-88BA-FC58-AE14A36C1AE2}" dt="2018-08-14T09:23:34.345" v="38" actId="1076"/>
          <ac:spMkLst>
            <pc:docMk/>
            <pc:sldMk cId="2184042120" sldId="313"/>
            <ac:spMk id="22" creationId="{3E2D450F-BB73-4177-95FF-F1679B9CD137}"/>
          </ac:spMkLst>
        </pc:spChg>
        <pc:spChg chg="add mod">
          <ac:chgData name="Joe Smith" userId="S::joe.smith@crisis.org.uk::339c0dfa-b3e8-40d0-9156-d00e9ede1f4e" providerId="AD" clId="Web-{5EB0F086-8C92-88BA-FC58-AE14A36C1AE2}" dt="2018-08-14T09:24:21.939" v="64" actId="1076"/>
          <ac:spMkLst>
            <pc:docMk/>
            <pc:sldMk cId="2184042120" sldId="313"/>
            <ac:spMk id="24" creationId="{E4866C7F-DE26-4CA2-85E2-03739DF619B7}"/>
          </ac:spMkLst>
        </pc:spChg>
        <pc:spChg chg="add mod">
          <ac:chgData name="Joe Smith" userId="S::joe.smith@crisis.org.uk::339c0dfa-b3e8-40d0-9156-d00e9ede1f4e" providerId="AD" clId="Web-{5EB0F086-8C92-88BA-FC58-AE14A36C1AE2}" dt="2018-08-14T09:24:22.033" v="72" actId="1076"/>
          <ac:spMkLst>
            <pc:docMk/>
            <pc:sldMk cId="2184042120" sldId="313"/>
            <ac:spMk id="34" creationId="{BC44F21A-7AC6-430D-BEEA-EF7020762706}"/>
          </ac:spMkLst>
        </pc:spChg>
        <pc:spChg chg="add mod">
          <ac:chgData name="Joe Smith" userId="S::joe.smith@crisis.org.uk::339c0dfa-b3e8-40d0-9156-d00e9ede1f4e" providerId="AD" clId="Web-{5EB0F086-8C92-88BA-FC58-AE14A36C1AE2}" dt="2018-08-14T09:24:22.048" v="73" actId="1076"/>
          <ac:spMkLst>
            <pc:docMk/>
            <pc:sldMk cId="2184042120" sldId="313"/>
            <ac:spMk id="35" creationId="{0F4DAFF7-E58B-4CCB-877A-DC1D892F1E7C}"/>
          </ac:spMkLst>
        </pc:spChg>
        <pc:spChg chg="add mod">
          <ac:chgData name="Joe Smith" userId="S::joe.smith@crisis.org.uk::339c0dfa-b3e8-40d0-9156-d00e9ede1f4e" providerId="AD" clId="Web-{5EB0F086-8C92-88BA-FC58-AE14A36C1AE2}" dt="2018-08-14T09:24:22.048" v="74" actId="1076"/>
          <ac:spMkLst>
            <pc:docMk/>
            <pc:sldMk cId="2184042120" sldId="313"/>
            <ac:spMk id="36" creationId="{C6B89FFB-27C9-47E1-BD45-F85352FDBE44}"/>
          </ac:spMkLst>
        </pc:spChg>
        <pc:spChg chg="add mod">
          <ac:chgData name="Joe Smith" userId="S::joe.smith@crisis.org.uk::339c0dfa-b3e8-40d0-9156-d00e9ede1f4e" providerId="AD" clId="Web-{5EB0F086-8C92-88BA-FC58-AE14A36C1AE2}" dt="2018-08-14T09:24:41.064" v="88" actId="1076"/>
          <ac:spMkLst>
            <pc:docMk/>
            <pc:sldMk cId="2184042120" sldId="313"/>
            <ac:spMk id="38" creationId="{EF2CE253-E6A0-46FE-9092-72AE70F69D78}"/>
          </ac:spMkLst>
        </pc:spChg>
        <pc:spChg chg="add mod">
          <ac:chgData name="Joe Smith" userId="S::joe.smith@crisis.org.uk::339c0dfa-b3e8-40d0-9156-d00e9ede1f4e" providerId="AD" clId="Web-{5EB0F086-8C92-88BA-FC58-AE14A36C1AE2}" dt="2018-08-14T09:24:41.221" v="96" actId="1076"/>
          <ac:spMkLst>
            <pc:docMk/>
            <pc:sldMk cId="2184042120" sldId="313"/>
            <ac:spMk id="46" creationId="{50CCB7B1-381D-45F4-8ED3-7717B56ECC12}"/>
          </ac:spMkLst>
        </pc:spChg>
        <pc:spChg chg="add mod">
          <ac:chgData name="Joe Smith" userId="S::joe.smith@crisis.org.uk::339c0dfa-b3e8-40d0-9156-d00e9ede1f4e" providerId="AD" clId="Web-{5EB0F086-8C92-88BA-FC58-AE14A36C1AE2}" dt="2018-08-14T09:24:41.236" v="97" actId="1076"/>
          <ac:spMkLst>
            <pc:docMk/>
            <pc:sldMk cId="2184042120" sldId="313"/>
            <ac:spMk id="47" creationId="{DEAB3FC6-3D44-444E-853F-099EFB77A282}"/>
          </ac:spMkLst>
        </pc:spChg>
        <pc:spChg chg="add mod">
          <ac:chgData name="Joe Smith" userId="S::joe.smith@crisis.org.uk::339c0dfa-b3e8-40d0-9156-d00e9ede1f4e" providerId="AD" clId="Web-{5EB0F086-8C92-88BA-FC58-AE14A36C1AE2}" dt="2018-08-14T09:24:41.268" v="98" actId="1076"/>
          <ac:spMkLst>
            <pc:docMk/>
            <pc:sldMk cId="2184042120" sldId="313"/>
            <ac:spMk id="48" creationId="{9DF8A1DA-BE36-4F58-9901-4B2E5822D67E}"/>
          </ac:spMkLst>
        </pc:spChg>
        <pc:spChg chg="add mod">
          <ac:chgData name="Joe Smith" userId="S::joe.smith@crisis.org.uk::339c0dfa-b3e8-40d0-9156-d00e9ede1f4e" providerId="AD" clId="Web-{5EB0F086-8C92-88BA-FC58-AE14A36C1AE2}" dt="2018-08-14T09:25:02.955" v="124" actId="1076"/>
          <ac:spMkLst>
            <pc:docMk/>
            <pc:sldMk cId="2184042120" sldId="313"/>
            <ac:spMk id="50" creationId="{7415B797-E512-4761-A8AA-999902F412B8}"/>
          </ac:spMkLst>
        </pc:spChg>
        <pc:spChg chg="add mod">
          <ac:chgData name="Joe Smith" userId="S::joe.smith@crisis.org.uk::339c0dfa-b3e8-40d0-9156-d00e9ede1f4e" providerId="AD" clId="Web-{5EB0F086-8C92-88BA-FC58-AE14A36C1AE2}" dt="2018-08-14T09:25:03.143" v="132" actId="1076"/>
          <ac:spMkLst>
            <pc:docMk/>
            <pc:sldMk cId="2184042120" sldId="313"/>
            <ac:spMk id="58" creationId="{646361AF-35DC-464E-83E5-849548AB3297}"/>
          </ac:spMkLst>
        </pc:spChg>
        <pc:spChg chg="add mod">
          <ac:chgData name="Joe Smith" userId="S::joe.smith@crisis.org.uk::339c0dfa-b3e8-40d0-9156-d00e9ede1f4e" providerId="AD" clId="Web-{5EB0F086-8C92-88BA-FC58-AE14A36C1AE2}" dt="2018-08-14T09:25:03.158" v="133" actId="1076"/>
          <ac:spMkLst>
            <pc:docMk/>
            <pc:sldMk cId="2184042120" sldId="313"/>
            <ac:spMk id="59" creationId="{B11458E2-48D0-4A8E-BA0C-30BB20588475}"/>
          </ac:spMkLst>
        </pc:spChg>
        <pc:spChg chg="add mod">
          <ac:chgData name="Joe Smith" userId="S::joe.smith@crisis.org.uk::339c0dfa-b3e8-40d0-9156-d00e9ede1f4e" providerId="AD" clId="Web-{5EB0F086-8C92-88BA-FC58-AE14A36C1AE2}" dt="2018-08-14T09:25:03.190" v="134" actId="1076"/>
          <ac:spMkLst>
            <pc:docMk/>
            <pc:sldMk cId="2184042120" sldId="313"/>
            <ac:spMk id="60" creationId="{EC43C8FC-9F27-4683-A4EF-79334E0DE9E1}"/>
          </ac:spMkLst>
        </pc:spChg>
        <pc:cxnChg chg="add del">
          <ac:chgData name="Joe Smith" userId="S::joe.smith@crisis.org.uk::339c0dfa-b3e8-40d0-9156-d00e9ede1f4e" providerId="AD" clId="Web-{5EB0F086-8C92-88BA-FC58-AE14A36C1AE2}" dt="2018-08-14T09:25:39.440" v="138"/>
          <ac:cxnSpMkLst>
            <pc:docMk/>
            <pc:sldMk cId="2184042120" sldId="313"/>
            <ac:cxnSpMk id="20" creationId="{E87818E0-EFD6-4030-A75A-C68CEABD0F4C}"/>
          </ac:cxnSpMkLst>
        </pc:cxnChg>
        <pc:cxnChg chg="add mod">
          <ac:chgData name="Joe Smith" userId="S::joe.smith@crisis.org.uk::339c0dfa-b3e8-40d0-9156-d00e9ede1f4e" providerId="AD" clId="Web-{5EB0F086-8C92-88BA-FC58-AE14A36C1AE2}" dt="2018-08-14T09:24:21.923" v="63" actId="1076"/>
          <ac:cxnSpMkLst>
            <pc:docMk/>
            <pc:sldMk cId="2184042120" sldId="313"/>
            <ac:cxnSpMk id="23" creationId="{BF8A3337-B9D0-4C48-8AA8-79D1BB332F3F}"/>
          </ac:cxnSpMkLst>
        </pc:cxnChg>
        <pc:cxnChg chg="add mod">
          <ac:chgData name="Joe Smith" userId="S::joe.smith@crisis.org.uk::339c0dfa-b3e8-40d0-9156-d00e9ede1f4e" providerId="AD" clId="Web-{5EB0F086-8C92-88BA-FC58-AE14A36C1AE2}" dt="2018-08-14T09:24:21.955" v="65" actId="1076"/>
          <ac:cxnSpMkLst>
            <pc:docMk/>
            <pc:sldMk cId="2184042120" sldId="313"/>
            <ac:cxnSpMk id="25" creationId="{2D44CCDF-01DA-47B0-A365-17F42530A093}"/>
          </ac:cxnSpMkLst>
        </pc:cxnChg>
        <pc:cxnChg chg="add mod">
          <ac:chgData name="Joe Smith" userId="S::joe.smith@crisis.org.uk::339c0dfa-b3e8-40d0-9156-d00e9ede1f4e" providerId="AD" clId="Web-{5EB0F086-8C92-88BA-FC58-AE14A36C1AE2}" dt="2018-08-14T09:24:21.955" v="66" actId="1076"/>
          <ac:cxnSpMkLst>
            <pc:docMk/>
            <pc:sldMk cId="2184042120" sldId="313"/>
            <ac:cxnSpMk id="27" creationId="{85E2E56B-787B-428D-87AF-CCB6E7D67D36}"/>
          </ac:cxnSpMkLst>
        </pc:cxnChg>
        <pc:cxnChg chg="add mod">
          <ac:chgData name="Joe Smith" userId="S::joe.smith@crisis.org.uk::339c0dfa-b3e8-40d0-9156-d00e9ede1f4e" providerId="AD" clId="Web-{5EB0F086-8C92-88BA-FC58-AE14A36C1AE2}" dt="2018-08-14T09:24:21.971" v="67" actId="1076"/>
          <ac:cxnSpMkLst>
            <pc:docMk/>
            <pc:sldMk cId="2184042120" sldId="313"/>
            <ac:cxnSpMk id="29" creationId="{803D60BB-9D38-4BD3-8321-D5F41A44E560}"/>
          </ac:cxnSpMkLst>
        </pc:cxnChg>
        <pc:cxnChg chg="add mod">
          <ac:chgData name="Joe Smith" userId="S::joe.smith@crisis.org.uk::339c0dfa-b3e8-40d0-9156-d00e9ede1f4e" providerId="AD" clId="Web-{5EB0F086-8C92-88BA-FC58-AE14A36C1AE2}" dt="2018-08-14T09:24:21.986" v="68" actId="1076"/>
          <ac:cxnSpMkLst>
            <pc:docMk/>
            <pc:sldMk cId="2184042120" sldId="313"/>
            <ac:cxnSpMk id="30" creationId="{B6C324D6-0C46-4AD2-B28C-E61A937CFD0F}"/>
          </ac:cxnSpMkLst>
        </pc:cxnChg>
        <pc:cxnChg chg="add mod">
          <ac:chgData name="Joe Smith" userId="S::joe.smith@crisis.org.uk::339c0dfa-b3e8-40d0-9156-d00e9ede1f4e" providerId="AD" clId="Web-{5EB0F086-8C92-88BA-FC58-AE14A36C1AE2}" dt="2018-08-14T09:24:22.002" v="69" actId="1076"/>
          <ac:cxnSpMkLst>
            <pc:docMk/>
            <pc:sldMk cId="2184042120" sldId="313"/>
            <ac:cxnSpMk id="31" creationId="{7B98CD1C-EA52-4F63-BEF5-284F2D10008D}"/>
          </ac:cxnSpMkLst>
        </pc:cxnChg>
        <pc:cxnChg chg="add mod">
          <ac:chgData name="Joe Smith" userId="S::joe.smith@crisis.org.uk::339c0dfa-b3e8-40d0-9156-d00e9ede1f4e" providerId="AD" clId="Web-{5EB0F086-8C92-88BA-FC58-AE14A36C1AE2}" dt="2018-08-14T09:24:22.002" v="70" actId="1076"/>
          <ac:cxnSpMkLst>
            <pc:docMk/>
            <pc:sldMk cId="2184042120" sldId="313"/>
            <ac:cxnSpMk id="32" creationId="{006B117E-DA33-4403-BB3D-D5E538F6D248}"/>
          </ac:cxnSpMkLst>
        </pc:cxnChg>
        <pc:cxnChg chg="add del mod">
          <ac:chgData name="Joe Smith" userId="S::joe.smith@crisis.org.uk::339c0dfa-b3e8-40d0-9156-d00e9ede1f4e" providerId="AD" clId="Web-{5EB0F086-8C92-88BA-FC58-AE14A36C1AE2}" dt="2018-08-14T09:25:39.440" v="137"/>
          <ac:cxnSpMkLst>
            <pc:docMk/>
            <pc:sldMk cId="2184042120" sldId="313"/>
            <ac:cxnSpMk id="33" creationId="{247FF141-02FB-4DC2-B63E-743E041CC658}"/>
          </ac:cxnSpMkLst>
        </pc:cxnChg>
        <pc:cxnChg chg="add mod">
          <ac:chgData name="Joe Smith" userId="S::joe.smith@crisis.org.uk::339c0dfa-b3e8-40d0-9156-d00e9ede1f4e" providerId="AD" clId="Web-{5EB0F086-8C92-88BA-FC58-AE14A36C1AE2}" dt="2018-08-14T09:24:41.049" v="87" actId="1076"/>
          <ac:cxnSpMkLst>
            <pc:docMk/>
            <pc:sldMk cId="2184042120" sldId="313"/>
            <ac:cxnSpMk id="37" creationId="{72FA2576-01CF-48A3-8867-3DB8CDBBEA80}"/>
          </ac:cxnSpMkLst>
        </pc:cxnChg>
        <pc:cxnChg chg="add mod">
          <ac:chgData name="Joe Smith" userId="S::joe.smith@crisis.org.uk::339c0dfa-b3e8-40d0-9156-d00e9ede1f4e" providerId="AD" clId="Web-{5EB0F086-8C92-88BA-FC58-AE14A36C1AE2}" dt="2018-08-14T09:24:41.080" v="89" actId="1076"/>
          <ac:cxnSpMkLst>
            <pc:docMk/>
            <pc:sldMk cId="2184042120" sldId="313"/>
            <ac:cxnSpMk id="39" creationId="{E63ABF39-F405-4F58-A6E4-AC5AD18D3BF9}"/>
          </ac:cxnSpMkLst>
        </pc:cxnChg>
        <pc:cxnChg chg="add mod">
          <ac:chgData name="Joe Smith" userId="S::joe.smith@crisis.org.uk::339c0dfa-b3e8-40d0-9156-d00e9ede1f4e" providerId="AD" clId="Web-{5EB0F086-8C92-88BA-FC58-AE14A36C1AE2}" dt="2018-08-14T09:24:41.111" v="90" actId="1076"/>
          <ac:cxnSpMkLst>
            <pc:docMk/>
            <pc:sldMk cId="2184042120" sldId="313"/>
            <ac:cxnSpMk id="40" creationId="{C2B93272-B119-4E1C-AAD8-20DB09ED6080}"/>
          </ac:cxnSpMkLst>
        </pc:cxnChg>
        <pc:cxnChg chg="add mod">
          <ac:chgData name="Joe Smith" userId="S::joe.smith@crisis.org.uk::339c0dfa-b3e8-40d0-9156-d00e9ede1f4e" providerId="AD" clId="Web-{5EB0F086-8C92-88BA-FC58-AE14A36C1AE2}" dt="2018-08-14T09:24:41.127" v="91" actId="1076"/>
          <ac:cxnSpMkLst>
            <pc:docMk/>
            <pc:sldMk cId="2184042120" sldId="313"/>
            <ac:cxnSpMk id="41" creationId="{7BB3227C-93B7-4B05-9277-25DFE8EE970A}"/>
          </ac:cxnSpMkLst>
        </pc:cxnChg>
        <pc:cxnChg chg="add mod">
          <ac:chgData name="Joe Smith" userId="S::joe.smith@crisis.org.uk::339c0dfa-b3e8-40d0-9156-d00e9ede1f4e" providerId="AD" clId="Web-{5EB0F086-8C92-88BA-FC58-AE14A36C1AE2}" dt="2018-08-14T09:24:41.142" v="92" actId="1076"/>
          <ac:cxnSpMkLst>
            <pc:docMk/>
            <pc:sldMk cId="2184042120" sldId="313"/>
            <ac:cxnSpMk id="42" creationId="{C8256A62-DF00-4BBF-AFA4-EAF9ABCFEFDD}"/>
          </ac:cxnSpMkLst>
        </pc:cxnChg>
        <pc:cxnChg chg="add mod">
          <ac:chgData name="Joe Smith" userId="S::joe.smith@crisis.org.uk::339c0dfa-b3e8-40d0-9156-d00e9ede1f4e" providerId="AD" clId="Web-{5EB0F086-8C92-88BA-FC58-AE14A36C1AE2}" dt="2018-08-14T09:24:41.158" v="93" actId="1076"/>
          <ac:cxnSpMkLst>
            <pc:docMk/>
            <pc:sldMk cId="2184042120" sldId="313"/>
            <ac:cxnSpMk id="43" creationId="{744F3531-DD3A-4B16-A444-6AEA0A291B89}"/>
          </ac:cxnSpMkLst>
        </pc:cxnChg>
        <pc:cxnChg chg="add mod">
          <ac:chgData name="Joe Smith" userId="S::joe.smith@crisis.org.uk::339c0dfa-b3e8-40d0-9156-d00e9ede1f4e" providerId="AD" clId="Web-{5EB0F086-8C92-88BA-FC58-AE14A36C1AE2}" dt="2018-08-14T09:24:41.174" v="94" actId="1076"/>
          <ac:cxnSpMkLst>
            <pc:docMk/>
            <pc:sldMk cId="2184042120" sldId="313"/>
            <ac:cxnSpMk id="44" creationId="{65AFBBF7-7D78-4906-B8BE-8AF435185A2C}"/>
          </ac:cxnSpMkLst>
        </pc:cxnChg>
        <pc:cxnChg chg="add del mod">
          <ac:chgData name="Joe Smith" userId="S::joe.smith@crisis.org.uk::339c0dfa-b3e8-40d0-9156-d00e9ede1f4e" providerId="AD" clId="Web-{5EB0F086-8C92-88BA-FC58-AE14A36C1AE2}" dt="2018-08-14T09:25:39.440" v="136"/>
          <ac:cxnSpMkLst>
            <pc:docMk/>
            <pc:sldMk cId="2184042120" sldId="313"/>
            <ac:cxnSpMk id="45" creationId="{0CD24980-6F85-4FD5-A3CA-69D82B3B12D6}"/>
          </ac:cxnSpMkLst>
        </pc:cxnChg>
        <pc:cxnChg chg="add mod">
          <ac:chgData name="Joe Smith" userId="S::joe.smith@crisis.org.uk::339c0dfa-b3e8-40d0-9156-d00e9ede1f4e" providerId="AD" clId="Web-{5EB0F086-8C92-88BA-FC58-AE14A36C1AE2}" dt="2018-08-14T09:25:02.924" v="123" actId="1076"/>
          <ac:cxnSpMkLst>
            <pc:docMk/>
            <pc:sldMk cId="2184042120" sldId="313"/>
            <ac:cxnSpMk id="49" creationId="{D35E8001-D4EC-4BCF-BCCE-6F29735D0708}"/>
          </ac:cxnSpMkLst>
        </pc:cxnChg>
        <pc:cxnChg chg="add mod">
          <ac:chgData name="Joe Smith" userId="S::joe.smith@crisis.org.uk::339c0dfa-b3e8-40d0-9156-d00e9ede1f4e" providerId="AD" clId="Web-{5EB0F086-8C92-88BA-FC58-AE14A36C1AE2}" dt="2018-08-14T09:25:02.971" v="125" actId="1076"/>
          <ac:cxnSpMkLst>
            <pc:docMk/>
            <pc:sldMk cId="2184042120" sldId="313"/>
            <ac:cxnSpMk id="51" creationId="{8B83D5B7-988F-4D23-8A48-AEE5E0A7B5E7}"/>
          </ac:cxnSpMkLst>
        </pc:cxnChg>
        <pc:cxnChg chg="add mod">
          <ac:chgData name="Joe Smith" userId="S::joe.smith@crisis.org.uk::339c0dfa-b3e8-40d0-9156-d00e9ede1f4e" providerId="AD" clId="Web-{5EB0F086-8C92-88BA-FC58-AE14A36C1AE2}" dt="2018-08-14T09:25:03.002" v="126" actId="1076"/>
          <ac:cxnSpMkLst>
            <pc:docMk/>
            <pc:sldMk cId="2184042120" sldId="313"/>
            <ac:cxnSpMk id="52" creationId="{4CD24DAE-C132-4B87-9A56-29CE079047E5}"/>
          </ac:cxnSpMkLst>
        </pc:cxnChg>
        <pc:cxnChg chg="add mod">
          <ac:chgData name="Joe Smith" userId="S::joe.smith@crisis.org.uk::339c0dfa-b3e8-40d0-9156-d00e9ede1f4e" providerId="AD" clId="Web-{5EB0F086-8C92-88BA-FC58-AE14A36C1AE2}" dt="2018-08-14T09:25:03.018" v="127" actId="1076"/>
          <ac:cxnSpMkLst>
            <pc:docMk/>
            <pc:sldMk cId="2184042120" sldId="313"/>
            <ac:cxnSpMk id="53" creationId="{F7D53D9D-7AD7-43F2-82C6-1A2AC90B94AA}"/>
          </ac:cxnSpMkLst>
        </pc:cxnChg>
        <pc:cxnChg chg="add mod">
          <ac:chgData name="Joe Smith" userId="S::joe.smith@crisis.org.uk::339c0dfa-b3e8-40d0-9156-d00e9ede1f4e" providerId="AD" clId="Web-{5EB0F086-8C92-88BA-FC58-AE14A36C1AE2}" dt="2018-08-14T09:25:03.049" v="128" actId="1076"/>
          <ac:cxnSpMkLst>
            <pc:docMk/>
            <pc:sldMk cId="2184042120" sldId="313"/>
            <ac:cxnSpMk id="54" creationId="{FF429D6A-51FD-4492-9C6D-17F6C688B423}"/>
          </ac:cxnSpMkLst>
        </pc:cxnChg>
        <pc:cxnChg chg="add mod">
          <ac:chgData name="Joe Smith" userId="S::joe.smith@crisis.org.uk::339c0dfa-b3e8-40d0-9156-d00e9ede1f4e" providerId="AD" clId="Web-{5EB0F086-8C92-88BA-FC58-AE14A36C1AE2}" dt="2018-08-14T09:25:03.065" v="129" actId="1076"/>
          <ac:cxnSpMkLst>
            <pc:docMk/>
            <pc:sldMk cId="2184042120" sldId="313"/>
            <ac:cxnSpMk id="55" creationId="{16C12B57-3B4B-46E8-90C5-53AF77D13BDB}"/>
          </ac:cxnSpMkLst>
        </pc:cxnChg>
        <pc:cxnChg chg="add mod">
          <ac:chgData name="Joe Smith" userId="S::joe.smith@crisis.org.uk::339c0dfa-b3e8-40d0-9156-d00e9ede1f4e" providerId="AD" clId="Web-{5EB0F086-8C92-88BA-FC58-AE14A36C1AE2}" dt="2018-08-14T09:25:03.096" v="130" actId="1076"/>
          <ac:cxnSpMkLst>
            <pc:docMk/>
            <pc:sldMk cId="2184042120" sldId="313"/>
            <ac:cxnSpMk id="56" creationId="{06B0C918-6130-40EC-BE29-70F57D56F12B}"/>
          </ac:cxnSpMkLst>
        </pc:cxnChg>
        <pc:cxnChg chg="add del mod">
          <ac:chgData name="Joe Smith" userId="S::joe.smith@crisis.org.uk::339c0dfa-b3e8-40d0-9156-d00e9ede1f4e" providerId="AD" clId="Web-{5EB0F086-8C92-88BA-FC58-AE14A36C1AE2}" dt="2018-08-14T09:25:39.440" v="135"/>
          <ac:cxnSpMkLst>
            <pc:docMk/>
            <pc:sldMk cId="2184042120" sldId="313"/>
            <ac:cxnSpMk id="57" creationId="{557ABE5E-8037-43C9-B96F-18A5D9BC0EC5}"/>
          </ac:cxnSpMkLst>
        </pc:cxnChg>
      </pc:sldChg>
      <pc:sldChg chg="addSp delSp modSp add replId">
        <pc:chgData name="Joe Smith" userId="S::joe.smith@crisis.org.uk::339c0dfa-b3e8-40d0-9156-d00e9ede1f4e" providerId="AD" clId="Web-{5EB0F086-8C92-88BA-FC58-AE14A36C1AE2}" dt="2018-08-14T09:32:47.961" v="190" actId="1076"/>
        <pc:sldMkLst>
          <pc:docMk/>
          <pc:sldMk cId="2550412371" sldId="314"/>
        </pc:sldMkLst>
        <pc:spChg chg="mod">
          <ac:chgData name="Joe Smith" userId="S::joe.smith@crisis.org.uk::339c0dfa-b3e8-40d0-9156-d00e9ede1f4e" providerId="AD" clId="Web-{5EB0F086-8C92-88BA-FC58-AE14A36C1AE2}" dt="2018-08-14T09:27:03.863" v="151" actId="20577"/>
          <ac:spMkLst>
            <pc:docMk/>
            <pc:sldMk cId="2550412371" sldId="314"/>
            <ac:spMk id="5" creationId="{34A765DE-BE5C-4860-BAB4-F717F1B5503B}"/>
          </ac:spMkLst>
        </pc:spChg>
        <pc:spChg chg="mod">
          <ac:chgData name="Joe Smith" userId="S::joe.smith@crisis.org.uk::339c0dfa-b3e8-40d0-9156-d00e9ede1f4e" providerId="AD" clId="Web-{5EB0F086-8C92-88BA-FC58-AE14A36C1AE2}" dt="2018-08-14T09:28:05.380" v="162" actId="20577"/>
          <ac:spMkLst>
            <pc:docMk/>
            <pc:sldMk cId="2550412371" sldId="314"/>
            <ac:spMk id="16" creationId="{A0AA41D1-B470-4B82-99F0-E35E59A242BE}"/>
          </ac:spMkLst>
        </pc:spChg>
        <pc:spChg chg="mod">
          <ac:chgData name="Joe Smith" userId="S::joe.smith@crisis.org.uk::339c0dfa-b3e8-40d0-9156-d00e9ede1f4e" providerId="AD" clId="Web-{5EB0F086-8C92-88BA-FC58-AE14A36C1AE2}" dt="2018-08-14T09:32:25.273" v="185" actId="1076"/>
          <ac:spMkLst>
            <pc:docMk/>
            <pc:sldMk cId="2550412371" sldId="314"/>
            <ac:spMk id="18" creationId="{707057EC-65E8-4F54-BD90-EAAA5AAD3A9E}"/>
          </ac:spMkLst>
        </pc:spChg>
        <pc:spChg chg="mod">
          <ac:chgData name="Joe Smith" userId="S::joe.smith@crisis.org.uk::339c0dfa-b3e8-40d0-9156-d00e9ede1f4e" providerId="AD" clId="Web-{5EB0F086-8C92-88BA-FC58-AE14A36C1AE2}" dt="2018-08-14T09:27:54.973" v="158" actId="20577"/>
          <ac:spMkLst>
            <pc:docMk/>
            <pc:sldMk cId="2550412371" sldId="314"/>
            <ac:spMk id="20" creationId="{9396B118-0165-40DE-8C41-3110FA1BB804}"/>
          </ac:spMkLst>
        </pc:spChg>
        <pc:spChg chg="mod">
          <ac:chgData name="Joe Smith" userId="S::joe.smith@crisis.org.uk::339c0dfa-b3e8-40d0-9156-d00e9ede1f4e" providerId="AD" clId="Web-{5EB0F086-8C92-88BA-FC58-AE14A36C1AE2}" dt="2018-08-14T09:28:28.958" v="165" actId="1076"/>
          <ac:spMkLst>
            <pc:docMk/>
            <pc:sldMk cId="2550412371" sldId="314"/>
            <ac:spMk id="21" creationId="{B3F1DA0C-4338-46F5-B734-69F33871277E}"/>
          </ac:spMkLst>
        </pc:spChg>
        <pc:spChg chg="del">
          <ac:chgData name="Joe Smith" userId="S::joe.smith@crisis.org.uk::339c0dfa-b3e8-40d0-9156-d00e9ede1f4e" providerId="AD" clId="Web-{5EB0F086-8C92-88BA-FC58-AE14A36C1AE2}" dt="2018-08-14T09:27:12.316" v="156"/>
          <ac:spMkLst>
            <pc:docMk/>
            <pc:sldMk cId="2550412371" sldId="314"/>
            <ac:spMk id="22" creationId="{D6D7EE15-EB84-46E7-AC27-C11770C8CD23}"/>
          </ac:spMkLst>
        </pc:spChg>
        <pc:picChg chg="add mod">
          <ac:chgData name="Joe Smith" userId="S::joe.smith@crisis.org.uk::339c0dfa-b3e8-40d0-9156-d00e9ede1f4e" providerId="AD" clId="Web-{5EB0F086-8C92-88BA-FC58-AE14A36C1AE2}" dt="2018-08-14T09:30:08.069" v="172" actId="1076"/>
          <ac:picMkLst>
            <pc:docMk/>
            <pc:sldMk cId="2550412371" sldId="314"/>
            <ac:picMk id="4" creationId="{17B6E95C-038A-4D17-9C1F-7084FBDD48B4}"/>
          </ac:picMkLst>
        </pc:picChg>
        <pc:picChg chg="add mod">
          <ac:chgData name="Joe Smith" userId="S::joe.smith@crisis.org.uk::339c0dfa-b3e8-40d0-9156-d00e9ede1f4e" providerId="AD" clId="Web-{5EB0F086-8C92-88BA-FC58-AE14A36C1AE2}" dt="2018-08-14T09:31:06.835" v="177" actId="1076"/>
          <ac:picMkLst>
            <pc:docMk/>
            <pc:sldMk cId="2550412371" sldId="314"/>
            <ac:picMk id="8" creationId="{EC18F1DD-6D10-4704-8FAE-701DE351C11E}"/>
          </ac:picMkLst>
        </pc:picChg>
        <pc:picChg chg="add mod">
          <ac:chgData name="Joe Smith" userId="S::joe.smith@crisis.org.uk::339c0dfa-b3e8-40d0-9156-d00e9ede1f4e" providerId="AD" clId="Web-{5EB0F086-8C92-88BA-FC58-AE14A36C1AE2}" dt="2018-08-14T09:32:47.961" v="190" actId="1076"/>
          <ac:picMkLst>
            <pc:docMk/>
            <pc:sldMk cId="2550412371" sldId="314"/>
            <ac:picMk id="10" creationId="{8CE644F0-05F2-45FA-AAF3-CB43C12924A0}"/>
          </ac:picMkLst>
        </pc:picChg>
        <pc:picChg chg="add mod">
          <ac:chgData name="Joe Smith" userId="S::joe.smith@crisis.org.uk::339c0dfa-b3e8-40d0-9156-d00e9ede1f4e" providerId="AD" clId="Web-{5EB0F086-8C92-88BA-FC58-AE14A36C1AE2}" dt="2018-08-14T09:32:43.180" v="189" actId="1076"/>
          <ac:picMkLst>
            <pc:docMk/>
            <pc:sldMk cId="2550412371" sldId="314"/>
            <ac:picMk id="12" creationId="{8F630CDB-5404-4985-ADCA-ABC7B5DA943A}"/>
          </ac:picMkLst>
        </pc:picChg>
        <pc:picChg chg="del">
          <ac:chgData name="Joe Smith" userId="S::joe.smith@crisis.org.uk::339c0dfa-b3e8-40d0-9156-d00e9ede1f4e" providerId="AD" clId="Web-{5EB0F086-8C92-88BA-FC58-AE14A36C1AE2}" dt="2018-08-14T09:27:12.316" v="155"/>
          <ac:picMkLst>
            <pc:docMk/>
            <pc:sldMk cId="2550412371" sldId="314"/>
            <ac:picMk id="23" creationId="{E72AAC25-A838-4F30-A597-F1559EA8942A}"/>
          </ac:picMkLst>
        </pc:picChg>
      </pc:sldChg>
      <pc:sldChg chg="addSp delSp modSp add replId">
        <pc:chgData name="Joe Smith" userId="S::joe.smith@crisis.org.uk::339c0dfa-b3e8-40d0-9156-d00e9ede1f4e" providerId="AD" clId="Web-{5EB0F086-8C92-88BA-FC58-AE14A36C1AE2}" dt="2018-08-14T09:36:46.433" v="241" actId="1076"/>
        <pc:sldMkLst>
          <pc:docMk/>
          <pc:sldMk cId="3737355858" sldId="315"/>
        </pc:sldMkLst>
        <pc:spChg chg="del">
          <ac:chgData name="Joe Smith" userId="S::joe.smith@crisis.org.uk::339c0dfa-b3e8-40d0-9156-d00e9ede1f4e" providerId="AD" clId="Web-{5EB0F086-8C92-88BA-FC58-AE14A36C1AE2}" dt="2018-08-14T09:34:00.634" v="213"/>
          <ac:spMkLst>
            <pc:docMk/>
            <pc:sldMk cId="3737355858" sldId="315"/>
            <ac:spMk id="2" creationId="{16A515CC-EB9F-45AA-9AEB-92F2CD497FB0}"/>
          </ac:spMkLst>
        </pc:spChg>
        <pc:spChg chg="mod">
          <ac:chgData name="Joe Smith" userId="S::joe.smith@crisis.org.uk::339c0dfa-b3e8-40d0-9156-d00e9ede1f4e" providerId="AD" clId="Web-{5EB0F086-8C92-88BA-FC58-AE14A36C1AE2}" dt="2018-08-14T09:33:49.993" v="202" actId="20577"/>
          <ac:spMkLst>
            <pc:docMk/>
            <pc:sldMk cId="3737355858" sldId="315"/>
            <ac:spMk id="5" creationId="{34A765DE-BE5C-4860-BAB4-F717F1B5503B}"/>
          </ac:spMkLst>
        </pc:spChg>
        <pc:spChg chg="add mod">
          <ac:chgData name="Joe Smith" userId="S::joe.smith@crisis.org.uk::339c0dfa-b3e8-40d0-9156-d00e9ede1f4e" providerId="AD" clId="Web-{5EB0F086-8C92-88BA-FC58-AE14A36C1AE2}" dt="2018-08-14T09:34:00.622" v="210"/>
          <ac:spMkLst>
            <pc:docMk/>
            <pc:sldMk cId="3737355858" sldId="315"/>
            <ac:spMk id="9" creationId="{8308ACCA-4128-4DF1-9CAE-75D83C0F7B1B}"/>
          </ac:spMkLst>
        </pc:spChg>
        <pc:spChg chg="add mod">
          <ac:chgData name="Joe Smith" userId="S::joe.smith@crisis.org.uk::339c0dfa-b3e8-40d0-9156-d00e9ede1f4e" providerId="AD" clId="Web-{5EB0F086-8C92-88BA-FC58-AE14A36C1AE2}" dt="2018-08-14T09:36:40.605" v="240" actId="1076"/>
          <ac:spMkLst>
            <pc:docMk/>
            <pc:sldMk cId="3737355858" sldId="315"/>
            <ac:spMk id="11" creationId="{2C476D02-40AA-4D6C-BC1C-16B41C3AA467}"/>
          </ac:spMkLst>
        </pc:spChg>
        <pc:spChg chg="add mod">
          <ac:chgData name="Joe Smith" userId="S::joe.smith@crisis.org.uk::339c0dfa-b3e8-40d0-9156-d00e9ede1f4e" providerId="AD" clId="Web-{5EB0F086-8C92-88BA-FC58-AE14A36C1AE2}" dt="2018-08-14T09:36:32.042" v="239" actId="1076"/>
          <ac:spMkLst>
            <pc:docMk/>
            <pc:sldMk cId="3737355858" sldId="315"/>
            <ac:spMk id="13" creationId="{30AF69B7-9E6E-4FE5-8C58-E35323DCF846}"/>
          </ac:spMkLst>
        </pc:spChg>
        <pc:spChg chg="add mod">
          <ac:chgData name="Joe Smith" userId="S::joe.smith@crisis.org.uk::339c0dfa-b3e8-40d0-9156-d00e9ede1f4e" providerId="AD" clId="Web-{5EB0F086-8C92-88BA-FC58-AE14A36C1AE2}" dt="2018-08-14T09:36:46.433" v="241" actId="1076"/>
          <ac:spMkLst>
            <pc:docMk/>
            <pc:sldMk cId="3737355858" sldId="315"/>
            <ac:spMk id="15" creationId="{25878972-DAB6-472D-872E-ECA25497C5F9}"/>
          </ac:spMkLst>
        </pc:spChg>
        <pc:spChg chg="del">
          <ac:chgData name="Joe Smith" userId="S::joe.smith@crisis.org.uk::339c0dfa-b3e8-40d0-9156-d00e9ede1f4e" providerId="AD" clId="Web-{5EB0F086-8C92-88BA-FC58-AE14A36C1AE2}" dt="2018-08-14T09:34:00.622" v="210"/>
          <ac:spMkLst>
            <pc:docMk/>
            <pc:sldMk cId="3737355858" sldId="315"/>
            <ac:spMk id="16" creationId="{A0AA41D1-B470-4B82-99F0-E35E59A242BE}"/>
          </ac:spMkLst>
        </pc:spChg>
        <pc:spChg chg="del">
          <ac:chgData name="Joe Smith" userId="S::joe.smith@crisis.org.uk::339c0dfa-b3e8-40d0-9156-d00e9ede1f4e" providerId="AD" clId="Web-{5EB0F086-8C92-88BA-FC58-AE14A36C1AE2}" dt="2018-08-14T09:34:04.712" v="215"/>
          <ac:spMkLst>
            <pc:docMk/>
            <pc:sldMk cId="3737355858" sldId="315"/>
            <ac:spMk id="18" creationId="{707057EC-65E8-4F54-BD90-EAAA5AAD3A9E}"/>
          </ac:spMkLst>
        </pc:spChg>
        <pc:spChg chg="del">
          <ac:chgData name="Joe Smith" userId="S::joe.smith@crisis.org.uk::339c0dfa-b3e8-40d0-9156-d00e9ede1f4e" providerId="AD" clId="Web-{5EB0F086-8C92-88BA-FC58-AE14A36C1AE2}" dt="2018-08-14T09:34:00.603" v="209"/>
          <ac:spMkLst>
            <pc:docMk/>
            <pc:sldMk cId="3737355858" sldId="315"/>
            <ac:spMk id="20" creationId="{9396B118-0165-40DE-8C41-3110FA1BB804}"/>
          </ac:spMkLst>
        </pc:spChg>
        <pc:spChg chg="del">
          <ac:chgData name="Joe Smith" userId="S::joe.smith@crisis.org.uk::339c0dfa-b3e8-40d0-9156-d00e9ede1f4e" providerId="AD" clId="Web-{5EB0F086-8C92-88BA-FC58-AE14A36C1AE2}" dt="2018-08-14T09:34:04.712" v="214"/>
          <ac:spMkLst>
            <pc:docMk/>
            <pc:sldMk cId="3737355858" sldId="315"/>
            <ac:spMk id="21" creationId="{B3F1DA0C-4338-46F5-B734-69F33871277E}"/>
          </ac:spMkLst>
        </pc:spChg>
        <pc:spChg chg="add mod">
          <ac:chgData name="Joe Smith" userId="S::joe.smith@crisis.org.uk::339c0dfa-b3e8-40d0-9156-d00e9ede1f4e" providerId="AD" clId="Web-{5EB0F086-8C92-88BA-FC58-AE14A36C1AE2}" dt="2018-08-14T09:35:57.151" v="232" actId="14100"/>
          <ac:spMkLst>
            <pc:docMk/>
            <pc:sldMk cId="3737355858" sldId="315"/>
            <ac:spMk id="24" creationId="{9C14C9A3-A401-4EDA-B0EC-8E967609AB96}"/>
          </ac:spMkLst>
        </pc:spChg>
        <pc:spChg chg="add mod">
          <ac:chgData name="Joe Smith" userId="S::joe.smith@crisis.org.uk::339c0dfa-b3e8-40d0-9156-d00e9ede1f4e" providerId="AD" clId="Web-{5EB0F086-8C92-88BA-FC58-AE14A36C1AE2}" dt="2018-08-14T09:36:14.354" v="237" actId="1076"/>
          <ac:spMkLst>
            <pc:docMk/>
            <pc:sldMk cId="3737355858" sldId="315"/>
            <ac:spMk id="25" creationId="{661E52A5-5F1D-4329-8256-71B5BB4D776B}"/>
          </ac:spMkLst>
        </pc:spChg>
        <pc:spChg chg="add mod">
          <ac:chgData name="Joe Smith" userId="S::joe.smith@crisis.org.uk::339c0dfa-b3e8-40d0-9156-d00e9ede1f4e" providerId="AD" clId="Web-{5EB0F086-8C92-88BA-FC58-AE14A36C1AE2}" dt="2018-08-14T09:36:11.183" v="236" actId="1076"/>
          <ac:spMkLst>
            <pc:docMk/>
            <pc:sldMk cId="3737355858" sldId="315"/>
            <ac:spMk id="26" creationId="{1F72C226-FFD4-4F25-A53C-C979688B5AD9}"/>
          </ac:spMkLst>
        </pc:spChg>
        <pc:picChg chg="del">
          <ac:chgData name="Joe Smith" userId="S::joe.smith@crisis.org.uk::339c0dfa-b3e8-40d0-9156-d00e9ede1f4e" providerId="AD" clId="Web-{5EB0F086-8C92-88BA-FC58-AE14A36C1AE2}" dt="2018-08-14T09:34:00.603" v="208"/>
          <ac:picMkLst>
            <pc:docMk/>
            <pc:sldMk cId="3737355858" sldId="315"/>
            <ac:picMk id="4" creationId="{17B6E95C-038A-4D17-9C1F-7084FBDD48B4}"/>
          </ac:picMkLst>
        </pc:picChg>
        <pc:picChg chg="del">
          <ac:chgData name="Joe Smith" userId="S::joe.smith@crisis.org.uk::339c0dfa-b3e8-40d0-9156-d00e9ede1f4e" providerId="AD" clId="Web-{5EB0F086-8C92-88BA-FC58-AE14A36C1AE2}" dt="2018-08-14T09:34:00.603" v="207"/>
          <ac:picMkLst>
            <pc:docMk/>
            <pc:sldMk cId="3737355858" sldId="315"/>
            <ac:picMk id="8" creationId="{EC18F1DD-6D10-4704-8FAE-701DE351C11E}"/>
          </ac:picMkLst>
        </pc:picChg>
        <pc:picChg chg="del">
          <ac:chgData name="Joe Smith" userId="S::joe.smith@crisis.org.uk::339c0dfa-b3e8-40d0-9156-d00e9ede1f4e" providerId="AD" clId="Web-{5EB0F086-8C92-88BA-FC58-AE14A36C1AE2}" dt="2018-08-14T09:34:00.603" v="206"/>
          <ac:picMkLst>
            <pc:docMk/>
            <pc:sldMk cId="3737355858" sldId="315"/>
            <ac:picMk id="10" creationId="{8CE644F0-05F2-45FA-AAF3-CB43C12924A0}"/>
          </ac:picMkLst>
        </pc:picChg>
        <pc:picChg chg="del">
          <ac:chgData name="Joe Smith" userId="S::joe.smith@crisis.org.uk::339c0dfa-b3e8-40d0-9156-d00e9ede1f4e" providerId="AD" clId="Web-{5EB0F086-8C92-88BA-FC58-AE14A36C1AE2}" dt="2018-08-14T09:34:00.603" v="205"/>
          <ac:picMkLst>
            <pc:docMk/>
            <pc:sldMk cId="3737355858" sldId="315"/>
            <ac:picMk id="12" creationId="{8F630CDB-5404-4985-ADCA-ABC7B5DA943A}"/>
          </ac:picMkLst>
        </pc:picChg>
        <pc:cxnChg chg="del">
          <ac:chgData name="Joe Smith" userId="S::joe.smith@crisis.org.uk::339c0dfa-b3e8-40d0-9156-d00e9ede1f4e" providerId="AD" clId="Web-{5EB0F086-8C92-88BA-FC58-AE14A36C1AE2}" dt="2018-08-14T09:34:00.622" v="212"/>
          <ac:cxnSpMkLst>
            <pc:docMk/>
            <pc:sldMk cId="3737355858" sldId="315"/>
            <ac:cxnSpMk id="3" creationId="{3085BFAD-2839-4C20-9BB0-5EFBB8A72DDE}"/>
          </ac:cxnSpMkLst>
        </pc:cxnChg>
        <pc:cxnChg chg="del">
          <ac:chgData name="Joe Smith" userId="S::joe.smith@crisis.org.uk::339c0dfa-b3e8-40d0-9156-d00e9ede1f4e" providerId="AD" clId="Web-{5EB0F086-8C92-88BA-FC58-AE14A36C1AE2}" dt="2018-08-14T09:34:00.622" v="211"/>
          <ac:cxnSpMkLst>
            <pc:docMk/>
            <pc:sldMk cId="3737355858" sldId="315"/>
            <ac:cxnSpMk id="6" creationId="{4AE76C5E-4681-4680-9721-9435DE1128F8}"/>
          </ac:cxnSpMkLst>
        </pc:cxnChg>
      </pc:sldChg>
    </pc:docChg>
  </pc:docChgLst>
  <pc:docChgLst>
    <pc:chgData name="Joe Smith" userId="S::joe.smith@crisis.org.uk::339c0dfa-b3e8-40d0-9156-d00e9ede1f4e" providerId="AD" clId="Web-{F4AC51FB-47B1-D476-56CF-9B2A6B0152B5}"/>
    <pc:docChg chg="modSld">
      <pc:chgData name="Joe Smith" userId="S::joe.smith@crisis.org.uk::339c0dfa-b3e8-40d0-9156-d00e9ede1f4e" providerId="AD" clId="Web-{F4AC51FB-47B1-D476-56CF-9B2A6B0152B5}" dt="2019-06-19T15:03:51.976" v="9" actId="20577"/>
      <pc:docMkLst>
        <pc:docMk/>
      </pc:docMkLst>
      <pc:sldChg chg="modSp">
        <pc:chgData name="Joe Smith" userId="S::joe.smith@crisis.org.uk::339c0dfa-b3e8-40d0-9156-d00e9ede1f4e" providerId="AD" clId="Web-{F4AC51FB-47B1-D476-56CF-9B2A6B0152B5}" dt="2019-06-19T15:03:51.976" v="9" actId="20577"/>
        <pc:sldMkLst>
          <pc:docMk/>
          <pc:sldMk cId="2304714769" sldId="330"/>
        </pc:sldMkLst>
        <pc:spChg chg="mod">
          <ac:chgData name="Joe Smith" userId="S::joe.smith@crisis.org.uk::339c0dfa-b3e8-40d0-9156-d00e9ede1f4e" providerId="AD" clId="Web-{F4AC51FB-47B1-D476-56CF-9B2A6B0152B5}" dt="2019-06-19T15:03:51.976" v="9" actId="20577"/>
          <ac:spMkLst>
            <pc:docMk/>
            <pc:sldMk cId="2304714769" sldId="330"/>
            <ac:spMk id="5" creationId="{7F09B711-095E-4D23-8881-BB9471FBB217}"/>
          </ac:spMkLst>
        </pc:spChg>
      </pc:sldChg>
    </pc:docChg>
  </pc:docChgLst>
  <pc:docChgLst>
    <pc:chgData name="Joe Smith" userId="S::joe.smith@crisis.org.uk::339c0dfa-b3e8-40d0-9156-d00e9ede1f4e" providerId="AD" clId="Web-{2A660C45-2B29-4F4F-A6CD-08A47CBCC410}"/>
    <pc:docChg chg="modSld">
      <pc:chgData name="Joe Smith" userId="S::joe.smith@crisis.org.uk::339c0dfa-b3e8-40d0-9156-d00e9ede1f4e" providerId="AD" clId="Web-{2A660C45-2B29-4F4F-A6CD-08A47CBCC410}" dt="2018-04-04T14:05:43.617" v="8"/>
      <pc:docMkLst>
        <pc:docMk/>
      </pc:docMkLst>
      <pc:sldChg chg="modSp">
        <pc:chgData name="Joe Smith" userId="S::joe.smith@crisis.org.uk::339c0dfa-b3e8-40d0-9156-d00e9ede1f4e" providerId="AD" clId="Web-{2A660C45-2B29-4F4F-A6CD-08A47CBCC410}" dt="2018-04-04T14:05:20.961" v="3"/>
        <pc:sldMkLst>
          <pc:docMk/>
          <pc:sldMk cId="3493862784" sldId="258"/>
        </pc:sldMkLst>
        <pc:spChg chg="mod">
          <ac:chgData name="Joe Smith" userId="S::joe.smith@crisis.org.uk::339c0dfa-b3e8-40d0-9156-d00e9ede1f4e" providerId="AD" clId="Web-{2A660C45-2B29-4F4F-A6CD-08A47CBCC410}" dt="2018-04-04T14:05:20.961" v="3"/>
          <ac:spMkLst>
            <pc:docMk/>
            <pc:sldMk cId="3493862784" sldId="258"/>
            <ac:spMk id="5" creationId="{00000000-0000-0000-0000-000000000000}"/>
          </ac:spMkLst>
        </pc:spChg>
      </pc:sldChg>
      <pc:sldChg chg="modSp">
        <pc:chgData name="Joe Smith" userId="S::joe.smith@crisis.org.uk::339c0dfa-b3e8-40d0-9156-d00e9ede1f4e" providerId="AD" clId="Web-{2A660C45-2B29-4F4F-A6CD-08A47CBCC410}" dt="2018-04-04T14:05:43.617" v="8"/>
        <pc:sldMkLst>
          <pc:docMk/>
          <pc:sldMk cId="2461920024" sldId="263"/>
        </pc:sldMkLst>
        <pc:spChg chg="mod">
          <ac:chgData name="Joe Smith" userId="S::joe.smith@crisis.org.uk::339c0dfa-b3e8-40d0-9156-d00e9ede1f4e" providerId="AD" clId="Web-{2A660C45-2B29-4F4F-A6CD-08A47CBCC410}" dt="2018-04-04T14:05:43.617" v="8"/>
          <ac:spMkLst>
            <pc:docMk/>
            <pc:sldMk cId="2461920024" sldId="263"/>
            <ac:spMk id="91" creationId="{8AA404EA-6B6D-4AF8-A8E0-5B66A57F9C07}"/>
          </ac:spMkLst>
        </pc:spChg>
      </pc:sldChg>
    </pc:docChg>
  </pc:docChgLst>
  <pc:docChgLst>
    <pc:chgData name="Joe Smith" userId="S::joe.smith@crisis.org.uk::339c0dfa-b3e8-40d0-9156-d00e9ede1f4e" providerId="AD" clId="Web-{1A10155D-D98D-190B-43E1-770FBA6A5659}"/>
    <pc:docChg chg="modSld">
      <pc:chgData name="Joe Smith" userId="S::joe.smith@crisis.org.uk::339c0dfa-b3e8-40d0-9156-d00e9ede1f4e" providerId="AD" clId="Web-{1A10155D-D98D-190B-43E1-770FBA6A5659}" dt="2019-06-19T14:29:07.914" v="82" actId="20577"/>
      <pc:docMkLst>
        <pc:docMk/>
      </pc:docMkLst>
      <pc:sldChg chg="modSp">
        <pc:chgData name="Joe Smith" userId="S::joe.smith@crisis.org.uk::339c0dfa-b3e8-40d0-9156-d00e9ede1f4e" providerId="AD" clId="Web-{1A10155D-D98D-190B-43E1-770FBA6A5659}" dt="2019-06-19T14:29:07.914" v="82" actId="20577"/>
        <pc:sldMkLst>
          <pc:docMk/>
          <pc:sldMk cId="2304714769" sldId="330"/>
        </pc:sldMkLst>
        <pc:spChg chg="mod">
          <ac:chgData name="Joe Smith" userId="S::joe.smith@crisis.org.uk::339c0dfa-b3e8-40d0-9156-d00e9ede1f4e" providerId="AD" clId="Web-{1A10155D-D98D-190B-43E1-770FBA6A5659}" dt="2019-06-19T14:29:07.914" v="82" actId="20577"/>
          <ac:spMkLst>
            <pc:docMk/>
            <pc:sldMk cId="2304714769" sldId="330"/>
            <ac:spMk id="5" creationId="{7F09B711-095E-4D23-8881-BB9471FBB217}"/>
          </ac:spMkLst>
        </pc:spChg>
      </pc:sldChg>
      <pc:sldChg chg="modSp">
        <pc:chgData name="Joe Smith" userId="S::joe.smith@crisis.org.uk::339c0dfa-b3e8-40d0-9156-d00e9ede1f4e" providerId="AD" clId="Web-{1A10155D-D98D-190B-43E1-770FBA6A5659}" dt="2019-06-19T14:24:21.584" v="21" actId="20577"/>
        <pc:sldMkLst>
          <pc:docMk/>
          <pc:sldMk cId="900195576" sldId="337"/>
        </pc:sldMkLst>
        <pc:spChg chg="mod">
          <ac:chgData name="Joe Smith" userId="S::joe.smith@crisis.org.uk::339c0dfa-b3e8-40d0-9156-d00e9ede1f4e" providerId="AD" clId="Web-{1A10155D-D98D-190B-43E1-770FBA6A5659}" dt="2019-06-19T14:24:21.584" v="21" actId="20577"/>
          <ac:spMkLst>
            <pc:docMk/>
            <pc:sldMk cId="900195576" sldId="337"/>
            <ac:spMk id="2" creationId="{7177EEA8-332B-4099-AD20-6C517B660719}"/>
          </ac:spMkLst>
        </pc:spChg>
      </pc:sldChg>
      <pc:sldChg chg="modSp">
        <pc:chgData name="Joe Smith" userId="S::joe.smith@crisis.org.uk::339c0dfa-b3e8-40d0-9156-d00e9ede1f4e" providerId="AD" clId="Web-{1A10155D-D98D-190B-43E1-770FBA6A5659}" dt="2019-06-19T14:28:36.882" v="68"/>
        <pc:sldMkLst>
          <pc:docMk/>
          <pc:sldMk cId="3547424698" sldId="339"/>
        </pc:sldMkLst>
        <pc:spChg chg="mod">
          <ac:chgData name="Joe Smith" userId="S::joe.smith@crisis.org.uk::339c0dfa-b3e8-40d0-9156-d00e9ede1f4e" providerId="AD" clId="Web-{1A10155D-D98D-190B-43E1-770FBA6A5659}" dt="2019-06-19T14:28:36.882" v="68"/>
          <ac:spMkLst>
            <pc:docMk/>
            <pc:sldMk cId="3547424698" sldId="339"/>
            <ac:spMk id="8" creationId="{F09E2760-0CED-4D4D-BD90-033A4D483C22}"/>
          </ac:spMkLst>
        </pc:spChg>
      </pc:sldChg>
    </pc:docChg>
  </pc:docChgLst>
  <pc:docChgLst>
    <pc:chgData name="Joe Smith" userId="10030000A803774B@LIVE.COM" providerId="AD" clId="Web-{D64DDEEE-9182-4C2E-9F23-E001A4C4B8AB}"/>
    <pc:docChg chg="modSld">
      <pc:chgData name="Joe Smith" userId="10030000A803774B@LIVE.COM" providerId="AD" clId="Web-{D64DDEEE-9182-4C2E-9F23-E001A4C4B8AB}" dt="2018-03-08T09:43:57.968" v="5"/>
      <pc:docMkLst>
        <pc:docMk/>
      </pc:docMkLst>
      <pc:sldChg chg="modSp">
        <pc:chgData name="Joe Smith" userId="10030000A803774B@LIVE.COM" providerId="AD" clId="Web-{D64DDEEE-9182-4C2E-9F23-E001A4C4B8AB}" dt="2018-03-08T09:43:57.968" v="5"/>
        <pc:sldMkLst>
          <pc:docMk/>
          <pc:sldMk cId="3493862784" sldId="258"/>
        </pc:sldMkLst>
        <pc:spChg chg="mod">
          <ac:chgData name="Joe Smith" userId="10030000A803774B@LIVE.COM" providerId="AD" clId="Web-{D64DDEEE-9182-4C2E-9F23-E001A4C4B8AB}" dt="2018-03-08T09:43:57.968" v="5"/>
          <ac:spMkLst>
            <pc:docMk/>
            <pc:sldMk cId="3493862784" sldId="258"/>
            <ac:spMk id="5" creationId="{00000000-0000-0000-0000-000000000000}"/>
          </ac:spMkLst>
        </pc:spChg>
      </pc:sldChg>
    </pc:docChg>
  </pc:docChgLst>
  <pc:docChgLst>
    <pc:chgData name="Joe Smith" userId="S::joe.smith@crisis.org.uk::339c0dfa-b3e8-40d0-9156-d00e9ede1f4e" providerId="AD" clId="Web-{0F4CF972-469C-1FE7-05FF-A860381E14C2}"/>
    <pc:docChg chg="modSld">
      <pc:chgData name="Joe Smith" userId="S::joe.smith@crisis.org.uk::339c0dfa-b3e8-40d0-9156-d00e9ede1f4e" providerId="AD" clId="Web-{0F4CF972-469C-1FE7-05FF-A860381E14C2}" dt="2018-08-14T08:39:36.548" v="146" actId="1076"/>
      <pc:docMkLst>
        <pc:docMk/>
      </pc:docMkLst>
      <pc:sldChg chg="addSp delSp modSp">
        <pc:chgData name="Joe Smith" userId="S::joe.smith@crisis.org.uk::339c0dfa-b3e8-40d0-9156-d00e9ede1f4e" providerId="AD" clId="Web-{0F4CF972-469C-1FE7-05FF-A860381E14C2}" dt="2018-08-14T08:39:36.548" v="146" actId="1076"/>
        <pc:sldMkLst>
          <pc:docMk/>
          <pc:sldMk cId="2343568461" sldId="295"/>
        </pc:sldMkLst>
        <pc:spChg chg="del">
          <ac:chgData name="Joe Smith" userId="S::joe.smith@crisis.org.uk::339c0dfa-b3e8-40d0-9156-d00e9ede1f4e" providerId="AD" clId="Web-{0F4CF972-469C-1FE7-05FF-A860381E14C2}" dt="2018-08-14T08:31:58.307" v="4"/>
          <ac:spMkLst>
            <pc:docMk/>
            <pc:sldMk cId="2343568461" sldId="295"/>
            <ac:spMk id="2" creationId="{31A5419E-1973-4339-B7AB-4FB75F450C13}"/>
          </ac:spMkLst>
        </pc:spChg>
        <pc:spChg chg="del">
          <ac:chgData name="Joe Smith" userId="S::joe.smith@crisis.org.uk::339c0dfa-b3e8-40d0-9156-d00e9ede1f4e" providerId="AD" clId="Web-{0F4CF972-469C-1FE7-05FF-A860381E14C2}" dt="2018-08-14T08:31:58.291" v="3"/>
          <ac:spMkLst>
            <pc:docMk/>
            <pc:sldMk cId="2343568461" sldId="295"/>
            <ac:spMk id="5" creationId="{34A765DE-BE5C-4860-BAB4-F717F1B5503B}"/>
          </ac:spMkLst>
        </pc:spChg>
        <pc:spChg chg="add del mod">
          <ac:chgData name="Joe Smith" userId="S::joe.smith@crisis.org.uk::339c0dfa-b3e8-40d0-9156-d00e9ede1f4e" providerId="AD" clId="Web-{0F4CF972-469C-1FE7-05FF-A860381E14C2}" dt="2018-08-14T08:32:40.947" v="13"/>
          <ac:spMkLst>
            <pc:docMk/>
            <pc:sldMk cId="2343568461" sldId="295"/>
            <ac:spMk id="6" creationId="{51474B40-072B-4C7E-AD5D-12BAD6CD69F5}"/>
          </ac:spMkLst>
        </pc:spChg>
        <pc:spChg chg="add del mod">
          <ac:chgData name="Joe Smith" userId="S::joe.smith@crisis.org.uk::339c0dfa-b3e8-40d0-9156-d00e9ede1f4e" providerId="AD" clId="Web-{0F4CF972-469C-1FE7-05FF-A860381E14C2}" dt="2018-08-14T08:32:22.541" v="9"/>
          <ac:spMkLst>
            <pc:docMk/>
            <pc:sldMk cId="2343568461" sldId="295"/>
            <ac:spMk id="8" creationId="{949D3FDE-DA92-4CAC-BE4F-6FD0C750979C}"/>
          </ac:spMkLst>
        </pc:spChg>
        <pc:spChg chg="add">
          <ac:chgData name="Joe Smith" userId="S::joe.smith@crisis.org.uk::339c0dfa-b3e8-40d0-9156-d00e9ede1f4e" providerId="AD" clId="Web-{0F4CF972-469C-1FE7-05FF-A860381E14C2}" dt="2018-08-14T08:32:01.666" v="5"/>
          <ac:spMkLst>
            <pc:docMk/>
            <pc:sldMk cId="2343568461" sldId="295"/>
            <ac:spMk id="9" creationId="{DE5DC9EC-0C55-46F7-82DE-87B47B4BAE6E}"/>
          </ac:spMkLst>
        </pc:spChg>
        <pc:spChg chg="add del mod">
          <ac:chgData name="Joe Smith" userId="S::joe.smith@crisis.org.uk::339c0dfa-b3e8-40d0-9156-d00e9ede1f4e" providerId="AD" clId="Web-{0F4CF972-469C-1FE7-05FF-A860381E14C2}" dt="2018-08-14T08:33:18.711" v="54" actId="20577"/>
          <ac:spMkLst>
            <pc:docMk/>
            <pc:sldMk cId="2343568461" sldId="295"/>
            <ac:spMk id="10" creationId="{89960B85-1828-40AE-A343-FCC92301B7F6}"/>
          </ac:spMkLst>
        </pc:spChg>
        <pc:spChg chg="del">
          <ac:chgData name="Joe Smith" userId="S::joe.smith@crisis.org.uk::339c0dfa-b3e8-40d0-9156-d00e9ede1f4e" providerId="AD" clId="Web-{0F4CF972-469C-1FE7-05FF-A860381E14C2}" dt="2018-08-14T08:31:58.275" v="1"/>
          <ac:spMkLst>
            <pc:docMk/>
            <pc:sldMk cId="2343568461" sldId="295"/>
            <ac:spMk id="12" creationId="{D9BF4C33-D283-480B-A321-CC3F256CB715}"/>
          </ac:spMkLst>
        </pc:spChg>
        <pc:spChg chg="add mod">
          <ac:chgData name="Joe Smith" userId="S::joe.smith@crisis.org.uk::339c0dfa-b3e8-40d0-9156-d00e9ede1f4e" providerId="AD" clId="Web-{0F4CF972-469C-1FE7-05FF-A860381E14C2}" dt="2018-08-14T08:35:54.537" v="88" actId="1076"/>
          <ac:spMkLst>
            <pc:docMk/>
            <pc:sldMk cId="2343568461" sldId="295"/>
            <ac:spMk id="16" creationId="{0F69B09B-F27B-4806-8C51-DEBB43EA9C13}"/>
          </ac:spMkLst>
        </pc:spChg>
        <pc:spChg chg="add mod">
          <ac:chgData name="Joe Smith" userId="S::joe.smith@crisis.org.uk::339c0dfa-b3e8-40d0-9156-d00e9ede1f4e" providerId="AD" clId="Web-{0F4CF972-469C-1FE7-05FF-A860381E14C2}" dt="2018-08-14T08:36:11.974" v="93" actId="1076"/>
          <ac:spMkLst>
            <pc:docMk/>
            <pc:sldMk cId="2343568461" sldId="295"/>
            <ac:spMk id="17" creationId="{FEC71AB3-13EC-4571-951F-BC8AE30D1BBB}"/>
          </ac:spMkLst>
        </pc:spChg>
        <pc:spChg chg="add mod">
          <ac:chgData name="Joe Smith" userId="S::joe.smith@crisis.org.uk::339c0dfa-b3e8-40d0-9156-d00e9ede1f4e" providerId="AD" clId="Web-{0F4CF972-469C-1FE7-05FF-A860381E14C2}" dt="2018-08-14T08:35:59.411" v="89" actId="1076"/>
          <ac:spMkLst>
            <pc:docMk/>
            <pc:sldMk cId="2343568461" sldId="295"/>
            <ac:spMk id="18" creationId="{8B82E225-BE34-4932-817F-5B0239B1F1F8}"/>
          </ac:spMkLst>
        </pc:spChg>
        <pc:spChg chg="add mod">
          <ac:chgData name="Joe Smith" userId="S::joe.smith@crisis.org.uk::339c0dfa-b3e8-40d0-9156-d00e9ede1f4e" providerId="AD" clId="Web-{0F4CF972-469C-1FE7-05FF-A860381E14C2}" dt="2018-08-14T08:35:05.491" v="75" actId="1076"/>
          <ac:spMkLst>
            <pc:docMk/>
            <pc:sldMk cId="2343568461" sldId="295"/>
            <ac:spMk id="20" creationId="{1A4EDE7B-14E3-4475-8D4A-BBD94117EC8F}"/>
          </ac:spMkLst>
        </pc:spChg>
        <pc:spChg chg="add mod">
          <ac:chgData name="Joe Smith" userId="S::joe.smith@crisis.org.uk::339c0dfa-b3e8-40d0-9156-d00e9ede1f4e" providerId="AD" clId="Web-{0F4CF972-469C-1FE7-05FF-A860381E14C2}" dt="2018-08-14T08:38:31.362" v="131" actId="1076"/>
          <ac:spMkLst>
            <pc:docMk/>
            <pc:sldMk cId="2343568461" sldId="295"/>
            <ac:spMk id="21" creationId="{A19DBFFE-CE12-49FE-BDAA-B3CBD6B70DCB}"/>
          </ac:spMkLst>
        </pc:spChg>
        <pc:spChg chg="add mod">
          <ac:chgData name="Joe Smith" userId="S::joe.smith@crisis.org.uk::339c0dfa-b3e8-40d0-9156-d00e9ede1f4e" providerId="AD" clId="Web-{0F4CF972-469C-1FE7-05FF-A860381E14C2}" dt="2018-08-14T08:38:28.799" v="130" actId="1076"/>
          <ac:spMkLst>
            <pc:docMk/>
            <pc:sldMk cId="2343568461" sldId="295"/>
            <ac:spMk id="22" creationId="{E05F77EC-3AEA-4AE9-852E-D158A5BD9D0E}"/>
          </ac:spMkLst>
        </pc:spChg>
        <pc:spChg chg="add mod">
          <ac:chgData name="Joe Smith" userId="S::joe.smith@crisis.org.uk::339c0dfa-b3e8-40d0-9156-d00e9ede1f4e" providerId="AD" clId="Web-{0F4CF972-469C-1FE7-05FF-A860381E14C2}" dt="2018-08-14T08:39:15.798" v="142" actId="1076"/>
          <ac:spMkLst>
            <pc:docMk/>
            <pc:sldMk cId="2343568461" sldId="295"/>
            <ac:spMk id="34" creationId="{9D6D12DA-F3B8-4579-8026-0DCBC8E4B48D}"/>
          </ac:spMkLst>
        </pc:spChg>
        <pc:spChg chg="add mod">
          <ac:chgData name="Joe Smith" userId="S::joe.smith@crisis.org.uk::339c0dfa-b3e8-40d0-9156-d00e9ede1f4e" providerId="AD" clId="Web-{0F4CF972-469C-1FE7-05FF-A860381E14C2}" dt="2018-08-14T08:39:25.079" v="144" actId="1076"/>
          <ac:spMkLst>
            <pc:docMk/>
            <pc:sldMk cId="2343568461" sldId="295"/>
            <ac:spMk id="35" creationId="{08E2E5E3-8CE7-492A-A47C-3261EC44940C}"/>
          </ac:spMkLst>
        </pc:spChg>
        <pc:spChg chg="add mod">
          <ac:chgData name="Joe Smith" userId="S::joe.smith@crisis.org.uk::339c0dfa-b3e8-40d0-9156-d00e9ede1f4e" providerId="AD" clId="Web-{0F4CF972-469C-1FE7-05FF-A860381E14C2}" dt="2018-08-14T08:39:36.548" v="146" actId="1076"/>
          <ac:spMkLst>
            <pc:docMk/>
            <pc:sldMk cId="2343568461" sldId="295"/>
            <ac:spMk id="36" creationId="{893A10FD-D3BA-418B-B2D9-F9BD848A2847}"/>
          </ac:spMkLst>
        </pc:spChg>
        <pc:picChg chg="del">
          <ac:chgData name="Joe Smith" userId="S::joe.smith@crisis.org.uk::339c0dfa-b3e8-40d0-9156-d00e9ede1f4e" providerId="AD" clId="Web-{0F4CF972-469C-1FE7-05FF-A860381E14C2}" dt="2018-08-14T08:31:58.275" v="2"/>
          <ac:picMkLst>
            <pc:docMk/>
            <pc:sldMk cId="2343568461" sldId="295"/>
            <ac:picMk id="4" creationId="{AC07814D-E46D-413B-9960-1048B52CA172}"/>
          </ac:picMkLst>
        </pc:picChg>
        <pc:picChg chg="del">
          <ac:chgData name="Joe Smith" userId="S::joe.smith@crisis.org.uk::339c0dfa-b3e8-40d0-9156-d00e9ede1f4e" providerId="AD" clId="Web-{0F4CF972-469C-1FE7-05FF-A860381E14C2}" dt="2018-08-14T08:31:58.275" v="0"/>
          <ac:picMkLst>
            <pc:docMk/>
            <pc:sldMk cId="2343568461" sldId="295"/>
            <ac:picMk id="13" creationId="{26ADAD26-63C2-4F52-B3C4-009723368841}"/>
          </ac:picMkLst>
        </pc:picChg>
        <pc:cxnChg chg="add del mod">
          <ac:chgData name="Joe Smith" userId="S::joe.smith@crisis.org.uk::339c0dfa-b3e8-40d0-9156-d00e9ede1f4e" providerId="AD" clId="Web-{0F4CF972-469C-1FE7-05FF-A860381E14C2}" dt="2018-08-14T08:36:35.176" v="96"/>
          <ac:cxnSpMkLst>
            <pc:docMk/>
            <pc:sldMk cId="2343568461" sldId="295"/>
            <ac:cxnSpMk id="23" creationId="{A1EA4721-31FF-4546-A18D-F556FC12F956}"/>
          </ac:cxnSpMkLst>
        </pc:cxnChg>
        <pc:cxnChg chg="add mod">
          <ac:chgData name="Joe Smith" userId="S::joe.smith@crisis.org.uk::339c0dfa-b3e8-40d0-9156-d00e9ede1f4e" providerId="AD" clId="Web-{0F4CF972-469C-1FE7-05FF-A860381E14C2}" dt="2018-08-14T08:37:52.784" v="111" actId="1076"/>
          <ac:cxnSpMkLst>
            <pc:docMk/>
            <pc:sldMk cId="2343568461" sldId="295"/>
            <ac:cxnSpMk id="25" creationId="{7B8C87A0-B7AA-44E2-9A25-0C6B4D6A796F}"/>
          </ac:cxnSpMkLst>
        </pc:cxnChg>
        <pc:cxnChg chg="add mod">
          <ac:chgData name="Joe Smith" userId="S::joe.smith@crisis.org.uk::339c0dfa-b3e8-40d0-9156-d00e9ede1f4e" providerId="AD" clId="Web-{0F4CF972-469C-1FE7-05FF-A860381E14C2}" dt="2018-08-14T08:37:43.284" v="108" actId="1076"/>
          <ac:cxnSpMkLst>
            <pc:docMk/>
            <pc:sldMk cId="2343568461" sldId="295"/>
            <ac:cxnSpMk id="26" creationId="{634C54A2-9806-459E-A99E-57F7D3AA9971}"/>
          </ac:cxnSpMkLst>
        </pc:cxnChg>
        <pc:cxnChg chg="add mod">
          <ac:chgData name="Joe Smith" userId="S::joe.smith@crisis.org.uk::339c0dfa-b3e8-40d0-9156-d00e9ede1f4e" providerId="AD" clId="Web-{0F4CF972-469C-1FE7-05FF-A860381E14C2}" dt="2018-08-14T08:37:49.675" v="110" actId="1076"/>
          <ac:cxnSpMkLst>
            <pc:docMk/>
            <pc:sldMk cId="2343568461" sldId="295"/>
            <ac:cxnSpMk id="27" creationId="{467CD657-ECBC-4551-AC49-0C2699977DC0}"/>
          </ac:cxnSpMkLst>
        </pc:cxnChg>
        <pc:cxnChg chg="add mod">
          <ac:chgData name="Joe Smith" userId="S::joe.smith@crisis.org.uk::339c0dfa-b3e8-40d0-9156-d00e9ede1f4e" providerId="AD" clId="Web-{0F4CF972-469C-1FE7-05FF-A860381E14C2}" dt="2018-08-14T08:38:11.846" v="121" actId="1076"/>
          <ac:cxnSpMkLst>
            <pc:docMk/>
            <pc:sldMk cId="2343568461" sldId="295"/>
            <ac:cxnSpMk id="28" creationId="{168A640C-ABC5-4FD0-8326-FF0B3DB0B396}"/>
          </ac:cxnSpMkLst>
        </pc:cxnChg>
        <pc:cxnChg chg="add mod">
          <ac:chgData name="Joe Smith" userId="S::joe.smith@crisis.org.uk::339c0dfa-b3e8-40d0-9156-d00e9ede1f4e" providerId="AD" clId="Web-{0F4CF972-469C-1FE7-05FF-A860381E14C2}" dt="2018-08-14T08:38:11.846" v="122" actId="1076"/>
          <ac:cxnSpMkLst>
            <pc:docMk/>
            <pc:sldMk cId="2343568461" sldId="295"/>
            <ac:cxnSpMk id="29" creationId="{640410A6-3264-4DE2-816E-3DE4DEDBDBC8}"/>
          </ac:cxnSpMkLst>
        </pc:cxnChg>
        <pc:cxnChg chg="add mod">
          <ac:chgData name="Joe Smith" userId="S::joe.smith@crisis.org.uk::339c0dfa-b3e8-40d0-9156-d00e9ede1f4e" providerId="AD" clId="Web-{0F4CF972-469C-1FE7-05FF-A860381E14C2}" dt="2018-08-14T08:38:11.862" v="123" actId="1076"/>
          <ac:cxnSpMkLst>
            <pc:docMk/>
            <pc:sldMk cId="2343568461" sldId="295"/>
            <ac:cxnSpMk id="30" creationId="{0DB300CE-9F01-4783-A982-1B320F5F4B39}"/>
          </ac:cxnSpMkLst>
        </pc:cxnChg>
        <pc:cxnChg chg="add mod">
          <ac:chgData name="Joe Smith" userId="S::joe.smith@crisis.org.uk::339c0dfa-b3e8-40d0-9156-d00e9ede1f4e" providerId="AD" clId="Web-{0F4CF972-469C-1FE7-05FF-A860381E14C2}" dt="2018-08-14T08:38:24.049" v="127" actId="1076"/>
          <ac:cxnSpMkLst>
            <pc:docMk/>
            <pc:sldMk cId="2343568461" sldId="295"/>
            <ac:cxnSpMk id="31" creationId="{91178671-B6F5-4E22-B125-EEFBC4459905}"/>
          </ac:cxnSpMkLst>
        </pc:cxnChg>
        <pc:cxnChg chg="add mod">
          <ac:chgData name="Joe Smith" userId="S::joe.smith@crisis.org.uk::339c0dfa-b3e8-40d0-9156-d00e9ede1f4e" providerId="AD" clId="Web-{0F4CF972-469C-1FE7-05FF-A860381E14C2}" dt="2018-08-14T08:38:24.049" v="128" actId="1076"/>
          <ac:cxnSpMkLst>
            <pc:docMk/>
            <pc:sldMk cId="2343568461" sldId="295"/>
            <ac:cxnSpMk id="32" creationId="{8643A129-2BEE-4FA1-B954-B59453638962}"/>
          </ac:cxnSpMkLst>
        </pc:cxnChg>
        <pc:cxnChg chg="add mod">
          <ac:chgData name="Joe Smith" userId="S::joe.smith@crisis.org.uk::339c0dfa-b3e8-40d0-9156-d00e9ede1f4e" providerId="AD" clId="Web-{0F4CF972-469C-1FE7-05FF-A860381E14C2}" dt="2018-08-14T08:38:24.065" v="129" actId="1076"/>
          <ac:cxnSpMkLst>
            <pc:docMk/>
            <pc:sldMk cId="2343568461" sldId="295"/>
            <ac:cxnSpMk id="33" creationId="{1036DF24-6E6D-4B0F-A1D3-A0B12822F758}"/>
          </ac:cxnSpMkLst>
        </pc:cxnChg>
      </pc:sldChg>
    </pc:docChg>
  </pc:docChgLst>
  <pc:docChgLst>
    <pc:chgData name="Joe Smith" userId="10030000A803774B@LIVE.COM" providerId="AD" clId="Web-{EDC584C0-1C6C-4FA9-8AAD-23287708A76A}"/>
    <pc:docChg chg="delSld">
      <pc:chgData name="Joe Smith" userId="10030000A803774B@LIVE.COM" providerId="AD" clId="Web-{EDC584C0-1C6C-4FA9-8AAD-23287708A76A}" dt="2018-03-08T10:43:09.332" v="0"/>
      <pc:docMkLst>
        <pc:docMk/>
      </pc:docMkLst>
      <pc:sldChg chg="del">
        <pc:chgData name="Joe Smith" userId="10030000A803774B@LIVE.COM" providerId="AD" clId="Web-{EDC584C0-1C6C-4FA9-8AAD-23287708A76A}" dt="2018-03-08T10:43:09.332" v="0"/>
        <pc:sldMkLst>
          <pc:docMk/>
          <pc:sldMk cId="3813185993" sldId="270"/>
        </pc:sldMkLst>
      </pc:sldChg>
    </pc:docChg>
  </pc:docChgLst>
  <pc:docChgLst>
    <pc:chgData name="Joe Smith" userId="S::joe.smith@crisis.org.uk::339c0dfa-b3e8-40d0-9156-d00e9ede1f4e" providerId="AD" clId="Web-{F9C2D9F9-43DB-F497-1AE5-AA60A1D7F34E}"/>
    <pc:docChg chg="addSld modSld sldOrd">
      <pc:chgData name="Joe Smith" userId="S::joe.smith@crisis.org.uk::339c0dfa-b3e8-40d0-9156-d00e9ede1f4e" providerId="AD" clId="Web-{F9C2D9F9-43DB-F497-1AE5-AA60A1D7F34E}" dt="2019-01-10T14:43:01.231" v="36" actId="20577"/>
      <pc:docMkLst>
        <pc:docMk/>
      </pc:docMkLst>
      <pc:sldChg chg="modSp">
        <pc:chgData name="Joe Smith" userId="S::joe.smith@crisis.org.uk::339c0dfa-b3e8-40d0-9156-d00e9ede1f4e" providerId="AD" clId="Web-{F9C2D9F9-43DB-F497-1AE5-AA60A1D7F34E}" dt="2019-01-10T14:38:24.886" v="1" actId="20577"/>
        <pc:sldMkLst>
          <pc:docMk/>
          <pc:sldMk cId="243376865" sldId="325"/>
        </pc:sldMkLst>
        <pc:spChg chg="mod">
          <ac:chgData name="Joe Smith" userId="S::joe.smith@crisis.org.uk::339c0dfa-b3e8-40d0-9156-d00e9ede1f4e" providerId="AD" clId="Web-{F9C2D9F9-43DB-F497-1AE5-AA60A1D7F34E}" dt="2019-01-10T14:38:24.886" v="1" actId="20577"/>
          <ac:spMkLst>
            <pc:docMk/>
            <pc:sldMk cId="243376865" sldId="325"/>
            <ac:spMk id="5" creationId="{817ACB92-88ED-47D7-90A4-B1C7C1E97137}"/>
          </ac:spMkLst>
        </pc:spChg>
      </pc:sldChg>
      <pc:sldChg chg="modSp ord">
        <pc:chgData name="Joe Smith" userId="S::joe.smith@crisis.org.uk::339c0dfa-b3e8-40d0-9156-d00e9ede1f4e" providerId="AD" clId="Web-{F9C2D9F9-43DB-F497-1AE5-AA60A1D7F34E}" dt="2019-01-10T14:40:59.403" v="21" actId="20577"/>
        <pc:sldMkLst>
          <pc:docMk/>
          <pc:sldMk cId="2002271518" sldId="326"/>
        </pc:sldMkLst>
        <pc:spChg chg="mod">
          <ac:chgData name="Joe Smith" userId="S::joe.smith@crisis.org.uk::339c0dfa-b3e8-40d0-9156-d00e9ede1f4e" providerId="AD" clId="Web-{F9C2D9F9-43DB-F497-1AE5-AA60A1D7F34E}" dt="2019-01-10T14:40:59.403" v="21" actId="20577"/>
          <ac:spMkLst>
            <pc:docMk/>
            <pc:sldMk cId="2002271518" sldId="326"/>
            <ac:spMk id="2" creationId="{9A0D8405-C38B-41A6-B01C-921DD2E0877A}"/>
          </ac:spMkLst>
        </pc:spChg>
      </pc:sldChg>
      <pc:sldChg chg="modSp ord">
        <pc:chgData name="Joe Smith" userId="S::joe.smith@crisis.org.uk::339c0dfa-b3e8-40d0-9156-d00e9ede1f4e" providerId="AD" clId="Web-{F9C2D9F9-43DB-F497-1AE5-AA60A1D7F34E}" dt="2019-01-10T14:41:13.340" v="23"/>
        <pc:sldMkLst>
          <pc:docMk/>
          <pc:sldMk cId="2743786974" sldId="327"/>
        </pc:sldMkLst>
        <pc:spChg chg="mod">
          <ac:chgData name="Joe Smith" userId="S::joe.smith@crisis.org.uk::339c0dfa-b3e8-40d0-9156-d00e9ede1f4e" providerId="AD" clId="Web-{F9C2D9F9-43DB-F497-1AE5-AA60A1D7F34E}" dt="2019-01-10T14:39:31.527" v="12" actId="20577"/>
          <ac:spMkLst>
            <pc:docMk/>
            <pc:sldMk cId="2743786974" sldId="327"/>
            <ac:spMk id="2" creationId="{9BB9F978-F619-4207-A5ED-D5E00FF131E5}"/>
          </ac:spMkLst>
        </pc:spChg>
      </pc:sldChg>
      <pc:sldChg chg="modSp ord">
        <pc:chgData name="Joe Smith" userId="S::joe.smith@crisis.org.uk::339c0dfa-b3e8-40d0-9156-d00e9ede1f4e" providerId="AD" clId="Web-{F9C2D9F9-43DB-F497-1AE5-AA60A1D7F34E}" dt="2019-01-10T14:41:06.590" v="22"/>
        <pc:sldMkLst>
          <pc:docMk/>
          <pc:sldMk cId="4000409907" sldId="328"/>
        </pc:sldMkLst>
        <pc:spChg chg="mod">
          <ac:chgData name="Joe Smith" userId="S::joe.smith@crisis.org.uk::339c0dfa-b3e8-40d0-9156-d00e9ede1f4e" providerId="AD" clId="Web-{F9C2D9F9-43DB-F497-1AE5-AA60A1D7F34E}" dt="2019-01-10T14:40:12.293" v="14" actId="20577"/>
          <ac:spMkLst>
            <pc:docMk/>
            <pc:sldMk cId="4000409907" sldId="328"/>
            <ac:spMk id="2" creationId="{945C2F5A-ED6B-49A4-A96B-2C0B6113ECC9}"/>
          </ac:spMkLst>
        </pc:spChg>
      </pc:sldChg>
      <pc:sldChg chg="modSp">
        <pc:chgData name="Joe Smith" userId="S::joe.smith@crisis.org.uk::339c0dfa-b3e8-40d0-9156-d00e9ede1f4e" providerId="AD" clId="Web-{F9C2D9F9-43DB-F497-1AE5-AA60A1D7F34E}" dt="2019-01-10T14:41:34.137" v="25" actId="20577"/>
        <pc:sldMkLst>
          <pc:docMk/>
          <pc:sldMk cId="3584084353" sldId="329"/>
        </pc:sldMkLst>
        <pc:spChg chg="mod">
          <ac:chgData name="Joe Smith" userId="S::joe.smith@crisis.org.uk::339c0dfa-b3e8-40d0-9156-d00e9ede1f4e" providerId="AD" clId="Web-{F9C2D9F9-43DB-F497-1AE5-AA60A1D7F34E}" dt="2019-01-10T14:41:34.137" v="25" actId="20577"/>
          <ac:spMkLst>
            <pc:docMk/>
            <pc:sldMk cId="3584084353" sldId="329"/>
            <ac:spMk id="2" creationId="{13DAAD22-AA12-45C5-8216-6D2106442265}"/>
          </ac:spMkLst>
        </pc:spChg>
      </pc:sldChg>
      <pc:sldChg chg="addSp delSp modSp new mod modClrScheme chgLayout">
        <pc:chgData name="Joe Smith" userId="S::joe.smith@crisis.org.uk::339c0dfa-b3e8-40d0-9156-d00e9ede1f4e" providerId="AD" clId="Web-{F9C2D9F9-43DB-F497-1AE5-AA60A1D7F34E}" dt="2019-01-10T14:38:47.715" v="8" actId="20577"/>
        <pc:sldMkLst>
          <pc:docMk/>
          <pc:sldMk cId="2304714769" sldId="330"/>
        </pc:sldMkLst>
        <pc:spChg chg="del">
          <ac:chgData name="Joe Smith" userId="S::joe.smith@crisis.org.uk::339c0dfa-b3e8-40d0-9156-d00e9ede1f4e" providerId="AD" clId="Web-{F9C2D9F9-43DB-F497-1AE5-AA60A1D7F34E}" dt="2019-01-10T14:38:41.215" v="3"/>
          <ac:spMkLst>
            <pc:docMk/>
            <pc:sldMk cId="2304714769" sldId="330"/>
            <ac:spMk id="2" creationId="{D197F5DA-E934-46D5-BCFB-333EC8DFB198}"/>
          </ac:spMkLst>
        </pc:spChg>
        <pc:spChg chg="mod ord">
          <ac:chgData name="Joe Smith" userId="S::joe.smith@crisis.org.uk::339c0dfa-b3e8-40d0-9156-d00e9ede1f4e" providerId="AD" clId="Web-{F9C2D9F9-43DB-F497-1AE5-AA60A1D7F34E}" dt="2019-01-10T14:38:47.715" v="8" actId="20577"/>
          <ac:spMkLst>
            <pc:docMk/>
            <pc:sldMk cId="2304714769" sldId="330"/>
            <ac:spMk id="3" creationId="{B7198A4C-6DC0-45B9-A047-B75E14E6D01C}"/>
          </ac:spMkLst>
        </pc:spChg>
        <pc:spChg chg="add mod ord">
          <ac:chgData name="Joe Smith" userId="S::joe.smith@crisis.org.uk::339c0dfa-b3e8-40d0-9156-d00e9ede1f4e" providerId="AD" clId="Web-{F9C2D9F9-43DB-F497-1AE5-AA60A1D7F34E}" dt="2019-01-10T14:38:41.215" v="3"/>
          <ac:spMkLst>
            <pc:docMk/>
            <pc:sldMk cId="2304714769" sldId="330"/>
            <ac:spMk id="4" creationId="{01AC8B1A-CAC5-4A90-862D-48A994CF6DF8}"/>
          </ac:spMkLst>
        </pc:spChg>
        <pc:spChg chg="add mod ord">
          <ac:chgData name="Joe Smith" userId="S::joe.smith@crisis.org.uk::339c0dfa-b3e8-40d0-9156-d00e9ede1f4e" providerId="AD" clId="Web-{F9C2D9F9-43DB-F497-1AE5-AA60A1D7F34E}" dt="2019-01-10T14:38:41.215" v="3"/>
          <ac:spMkLst>
            <pc:docMk/>
            <pc:sldMk cId="2304714769" sldId="330"/>
            <ac:spMk id="5" creationId="{7F09B711-095E-4D23-8881-BB9471FBB217}"/>
          </ac:spMkLst>
        </pc:spChg>
        <pc:spChg chg="add mod ord">
          <ac:chgData name="Joe Smith" userId="S::joe.smith@crisis.org.uk::339c0dfa-b3e8-40d0-9156-d00e9ede1f4e" providerId="AD" clId="Web-{F9C2D9F9-43DB-F497-1AE5-AA60A1D7F34E}" dt="2019-01-10T14:38:41.215" v="3"/>
          <ac:spMkLst>
            <pc:docMk/>
            <pc:sldMk cId="2304714769" sldId="330"/>
            <ac:spMk id="6" creationId="{23C0D4C6-BC72-487C-86A8-22F21A056689}"/>
          </ac:spMkLst>
        </pc:spChg>
      </pc:sldChg>
      <pc:sldChg chg="modSp add replId">
        <pc:chgData name="Joe Smith" userId="S::joe.smith@crisis.org.uk::339c0dfa-b3e8-40d0-9156-d00e9ede1f4e" providerId="AD" clId="Web-{F9C2D9F9-43DB-F497-1AE5-AA60A1D7F34E}" dt="2019-01-10T14:42:19.637" v="33" actId="20577"/>
        <pc:sldMkLst>
          <pc:docMk/>
          <pc:sldMk cId="2267914850" sldId="331"/>
        </pc:sldMkLst>
        <pc:spChg chg="mod">
          <ac:chgData name="Joe Smith" userId="S::joe.smith@crisis.org.uk::339c0dfa-b3e8-40d0-9156-d00e9ede1f4e" providerId="AD" clId="Web-{F9C2D9F9-43DB-F497-1AE5-AA60A1D7F34E}" dt="2019-01-10T14:42:19.637" v="33" actId="20577"/>
          <ac:spMkLst>
            <pc:docMk/>
            <pc:sldMk cId="2267914850" sldId="331"/>
            <ac:spMk id="5" creationId="{817ACB92-88ED-47D7-90A4-B1C7C1E97137}"/>
          </ac:spMkLst>
        </pc:spChg>
      </pc:sldChg>
      <pc:sldChg chg="modSp add replId">
        <pc:chgData name="Joe Smith" userId="S::joe.smith@crisis.org.uk::339c0dfa-b3e8-40d0-9156-d00e9ede1f4e" providerId="AD" clId="Web-{F9C2D9F9-43DB-F497-1AE5-AA60A1D7F34E}" dt="2019-01-10T14:43:01.231" v="36" actId="20577"/>
        <pc:sldMkLst>
          <pc:docMk/>
          <pc:sldMk cId="930065230" sldId="332"/>
        </pc:sldMkLst>
        <pc:spChg chg="mod">
          <ac:chgData name="Joe Smith" userId="S::joe.smith@crisis.org.uk::339c0dfa-b3e8-40d0-9156-d00e9ede1f4e" providerId="AD" clId="Web-{F9C2D9F9-43DB-F497-1AE5-AA60A1D7F34E}" dt="2019-01-10T14:43:01.231" v="36" actId="20577"/>
          <ac:spMkLst>
            <pc:docMk/>
            <pc:sldMk cId="930065230" sldId="332"/>
            <ac:spMk id="2" creationId="{9BB9F978-F619-4207-A5ED-D5E00FF131E5}"/>
          </ac:spMkLst>
        </pc:spChg>
      </pc:sldChg>
    </pc:docChg>
  </pc:docChgLst>
  <pc:docChgLst>
    <pc:chgData name="Joe Smith" userId="S::joe.smith@crisis.org.uk::339c0dfa-b3e8-40d0-9156-d00e9ede1f4e" providerId="AD" clId="Web-{B19381D3-1774-E451-DA55-07F6922AC9B8}"/>
    <pc:docChg chg="addSld modSld sldOrd">
      <pc:chgData name="Joe Smith" userId="S::joe.smith@crisis.org.uk::339c0dfa-b3e8-40d0-9156-d00e9ede1f4e" providerId="AD" clId="Web-{B19381D3-1774-E451-DA55-07F6922AC9B8}" dt="2019-01-10T14:05:57.508" v="21"/>
      <pc:docMkLst>
        <pc:docMk/>
      </pc:docMkLst>
      <pc:sldChg chg="modSp add ord">
        <pc:chgData name="Joe Smith" userId="S::joe.smith@crisis.org.uk::339c0dfa-b3e8-40d0-9156-d00e9ede1f4e" providerId="AD" clId="Web-{B19381D3-1774-E451-DA55-07F6922AC9B8}" dt="2019-01-10T14:04:28.946" v="10" actId="20577"/>
        <pc:sldMkLst>
          <pc:docMk/>
          <pc:sldMk cId="3493862784" sldId="324"/>
        </pc:sldMkLst>
        <pc:spChg chg="mod">
          <ac:chgData name="Joe Smith" userId="S::joe.smith@crisis.org.uk::339c0dfa-b3e8-40d0-9156-d00e9ede1f4e" providerId="AD" clId="Web-{B19381D3-1774-E451-DA55-07F6922AC9B8}" dt="2019-01-10T14:04:04.399" v="5" actId="20577"/>
          <ac:spMkLst>
            <pc:docMk/>
            <pc:sldMk cId="3493862784" sldId="324"/>
            <ac:spMk id="4" creationId="{00000000-0000-0000-0000-000000000000}"/>
          </ac:spMkLst>
        </pc:spChg>
        <pc:spChg chg="mod">
          <ac:chgData name="Joe Smith" userId="S::joe.smith@crisis.org.uk::339c0dfa-b3e8-40d0-9156-d00e9ede1f4e" providerId="AD" clId="Web-{B19381D3-1774-E451-DA55-07F6922AC9B8}" dt="2019-01-10T14:04:28.946" v="10" actId="20577"/>
          <ac:spMkLst>
            <pc:docMk/>
            <pc:sldMk cId="3493862784" sldId="324"/>
            <ac:spMk id="5" creationId="{00000000-0000-0000-0000-000000000000}"/>
          </ac:spMkLst>
        </pc:spChg>
      </pc:sldChg>
      <pc:sldChg chg="addSp delSp modSp new mod ord modClrScheme chgLayout">
        <pc:chgData name="Joe Smith" userId="S::joe.smith@crisis.org.uk::339c0dfa-b3e8-40d0-9156-d00e9ede1f4e" providerId="AD" clId="Web-{B19381D3-1774-E451-DA55-07F6922AC9B8}" dt="2019-01-10T14:04:57.493" v="13"/>
        <pc:sldMkLst>
          <pc:docMk/>
          <pc:sldMk cId="243376865" sldId="325"/>
        </pc:sldMkLst>
        <pc:spChg chg="mod ord">
          <ac:chgData name="Joe Smith" userId="S::joe.smith@crisis.org.uk::339c0dfa-b3e8-40d0-9156-d00e9ede1f4e" providerId="AD" clId="Web-{B19381D3-1774-E451-DA55-07F6922AC9B8}" dt="2019-01-10T14:04:57.493" v="13"/>
          <ac:spMkLst>
            <pc:docMk/>
            <pc:sldMk cId="243376865" sldId="325"/>
            <ac:spMk id="2" creationId="{68C59BEC-F5CB-4607-90A9-ABE4B5D93B79}"/>
          </ac:spMkLst>
        </pc:spChg>
        <pc:spChg chg="del">
          <ac:chgData name="Joe Smith" userId="S::joe.smith@crisis.org.uk::339c0dfa-b3e8-40d0-9156-d00e9ede1f4e" providerId="AD" clId="Web-{B19381D3-1774-E451-DA55-07F6922AC9B8}" dt="2019-01-10T14:04:57.493" v="13"/>
          <ac:spMkLst>
            <pc:docMk/>
            <pc:sldMk cId="243376865" sldId="325"/>
            <ac:spMk id="3" creationId="{14AB980D-A9ED-4421-9646-49B279EC4CFE}"/>
          </ac:spMkLst>
        </pc:spChg>
        <pc:spChg chg="del">
          <ac:chgData name="Joe Smith" userId="S::joe.smith@crisis.org.uk::339c0dfa-b3e8-40d0-9156-d00e9ede1f4e" providerId="AD" clId="Web-{B19381D3-1774-E451-DA55-07F6922AC9B8}" dt="2019-01-10T14:04:57.493" v="13"/>
          <ac:spMkLst>
            <pc:docMk/>
            <pc:sldMk cId="243376865" sldId="325"/>
            <ac:spMk id="4" creationId="{C7B4A16E-47B8-40F3-86AF-A705A44FEA06}"/>
          </ac:spMkLst>
        </pc:spChg>
        <pc:spChg chg="add mod ord">
          <ac:chgData name="Joe Smith" userId="S::joe.smith@crisis.org.uk::339c0dfa-b3e8-40d0-9156-d00e9ede1f4e" providerId="AD" clId="Web-{B19381D3-1774-E451-DA55-07F6922AC9B8}" dt="2019-01-10T14:04:57.493" v="13"/>
          <ac:spMkLst>
            <pc:docMk/>
            <pc:sldMk cId="243376865" sldId="325"/>
            <ac:spMk id="5" creationId="{817ACB92-88ED-47D7-90A4-B1C7C1E97137}"/>
          </ac:spMkLst>
        </pc:spChg>
      </pc:sldChg>
      <pc:sldChg chg="modSp new mod modClrScheme chgLayout">
        <pc:chgData name="Joe Smith" userId="S::joe.smith@crisis.org.uk::339c0dfa-b3e8-40d0-9156-d00e9ede1f4e" providerId="AD" clId="Web-{B19381D3-1774-E451-DA55-07F6922AC9B8}" dt="2019-01-10T14:05:14.135" v="15"/>
        <pc:sldMkLst>
          <pc:docMk/>
          <pc:sldMk cId="2002271518" sldId="326"/>
        </pc:sldMkLst>
        <pc:spChg chg="mod ord">
          <ac:chgData name="Joe Smith" userId="S::joe.smith@crisis.org.uk::339c0dfa-b3e8-40d0-9156-d00e9ede1f4e" providerId="AD" clId="Web-{B19381D3-1774-E451-DA55-07F6922AC9B8}" dt="2019-01-10T14:05:14.135" v="15"/>
          <ac:spMkLst>
            <pc:docMk/>
            <pc:sldMk cId="2002271518" sldId="326"/>
            <ac:spMk id="2" creationId="{9A0D8405-C38B-41A6-B01C-921DD2E0877A}"/>
          </ac:spMkLst>
        </pc:spChg>
        <pc:spChg chg="mod ord">
          <ac:chgData name="Joe Smith" userId="S::joe.smith@crisis.org.uk::339c0dfa-b3e8-40d0-9156-d00e9ede1f4e" providerId="AD" clId="Web-{B19381D3-1774-E451-DA55-07F6922AC9B8}" dt="2019-01-10T14:05:14.135" v="15"/>
          <ac:spMkLst>
            <pc:docMk/>
            <pc:sldMk cId="2002271518" sldId="326"/>
            <ac:spMk id="3" creationId="{80F23F29-ACD7-49B4-B8A1-45E64380E433}"/>
          </ac:spMkLst>
        </pc:spChg>
      </pc:sldChg>
      <pc:sldChg chg="modSp new mod modClrScheme chgLayout">
        <pc:chgData name="Joe Smith" userId="S::joe.smith@crisis.org.uk::339c0dfa-b3e8-40d0-9156-d00e9ede1f4e" providerId="AD" clId="Web-{B19381D3-1774-E451-DA55-07F6922AC9B8}" dt="2019-01-10T14:05:28.821" v="17"/>
        <pc:sldMkLst>
          <pc:docMk/>
          <pc:sldMk cId="2743786974" sldId="327"/>
        </pc:sldMkLst>
        <pc:spChg chg="mod ord">
          <ac:chgData name="Joe Smith" userId="S::joe.smith@crisis.org.uk::339c0dfa-b3e8-40d0-9156-d00e9ede1f4e" providerId="AD" clId="Web-{B19381D3-1774-E451-DA55-07F6922AC9B8}" dt="2019-01-10T14:05:28.821" v="17"/>
          <ac:spMkLst>
            <pc:docMk/>
            <pc:sldMk cId="2743786974" sldId="327"/>
            <ac:spMk id="2" creationId="{9BB9F978-F619-4207-A5ED-D5E00FF131E5}"/>
          </ac:spMkLst>
        </pc:spChg>
        <pc:spChg chg="mod ord">
          <ac:chgData name="Joe Smith" userId="S::joe.smith@crisis.org.uk::339c0dfa-b3e8-40d0-9156-d00e9ede1f4e" providerId="AD" clId="Web-{B19381D3-1774-E451-DA55-07F6922AC9B8}" dt="2019-01-10T14:05:28.821" v="17"/>
          <ac:spMkLst>
            <pc:docMk/>
            <pc:sldMk cId="2743786974" sldId="327"/>
            <ac:spMk id="3" creationId="{227CE6C8-9433-4AA7-8653-C106FB6C6FCC}"/>
          </ac:spMkLst>
        </pc:spChg>
      </pc:sldChg>
      <pc:sldChg chg="modSp new mod modClrScheme chgLayout">
        <pc:chgData name="Joe Smith" userId="S::joe.smith@crisis.org.uk::339c0dfa-b3e8-40d0-9156-d00e9ede1f4e" providerId="AD" clId="Web-{B19381D3-1774-E451-DA55-07F6922AC9B8}" dt="2019-01-10T14:05:44.821" v="19"/>
        <pc:sldMkLst>
          <pc:docMk/>
          <pc:sldMk cId="4000409907" sldId="328"/>
        </pc:sldMkLst>
        <pc:spChg chg="mod ord">
          <ac:chgData name="Joe Smith" userId="S::joe.smith@crisis.org.uk::339c0dfa-b3e8-40d0-9156-d00e9ede1f4e" providerId="AD" clId="Web-{B19381D3-1774-E451-DA55-07F6922AC9B8}" dt="2019-01-10T14:05:44.821" v="19"/>
          <ac:spMkLst>
            <pc:docMk/>
            <pc:sldMk cId="4000409907" sldId="328"/>
            <ac:spMk id="2" creationId="{945C2F5A-ED6B-49A4-A96B-2C0B6113ECC9}"/>
          </ac:spMkLst>
        </pc:spChg>
        <pc:spChg chg="mod ord">
          <ac:chgData name="Joe Smith" userId="S::joe.smith@crisis.org.uk::339c0dfa-b3e8-40d0-9156-d00e9ede1f4e" providerId="AD" clId="Web-{B19381D3-1774-E451-DA55-07F6922AC9B8}" dt="2019-01-10T14:05:44.821" v="19"/>
          <ac:spMkLst>
            <pc:docMk/>
            <pc:sldMk cId="4000409907" sldId="328"/>
            <ac:spMk id="3" creationId="{0D9F643D-6F90-4542-935C-915F256D78F4}"/>
          </ac:spMkLst>
        </pc:spChg>
      </pc:sldChg>
      <pc:sldChg chg="modSp new mod modClrScheme chgLayout">
        <pc:chgData name="Joe Smith" userId="S::joe.smith@crisis.org.uk::339c0dfa-b3e8-40d0-9156-d00e9ede1f4e" providerId="AD" clId="Web-{B19381D3-1774-E451-DA55-07F6922AC9B8}" dt="2019-01-10T14:05:57.508" v="21"/>
        <pc:sldMkLst>
          <pc:docMk/>
          <pc:sldMk cId="3584084353" sldId="329"/>
        </pc:sldMkLst>
        <pc:spChg chg="mod ord">
          <ac:chgData name="Joe Smith" userId="S::joe.smith@crisis.org.uk::339c0dfa-b3e8-40d0-9156-d00e9ede1f4e" providerId="AD" clId="Web-{B19381D3-1774-E451-DA55-07F6922AC9B8}" dt="2019-01-10T14:05:57.508" v="21"/>
          <ac:spMkLst>
            <pc:docMk/>
            <pc:sldMk cId="3584084353" sldId="329"/>
            <ac:spMk id="2" creationId="{13DAAD22-AA12-45C5-8216-6D2106442265}"/>
          </ac:spMkLst>
        </pc:spChg>
        <pc:spChg chg="mod ord">
          <ac:chgData name="Joe Smith" userId="S::joe.smith@crisis.org.uk::339c0dfa-b3e8-40d0-9156-d00e9ede1f4e" providerId="AD" clId="Web-{B19381D3-1774-E451-DA55-07F6922AC9B8}" dt="2019-01-10T14:05:57.508" v="21"/>
          <ac:spMkLst>
            <pc:docMk/>
            <pc:sldMk cId="3584084353" sldId="329"/>
            <ac:spMk id="3" creationId="{336E2A3F-0CAA-4827-9274-141B5E49E6F1}"/>
          </ac:spMkLst>
        </pc:spChg>
      </pc:sldChg>
    </pc:docChg>
  </pc:docChgLst>
  <pc:docChgLst>
    <pc:chgData name="Joe Smith" userId="S::joe.smith@crisis.org.uk::339c0dfa-b3e8-40d0-9156-d00e9ede1f4e" providerId="AD" clId="Web-{C2AD18C9-DC85-0203-9132-54DDC280E170}"/>
    <pc:docChg chg="addSld delSld modSld sldOrd">
      <pc:chgData name="Joe Smith" userId="S::joe.smith@crisis.org.uk::339c0dfa-b3e8-40d0-9156-d00e9ede1f4e" providerId="AD" clId="Web-{C2AD18C9-DC85-0203-9132-54DDC280E170}" dt="2018-12-03T14:42:47.391" v="234"/>
      <pc:docMkLst>
        <pc:docMk/>
      </pc:docMkLst>
      <pc:sldChg chg="modSp">
        <pc:chgData name="Joe Smith" userId="S::joe.smith@crisis.org.uk::339c0dfa-b3e8-40d0-9156-d00e9ede1f4e" providerId="AD" clId="Web-{C2AD18C9-DC85-0203-9132-54DDC280E170}" dt="2018-12-03T14:42:32.891" v="232" actId="20577"/>
        <pc:sldMkLst>
          <pc:docMk/>
          <pc:sldMk cId="1721946913" sldId="289"/>
        </pc:sldMkLst>
        <pc:spChg chg="mod">
          <ac:chgData name="Joe Smith" userId="S::joe.smith@crisis.org.uk::339c0dfa-b3e8-40d0-9156-d00e9ede1f4e" providerId="AD" clId="Web-{C2AD18C9-DC85-0203-9132-54DDC280E170}" dt="2018-12-03T14:42:32.891" v="232" actId="20577"/>
          <ac:spMkLst>
            <pc:docMk/>
            <pc:sldMk cId="1721946913" sldId="289"/>
            <ac:spMk id="2" creationId="{9FF41AD6-901C-4E3D-9241-31E976CE7D9C}"/>
          </ac:spMkLst>
        </pc:spChg>
        <pc:spChg chg="mod">
          <ac:chgData name="Joe Smith" userId="S::joe.smith@crisis.org.uk::339c0dfa-b3e8-40d0-9156-d00e9ede1f4e" providerId="AD" clId="Web-{C2AD18C9-DC85-0203-9132-54DDC280E170}" dt="2018-12-03T14:40:34.362" v="219" actId="20577"/>
          <ac:spMkLst>
            <pc:docMk/>
            <pc:sldMk cId="1721946913" sldId="289"/>
            <ac:spMk id="18" creationId="{6DE88469-6BF0-4E4C-91DC-334066A7CE46}"/>
          </ac:spMkLst>
        </pc:spChg>
      </pc:sldChg>
      <pc:sldChg chg="del">
        <pc:chgData name="Joe Smith" userId="S::joe.smith@crisis.org.uk::339c0dfa-b3e8-40d0-9156-d00e9ede1f4e" providerId="AD" clId="Web-{C2AD18C9-DC85-0203-9132-54DDC280E170}" dt="2018-12-03T11:20:21.273" v="22"/>
        <pc:sldMkLst>
          <pc:docMk/>
          <pc:sldMk cId="1545618131" sldId="290"/>
        </pc:sldMkLst>
      </pc:sldChg>
      <pc:sldChg chg="modSp">
        <pc:chgData name="Joe Smith" userId="S::joe.smith@crisis.org.uk::339c0dfa-b3e8-40d0-9156-d00e9ede1f4e" providerId="AD" clId="Web-{C2AD18C9-DC85-0203-9132-54DDC280E170}" dt="2018-12-03T14:42:11.064" v="228" actId="20577"/>
        <pc:sldMkLst>
          <pc:docMk/>
          <pc:sldMk cId="705224998" sldId="291"/>
        </pc:sldMkLst>
        <pc:spChg chg="mod">
          <ac:chgData name="Joe Smith" userId="S::joe.smith@crisis.org.uk::339c0dfa-b3e8-40d0-9156-d00e9ede1f4e" providerId="AD" clId="Web-{C2AD18C9-DC85-0203-9132-54DDC280E170}" dt="2018-12-03T14:41:12.455" v="222" actId="20577"/>
          <ac:spMkLst>
            <pc:docMk/>
            <pc:sldMk cId="705224998" sldId="291"/>
            <ac:spMk id="2" creationId="{06DC1FF2-7C0E-458D-A3B3-2B2CECADC877}"/>
          </ac:spMkLst>
        </pc:spChg>
        <pc:spChg chg="mod">
          <ac:chgData name="Joe Smith" userId="S::joe.smith@crisis.org.uk::339c0dfa-b3e8-40d0-9156-d00e9ede1f4e" providerId="AD" clId="Web-{C2AD18C9-DC85-0203-9132-54DDC280E170}" dt="2018-12-03T14:42:11.064" v="228" actId="20577"/>
          <ac:spMkLst>
            <pc:docMk/>
            <pc:sldMk cId="705224998" sldId="291"/>
            <ac:spMk id="8" creationId="{D762A24C-A482-44BB-AFEB-8556C03B96A7}"/>
          </ac:spMkLst>
        </pc:spChg>
        <pc:spChg chg="mod">
          <ac:chgData name="Joe Smith" userId="S::joe.smith@crisis.org.uk::339c0dfa-b3e8-40d0-9156-d00e9ede1f4e" providerId="AD" clId="Web-{C2AD18C9-DC85-0203-9132-54DDC280E170}" dt="2018-12-03T12:48:38.530" v="192" actId="20577"/>
          <ac:spMkLst>
            <pc:docMk/>
            <pc:sldMk cId="705224998" sldId="291"/>
            <ac:spMk id="28" creationId="{BFAD7015-ECB2-4A32-A366-72CEF253AC1C}"/>
          </ac:spMkLst>
        </pc:spChg>
      </pc:sldChg>
      <pc:sldChg chg="del">
        <pc:chgData name="Joe Smith" userId="S::joe.smith@crisis.org.uk::339c0dfa-b3e8-40d0-9156-d00e9ede1f4e" providerId="AD" clId="Web-{C2AD18C9-DC85-0203-9132-54DDC280E170}" dt="2018-12-03T11:19:46.757" v="18"/>
        <pc:sldMkLst>
          <pc:docMk/>
          <pc:sldMk cId="743551575" sldId="293"/>
        </pc:sldMkLst>
      </pc:sldChg>
      <pc:sldChg chg="addSp delSp modSp">
        <pc:chgData name="Joe Smith" userId="S::joe.smith@crisis.org.uk::339c0dfa-b3e8-40d0-9156-d00e9ede1f4e" providerId="AD" clId="Web-{C2AD18C9-DC85-0203-9132-54DDC280E170}" dt="2018-12-03T12:35:38.135" v="187" actId="1076"/>
        <pc:sldMkLst>
          <pc:docMk/>
          <pc:sldMk cId="2343568461" sldId="295"/>
        </pc:sldMkLst>
        <pc:spChg chg="mod">
          <ac:chgData name="Joe Smith" userId="S::joe.smith@crisis.org.uk::339c0dfa-b3e8-40d0-9156-d00e9ede1f4e" providerId="AD" clId="Web-{C2AD18C9-DC85-0203-9132-54DDC280E170}" dt="2018-12-03T11:22:30.383" v="61" actId="20577"/>
          <ac:spMkLst>
            <pc:docMk/>
            <pc:sldMk cId="2343568461" sldId="295"/>
            <ac:spMk id="10" creationId="{89960B85-1828-40AE-A343-FCC92301B7F6}"/>
          </ac:spMkLst>
        </pc:spChg>
        <pc:spChg chg="mod">
          <ac:chgData name="Joe Smith" userId="S::joe.smith@crisis.org.uk::339c0dfa-b3e8-40d0-9156-d00e9ede1f4e" providerId="AD" clId="Web-{C2AD18C9-DC85-0203-9132-54DDC280E170}" dt="2018-12-03T12:35:38.135" v="187" actId="1076"/>
          <ac:spMkLst>
            <pc:docMk/>
            <pc:sldMk cId="2343568461" sldId="295"/>
            <ac:spMk id="17" creationId="{FEC71AB3-13EC-4571-951F-BC8AE30D1BBB}"/>
          </ac:spMkLst>
        </pc:spChg>
        <pc:spChg chg="del">
          <ac:chgData name="Joe Smith" userId="S::joe.smith@crisis.org.uk::339c0dfa-b3e8-40d0-9156-d00e9ede1f4e" providerId="AD" clId="Web-{C2AD18C9-DC85-0203-9132-54DDC280E170}" dt="2018-12-03T11:17:45.147" v="4"/>
          <ac:spMkLst>
            <pc:docMk/>
            <pc:sldMk cId="2343568461" sldId="295"/>
            <ac:spMk id="18" creationId="{8B82E225-BE34-4932-817F-5B0239B1F1F8}"/>
          </ac:spMkLst>
        </pc:spChg>
        <pc:spChg chg="del">
          <ac:chgData name="Joe Smith" userId="S::joe.smith@crisis.org.uk::339c0dfa-b3e8-40d0-9156-d00e9ede1f4e" providerId="AD" clId="Web-{C2AD18C9-DC85-0203-9132-54DDC280E170}" dt="2018-12-03T11:17:45.147" v="3"/>
          <ac:spMkLst>
            <pc:docMk/>
            <pc:sldMk cId="2343568461" sldId="295"/>
            <ac:spMk id="34" creationId="{9D6D12DA-F3B8-4579-8026-0DCBC8E4B48D}"/>
          </ac:spMkLst>
        </pc:spChg>
        <pc:spChg chg="del">
          <ac:chgData name="Joe Smith" userId="S::joe.smith@crisis.org.uk::339c0dfa-b3e8-40d0-9156-d00e9ede1f4e" providerId="AD" clId="Web-{C2AD18C9-DC85-0203-9132-54DDC280E170}" dt="2018-12-03T11:17:45.147" v="2"/>
          <ac:spMkLst>
            <pc:docMk/>
            <pc:sldMk cId="2343568461" sldId="295"/>
            <ac:spMk id="35" creationId="{08E2E5E3-8CE7-492A-A47C-3261EC44940C}"/>
          </ac:spMkLst>
        </pc:spChg>
        <pc:spChg chg="del">
          <ac:chgData name="Joe Smith" userId="S::joe.smith@crisis.org.uk::339c0dfa-b3e8-40d0-9156-d00e9ede1f4e" providerId="AD" clId="Web-{C2AD18C9-DC85-0203-9132-54DDC280E170}" dt="2018-12-03T11:17:45.147" v="1"/>
          <ac:spMkLst>
            <pc:docMk/>
            <pc:sldMk cId="2343568461" sldId="295"/>
            <ac:spMk id="36" creationId="{893A10FD-D3BA-418B-B2D9-F9BD848A2847}"/>
          </ac:spMkLst>
        </pc:spChg>
        <pc:cxnChg chg="add mod">
          <ac:chgData name="Joe Smith" userId="S::joe.smith@crisis.org.uk::339c0dfa-b3e8-40d0-9156-d00e9ede1f4e" providerId="AD" clId="Web-{C2AD18C9-DC85-0203-9132-54DDC280E170}" dt="2018-12-03T11:23:26.883" v="65" actId="1076"/>
          <ac:cxnSpMkLst>
            <pc:docMk/>
            <pc:sldMk cId="2343568461" sldId="295"/>
            <ac:cxnSpMk id="23" creationId="{A1334516-6BBB-4FF8-8F4F-F75868016F68}"/>
          </ac:cxnSpMkLst>
        </pc:cxnChg>
        <pc:cxnChg chg="add mod">
          <ac:chgData name="Joe Smith" userId="S::joe.smith@crisis.org.uk::339c0dfa-b3e8-40d0-9156-d00e9ede1f4e" providerId="AD" clId="Web-{C2AD18C9-DC85-0203-9132-54DDC280E170}" dt="2018-12-03T11:23:34.039" v="67" actId="1076"/>
          <ac:cxnSpMkLst>
            <pc:docMk/>
            <pc:sldMk cId="2343568461" sldId="295"/>
            <ac:cxnSpMk id="24" creationId="{D15850ED-82A1-42C5-96B1-1A2B2F7FEB3C}"/>
          </ac:cxnSpMkLst>
        </pc:cxnChg>
        <pc:cxnChg chg="mod">
          <ac:chgData name="Joe Smith" userId="S::joe.smith@crisis.org.uk::339c0dfa-b3e8-40d0-9156-d00e9ede1f4e" providerId="AD" clId="Web-{C2AD18C9-DC85-0203-9132-54DDC280E170}" dt="2018-12-03T11:18:15.866" v="6" actId="14100"/>
          <ac:cxnSpMkLst>
            <pc:docMk/>
            <pc:sldMk cId="2343568461" sldId="295"/>
            <ac:cxnSpMk id="25" creationId="{7B8C87A0-B7AA-44E2-9A25-0C6B4D6A796F}"/>
          </ac:cxnSpMkLst>
        </pc:cxnChg>
        <pc:cxnChg chg="del mod">
          <ac:chgData name="Joe Smith" userId="S::joe.smith@crisis.org.uk::339c0dfa-b3e8-40d0-9156-d00e9ede1f4e" providerId="AD" clId="Web-{C2AD18C9-DC85-0203-9132-54DDC280E170}" dt="2018-12-03T11:18:41.460" v="16"/>
          <ac:cxnSpMkLst>
            <pc:docMk/>
            <pc:sldMk cId="2343568461" sldId="295"/>
            <ac:cxnSpMk id="26" creationId="{634C54A2-9806-459E-A99E-57F7D3AA9971}"/>
          </ac:cxnSpMkLst>
        </pc:cxnChg>
        <pc:cxnChg chg="del mod">
          <ac:chgData name="Joe Smith" userId="S::joe.smith@crisis.org.uk::339c0dfa-b3e8-40d0-9156-d00e9ede1f4e" providerId="AD" clId="Web-{C2AD18C9-DC85-0203-9132-54DDC280E170}" dt="2018-12-03T11:18:41.460" v="15"/>
          <ac:cxnSpMkLst>
            <pc:docMk/>
            <pc:sldMk cId="2343568461" sldId="295"/>
            <ac:cxnSpMk id="27" creationId="{467CD657-ECBC-4551-AC49-0C2699977DC0}"/>
          </ac:cxnSpMkLst>
        </pc:cxnChg>
        <pc:cxnChg chg="del">
          <ac:chgData name="Joe Smith" userId="S::joe.smith@crisis.org.uk::339c0dfa-b3e8-40d0-9156-d00e9ede1f4e" providerId="AD" clId="Web-{C2AD18C9-DC85-0203-9132-54DDC280E170}" dt="2018-12-03T11:18:41.460" v="14"/>
          <ac:cxnSpMkLst>
            <pc:docMk/>
            <pc:sldMk cId="2343568461" sldId="295"/>
            <ac:cxnSpMk id="28" creationId="{168A640C-ABC5-4FD0-8326-FF0B3DB0B396}"/>
          </ac:cxnSpMkLst>
        </pc:cxnChg>
        <pc:cxnChg chg="del">
          <ac:chgData name="Joe Smith" userId="S::joe.smith@crisis.org.uk::339c0dfa-b3e8-40d0-9156-d00e9ede1f4e" providerId="AD" clId="Web-{C2AD18C9-DC85-0203-9132-54DDC280E170}" dt="2018-12-03T11:18:41.460" v="13"/>
          <ac:cxnSpMkLst>
            <pc:docMk/>
            <pc:sldMk cId="2343568461" sldId="295"/>
            <ac:cxnSpMk id="29" creationId="{640410A6-3264-4DE2-816E-3DE4DEDBDBC8}"/>
          </ac:cxnSpMkLst>
        </pc:cxnChg>
        <pc:cxnChg chg="del">
          <ac:chgData name="Joe Smith" userId="S::joe.smith@crisis.org.uk::339c0dfa-b3e8-40d0-9156-d00e9ede1f4e" providerId="AD" clId="Web-{C2AD18C9-DC85-0203-9132-54DDC280E170}" dt="2018-12-03T11:18:41.460" v="12"/>
          <ac:cxnSpMkLst>
            <pc:docMk/>
            <pc:sldMk cId="2343568461" sldId="295"/>
            <ac:cxnSpMk id="30" creationId="{0DB300CE-9F01-4783-A982-1B320F5F4B39}"/>
          </ac:cxnSpMkLst>
        </pc:cxnChg>
        <pc:cxnChg chg="del">
          <ac:chgData name="Joe Smith" userId="S::joe.smith@crisis.org.uk::339c0dfa-b3e8-40d0-9156-d00e9ede1f4e" providerId="AD" clId="Web-{C2AD18C9-DC85-0203-9132-54DDC280E170}" dt="2018-12-03T11:18:41.446" v="11"/>
          <ac:cxnSpMkLst>
            <pc:docMk/>
            <pc:sldMk cId="2343568461" sldId="295"/>
            <ac:cxnSpMk id="31" creationId="{91178671-B6F5-4E22-B125-EEFBC4459905}"/>
          </ac:cxnSpMkLst>
        </pc:cxnChg>
        <pc:cxnChg chg="del">
          <ac:chgData name="Joe Smith" userId="S::joe.smith@crisis.org.uk::339c0dfa-b3e8-40d0-9156-d00e9ede1f4e" providerId="AD" clId="Web-{C2AD18C9-DC85-0203-9132-54DDC280E170}" dt="2018-12-03T11:18:41.446" v="10"/>
          <ac:cxnSpMkLst>
            <pc:docMk/>
            <pc:sldMk cId="2343568461" sldId="295"/>
            <ac:cxnSpMk id="32" creationId="{8643A129-2BEE-4FA1-B954-B59453638962}"/>
          </ac:cxnSpMkLst>
        </pc:cxnChg>
        <pc:cxnChg chg="del">
          <ac:chgData name="Joe Smith" userId="S::joe.smith@crisis.org.uk::339c0dfa-b3e8-40d0-9156-d00e9ede1f4e" providerId="AD" clId="Web-{C2AD18C9-DC85-0203-9132-54DDC280E170}" dt="2018-12-03T11:18:41.446" v="9"/>
          <ac:cxnSpMkLst>
            <pc:docMk/>
            <pc:sldMk cId="2343568461" sldId="295"/>
            <ac:cxnSpMk id="33" creationId="{1036DF24-6E6D-4B0F-A1D3-A0B12822F758}"/>
          </ac:cxnSpMkLst>
        </pc:cxnChg>
        <pc:cxnChg chg="add mod">
          <ac:chgData name="Joe Smith" userId="S::joe.smith@crisis.org.uk::339c0dfa-b3e8-40d0-9156-d00e9ede1f4e" providerId="AD" clId="Web-{C2AD18C9-DC85-0203-9132-54DDC280E170}" dt="2018-12-03T11:23:52.477" v="71" actId="1076"/>
          <ac:cxnSpMkLst>
            <pc:docMk/>
            <pc:sldMk cId="2343568461" sldId="295"/>
            <ac:cxnSpMk id="37" creationId="{7F8879F4-88E8-41A8-BADA-11F00AF471B2}"/>
          </ac:cxnSpMkLst>
        </pc:cxnChg>
        <pc:cxnChg chg="add mod">
          <ac:chgData name="Joe Smith" userId="S::joe.smith@crisis.org.uk::339c0dfa-b3e8-40d0-9156-d00e9ede1f4e" providerId="AD" clId="Web-{C2AD18C9-DC85-0203-9132-54DDC280E170}" dt="2018-12-03T11:23:52.492" v="72" actId="1076"/>
          <ac:cxnSpMkLst>
            <pc:docMk/>
            <pc:sldMk cId="2343568461" sldId="295"/>
            <ac:cxnSpMk id="38" creationId="{5721C9B6-BC56-4FB4-8323-1D01E9F41306}"/>
          </ac:cxnSpMkLst>
        </pc:cxnChg>
        <pc:cxnChg chg="add mod">
          <ac:chgData name="Joe Smith" userId="S::joe.smith@crisis.org.uk::339c0dfa-b3e8-40d0-9156-d00e9ede1f4e" providerId="AD" clId="Web-{C2AD18C9-DC85-0203-9132-54DDC280E170}" dt="2018-12-03T11:23:52.492" v="73" actId="1076"/>
          <ac:cxnSpMkLst>
            <pc:docMk/>
            <pc:sldMk cId="2343568461" sldId="295"/>
            <ac:cxnSpMk id="39" creationId="{7FF40B5D-2248-4FA2-A59C-BFBD065C9FF0}"/>
          </ac:cxnSpMkLst>
        </pc:cxnChg>
        <pc:cxnChg chg="add mod">
          <ac:chgData name="Joe Smith" userId="S::joe.smith@crisis.org.uk::339c0dfa-b3e8-40d0-9156-d00e9ede1f4e" providerId="AD" clId="Web-{C2AD18C9-DC85-0203-9132-54DDC280E170}" dt="2018-12-03T11:24:07.618" v="80" actId="1076"/>
          <ac:cxnSpMkLst>
            <pc:docMk/>
            <pc:sldMk cId="2343568461" sldId="295"/>
            <ac:cxnSpMk id="40" creationId="{3BE8FD17-225B-4EA8-8C4E-76B57B16EA40}"/>
          </ac:cxnSpMkLst>
        </pc:cxnChg>
        <pc:cxnChg chg="add mod">
          <ac:chgData name="Joe Smith" userId="S::joe.smith@crisis.org.uk::339c0dfa-b3e8-40d0-9156-d00e9ede1f4e" providerId="AD" clId="Web-{C2AD18C9-DC85-0203-9132-54DDC280E170}" dt="2018-12-03T11:24:07.618" v="81" actId="1076"/>
          <ac:cxnSpMkLst>
            <pc:docMk/>
            <pc:sldMk cId="2343568461" sldId="295"/>
            <ac:cxnSpMk id="41" creationId="{90A07853-63CD-4F4F-AA88-1A441FA995F1}"/>
          </ac:cxnSpMkLst>
        </pc:cxnChg>
        <pc:cxnChg chg="add mod">
          <ac:chgData name="Joe Smith" userId="S::joe.smith@crisis.org.uk::339c0dfa-b3e8-40d0-9156-d00e9ede1f4e" providerId="AD" clId="Web-{C2AD18C9-DC85-0203-9132-54DDC280E170}" dt="2018-12-03T11:24:07.618" v="82" actId="1076"/>
          <ac:cxnSpMkLst>
            <pc:docMk/>
            <pc:sldMk cId="2343568461" sldId="295"/>
            <ac:cxnSpMk id="42" creationId="{FD74DF8E-2A83-40A8-B2A6-81E0855DE335}"/>
          </ac:cxnSpMkLst>
        </pc:cxnChg>
      </pc:sldChg>
      <pc:sldChg chg="modSp">
        <pc:chgData name="Joe Smith" userId="S::joe.smith@crisis.org.uk::339c0dfa-b3e8-40d0-9156-d00e9ede1f4e" providerId="AD" clId="Web-{C2AD18C9-DC85-0203-9132-54DDC280E170}" dt="2018-12-03T14:42:01.126" v="223" actId="1076"/>
        <pc:sldMkLst>
          <pc:docMk/>
          <pc:sldMk cId="1647821978" sldId="308"/>
        </pc:sldMkLst>
        <pc:spChg chg="mod">
          <ac:chgData name="Joe Smith" userId="S::joe.smith@crisis.org.uk::339c0dfa-b3e8-40d0-9156-d00e9ede1f4e" providerId="AD" clId="Web-{C2AD18C9-DC85-0203-9132-54DDC280E170}" dt="2018-12-03T14:42:01.126" v="223" actId="1076"/>
          <ac:spMkLst>
            <pc:docMk/>
            <pc:sldMk cId="1647821978" sldId="308"/>
            <ac:spMk id="4" creationId="{128D05C9-029A-47F2-9ADC-0D7B024DC60A}"/>
          </ac:spMkLst>
        </pc:spChg>
        <pc:spChg chg="mod">
          <ac:chgData name="Joe Smith" userId="S::joe.smith@crisis.org.uk::339c0dfa-b3e8-40d0-9156-d00e9ede1f4e" providerId="AD" clId="Web-{C2AD18C9-DC85-0203-9132-54DDC280E170}" dt="2018-12-03T11:21:26.164" v="46" actId="20577"/>
          <ac:spMkLst>
            <pc:docMk/>
            <pc:sldMk cId="1647821978" sldId="308"/>
            <ac:spMk id="5" creationId="{34A765DE-BE5C-4860-BAB4-F717F1B5503B}"/>
          </ac:spMkLst>
        </pc:spChg>
      </pc:sldChg>
      <pc:sldChg chg="del">
        <pc:chgData name="Joe Smith" userId="S::joe.smith@crisis.org.uk::339c0dfa-b3e8-40d0-9156-d00e9ede1f4e" providerId="AD" clId="Web-{C2AD18C9-DC85-0203-9132-54DDC280E170}" dt="2018-12-03T11:07:31.440" v="0"/>
        <pc:sldMkLst>
          <pc:docMk/>
          <pc:sldMk cId="2675014110" sldId="309"/>
        </pc:sldMkLst>
      </pc:sldChg>
      <pc:sldChg chg="modSp">
        <pc:chgData name="Joe Smith" userId="S::joe.smith@crisis.org.uk::339c0dfa-b3e8-40d0-9156-d00e9ede1f4e" providerId="AD" clId="Web-{C2AD18C9-DC85-0203-9132-54DDC280E170}" dt="2018-12-03T14:42:38.032" v="233" actId="20577"/>
        <pc:sldMkLst>
          <pc:docMk/>
          <pc:sldMk cId="829478479" sldId="310"/>
        </pc:sldMkLst>
        <pc:spChg chg="mod">
          <ac:chgData name="Joe Smith" userId="S::joe.smith@crisis.org.uk::339c0dfa-b3e8-40d0-9156-d00e9ede1f4e" providerId="AD" clId="Web-{C2AD18C9-DC85-0203-9132-54DDC280E170}" dt="2018-12-03T14:42:38.032" v="233" actId="20577"/>
          <ac:spMkLst>
            <pc:docMk/>
            <pc:sldMk cId="829478479" sldId="310"/>
            <ac:spMk id="2" creationId="{22C86DEB-5E59-4597-970F-D5E1A55301B9}"/>
          </ac:spMkLst>
        </pc:spChg>
        <pc:spChg chg="mod">
          <ac:chgData name="Joe Smith" userId="S::joe.smith@crisis.org.uk::339c0dfa-b3e8-40d0-9156-d00e9ede1f4e" providerId="AD" clId="Web-{C2AD18C9-DC85-0203-9132-54DDC280E170}" dt="2018-12-03T14:17:00.616" v="211" actId="20577"/>
          <ac:spMkLst>
            <pc:docMk/>
            <pc:sldMk cId="829478479" sldId="310"/>
            <ac:spMk id="16" creationId="{C42BD2E3-A76D-44B5-8C48-43B0F3ACC10C}"/>
          </ac:spMkLst>
        </pc:spChg>
        <pc:spChg chg="mod">
          <ac:chgData name="Joe Smith" userId="S::joe.smith@crisis.org.uk::339c0dfa-b3e8-40d0-9156-d00e9ede1f4e" providerId="AD" clId="Web-{C2AD18C9-DC85-0203-9132-54DDC280E170}" dt="2018-12-03T12:27:51.382" v="149" actId="20577"/>
          <ac:spMkLst>
            <pc:docMk/>
            <pc:sldMk cId="829478479" sldId="310"/>
            <ac:spMk id="17" creationId="{3140B337-2E62-45DC-A3EE-C3E7E60A75FD}"/>
          </ac:spMkLst>
        </pc:spChg>
        <pc:spChg chg="mod">
          <ac:chgData name="Joe Smith" userId="S::joe.smith@crisis.org.uk::339c0dfa-b3e8-40d0-9156-d00e9ede1f4e" providerId="AD" clId="Web-{C2AD18C9-DC85-0203-9132-54DDC280E170}" dt="2018-12-03T14:16:35.100" v="206" actId="20577"/>
          <ac:spMkLst>
            <pc:docMk/>
            <pc:sldMk cId="829478479" sldId="310"/>
            <ac:spMk id="18" creationId="{6DE88469-6BF0-4E4C-91DC-334066A7CE46}"/>
          </ac:spMkLst>
        </pc:spChg>
      </pc:sldChg>
      <pc:sldChg chg="del">
        <pc:chgData name="Joe Smith" userId="S::joe.smith@crisis.org.uk::339c0dfa-b3e8-40d0-9156-d00e9ede1f4e" providerId="AD" clId="Web-{C2AD18C9-DC85-0203-9132-54DDC280E170}" dt="2018-12-03T11:19:33.710" v="17"/>
        <pc:sldMkLst>
          <pc:docMk/>
          <pc:sldMk cId="1490183356" sldId="311"/>
        </pc:sldMkLst>
      </pc:sldChg>
      <pc:sldChg chg="modSp add ord">
        <pc:chgData name="Joe Smith" userId="S::joe.smith@crisis.org.uk::339c0dfa-b3e8-40d0-9156-d00e9ede1f4e" providerId="AD" clId="Web-{C2AD18C9-DC85-0203-9132-54DDC280E170}" dt="2018-12-03T14:42:47.391" v="234"/>
        <pc:sldMkLst>
          <pc:docMk/>
          <pc:sldMk cId="2242156874" sldId="311"/>
        </pc:sldMkLst>
        <pc:spChg chg="mod">
          <ac:chgData name="Joe Smith" userId="S::joe.smith@crisis.org.uk::339c0dfa-b3e8-40d0-9156-d00e9ede1f4e" providerId="AD" clId="Web-{C2AD18C9-DC85-0203-9132-54DDC280E170}" dt="2018-12-03T14:42:47.391" v="234"/>
          <ac:spMkLst>
            <pc:docMk/>
            <pc:sldMk cId="2242156874" sldId="311"/>
            <ac:spMk id="2" creationId="{89FED2B2-9EDD-43C5-8E9A-B064B668DB95}"/>
          </ac:spMkLst>
        </pc:spChg>
      </pc:sldChg>
      <pc:sldChg chg="del">
        <pc:chgData name="Joe Smith" userId="S::joe.smith@crisis.org.uk::339c0dfa-b3e8-40d0-9156-d00e9ede1f4e" providerId="AD" clId="Web-{C2AD18C9-DC85-0203-9132-54DDC280E170}" dt="2018-12-03T11:19:52.538" v="19"/>
        <pc:sldMkLst>
          <pc:docMk/>
          <pc:sldMk cId="1776456602" sldId="312"/>
        </pc:sldMkLst>
      </pc:sldChg>
      <pc:sldChg chg="del">
        <pc:chgData name="Joe Smith" userId="S::joe.smith@crisis.org.uk::339c0dfa-b3e8-40d0-9156-d00e9ede1f4e" providerId="AD" clId="Web-{C2AD18C9-DC85-0203-9132-54DDC280E170}" dt="2018-12-03T11:20:16.491" v="20"/>
        <pc:sldMkLst>
          <pc:docMk/>
          <pc:sldMk cId="2184042120" sldId="313"/>
        </pc:sldMkLst>
      </pc:sldChg>
      <pc:sldChg chg="del">
        <pc:chgData name="Joe Smith" userId="S::joe.smith@crisis.org.uk::339c0dfa-b3e8-40d0-9156-d00e9ede1f4e" providerId="AD" clId="Web-{C2AD18C9-DC85-0203-9132-54DDC280E170}" dt="2018-12-03T11:20:18.194" v="21"/>
        <pc:sldMkLst>
          <pc:docMk/>
          <pc:sldMk cId="2550412371" sldId="314"/>
        </pc:sldMkLst>
      </pc:sldChg>
    </pc:docChg>
  </pc:docChgLst>
  <pc:docChgLst>
    <pc:chgData name="Joe Smith" userId="S::joe.smith@crisis.org.uk::339c0dfa-b3e8-40d0-9156-d00e9ede1f4e" providerId="AD" clId="Web-{A77BBEE5-B7B6-486E-4FAC-048F2658C28E}"/>
    <pc:docChg chg="addSld delSld modSld sldOrd">
      <pc:chgData name="Joe Smith" userId="S::joe.smith@crisis.org.uk::339c0dfa-b3e8-40d0-9156-d00e9ede1f4e" providerId="AD" clId="Web-{A77BBEE5-B7B6-486E-4FAC-048F2658C28E}" dt="2019-01-08T08:10:46.864" v="107" actId="20577"/>
      <pc:docMkLst>
        <pc:docMk/>
      </pc:docMkLst>
      <pc:sldChg chg="del">
        <pc:chgData name="Joe Smith" userId="S::joe.smith@crisis.org.uk::339c0dfa-b3e8-40d0-9156-d00e9ede1f4e" providerId="AD" clId="Web-{A77BBEE5-B7B6-486E-4FAC-048F2658C28E}" dt="2019-01-08T08:01:50.037" v="29"/>
        <pc:sldMkLst>
          <pc:docMk/>
          <pc:sldMk cId="1721946913" sldId="289"/>
        </pc:sldMkLst>
      </pc:sldChg>
      <pc:sldChg chg="del">
        <pc:chgData name="Joe Smith" userId="S::joe.smith@crisis.org.uk::339c0dfa-b3e8-40d0-9156-d00e9ede1f4e" providerId="AD" clId="Web-{A77BBEE5-B7B6-486E-4FAC-048F2658C28E}" dt="2019-01-08T08:01:50.021" v="21"/>
        <pc:sldMkLst>
          <pc:docMk/>
          <pc:sldMk cId="705224998" sldId="291"/>
        </pc:sldMkLst>
      </pc:sldChg>
      <pc:sldChg chg="modSp ord">
        <pc:chgData name="Joe Smith" userId="S::joe.smith@crisis.org.uk::339c0dfa-b3e8-40d0-9156-d00e9ede1f4e" providerId="AD" clId="Web-{A77BBEE5-B7B6-486E-4FAC-048F2658C28E}" dt="2019-01-08T08:07:45.505" v="34" actId="14100"/>
        <pc:sldMkLst>
          <pc:docMk/>
          <pc:sldMk cId="2343568461" sldId="295"/>
        </pc:sldMkLst>
        <pc:spChg chg="mod">
          <ac:chgData name="Joe Smith" userId="S::joe.smith@crisis.org.uk::339c0dfa-b3e8-40d0-9156-d00e9ede1f4e" providerId="AD" clId="Web-{A77BBEE5-B7B6-486E-4FAC-048F2658C28E}" dt="2019-01-08T08:07:45.505" v="34" actId="14100"/>
          <ac:spMkLst>
            <pc:docMk/>
            <pc:sldMk cId="2343568461" sldId="295"/>
            <ac:spMk id="10" creationId="{89960B85-1828-40AE-A343-FCC92301B7F6}"/>
          </ac:spMkLst>
        </pc:spChg>
      </pc:sldChg>
      <pc:sldChg chg="del">
        <pc:chgData name="Joe Smith" userId="S::joe.smith@crisis.org.uk::339c0dfa-b3e8-40d0-9156-d00e9ede1f4e" providerId="AD" clId="Web-{A77BBEE5-B7B6-486E-4FAC-048F2658C28E}" dt="2019-01-08T08:01:50.021" v="20"/>
        <pc:sldMkLst>
          <pc:docMk/>
          <pc:sldMk cId="1647821978" sldId="308"/>
        </pc:sldMkLst>
      </pc:sldChg>
      <pc:sldChg chg="del">
        <pc:chgData name="Joe Smith" userId="S::joe.smith@crisis.org.uk::339c0dfa-b3e8-40d0-9156-d00e9ede1f4e" providerId="AD" clId="Web-{A77BBEE5-B7B6-486E-4FAC-048F2658C28E}" dt="2019-01-08T08:01:50.021" v="22"/>
        <pc:sldMkLst>
          <pc:docMk/>
          <pc:sldMk cId="829478479" sldId="310"/>
        </pc:sldMkLst>
      </pc:sldChg>
      <pc:sldChg chg="addSp delSp modSp">
        <pc:chgData name="Joe Smith" userId="S::joe.smith@crisis.org.uk::339c0dfa-b3e8-40d0-9156-d00e9ede1f4e" providerId="AD" clId="Web-{A77BBEE5-B7B6-486E-4FAC-048F2658C28E}" dt="2019-01-08T08:08:22.458" v="51" actId="20577"/>
        <pc:sldMkLst>
          <pc:docMk/>
          <pc:sldMk cId="2242156874" sldId="311"/>
        </pc:sldMkLst>
        <pc:spChg chg="del">
          <ac:chgData name="Joe Smith" userId="S::joe.smith@crisis.org.uk::339c0dfa-b3e8-40d0-9156-d00e9ede1f4e" providerId="AD" clId="Web-{A77BBEE5-B7B6-486E-4FAC-048F2658C28E}" dt="2019-01-08T07:59:23.834" v="7"/>
          <ac:spMkLst>
            <pc:docMk/>
            <pc:sldMk cId="2242156874" sldId="311"/>
            <ac:spMk id="2" creationId="{89FED2B2-9EDD-43C5-8E9A-B064B668DB95}"/>
          </ac:spMkLst>
        </pc:spChg>
        <pc:spChg chg="add">
          <ac:chgData name="Joe Smith" userId="S::joe.smith@crisis.org.uk::339c0dfa-b3e8-40d0-9156-d00e9ede1f4e" providerId="AD" clId="Web-{A77BBEE5-B7B6-486E-4FAC-048F2658C28E}" dt="2019-01-08T08:07:52.849" v="35"/>
          <ac:spMkLst>
            <pc:docMk/>
            <pc:sldMk cId="2242156874" sldId="311"/>
            <ac:spMk id="3" creationId="{5AC88D0A-635B-46EB-A7B6-57282D2E8E02}"/>
          </ac:spMkLst>
        </pc:spChg>
        <pc:spChg chg="add mod">
          <ac:chgData name="Joe Smith" userId="S::joe.smith@crisis.org.uk::339c0dfa-b3e8-40d0-9156-d00e9ede1f4e" providerId="AD" clId="Web-{A77BBEE5-B7B6-486E-4FAC-048F2658C28E}" dt="2019-01-08T08:08:22.458" v="51" actId="20577"/>
          <ac:spMkLst>
            <pc:docMk/>
            <pc:sldMk cId="2242156874" sldId="311"/>
            <ac:spMk id="5" creationId="{D3BD812D-C061-4070-BEB1-072027A02295}"/>
          </ac:spMkLst>
        </pc:spChg>
        <pc:spChg chg="mod">
          <ac:chgData name="Joe Smith" userId="S::joe.smith@crisis.org.uk::339c0dfa-b3e8-40d0-9156-d00e9ede1f4e" providerId="AD" clId="Web-{A77BBEE5-B7B6-486E-4FAC-048F2658C28E}" dt="2019-01-08T08:00:22.006" v="12" actId="1076"/>
          <ac:spMkLst>
            <pc:docMk/>
            <pc:sldMk cId="2242156874" sldId="311"/>
            <ac:spMk id="8" creationId="{D762A24C-A482-44BB-AFEB-8556C03B96A7}"/>
          </ac:spMkLst>
        </pc:spChg>
      </pc:sldChg>
      <pc:sldChg chg="del">
        <pc:chgData name="Joe Smith" userId="S::joe.smith@crisis.org.uk::339c0dfa-b3e8-40d0-9156-d00e9ede1f4e" providerId="AD" clId="Web-{A77BBEE5-B7B6-486E-4FAC-048F2658C28E}" dt="2019-01-08T08:01:50.021" v="23"/>
        <pc:sldMkLst>
          <pc:docMk/>
          <pc:sldMk cId="2550412371" sldId="312"/>
        </pc:sldMkLst>
      </pc:sldChg>
      <pc:sldChg chg="del">
        <pc:chgData name="Joe Smith" userId="S::joe.smith@crisis.org.uk::339c0dfa-b3e8-40d0-9156-d00e9ede1f4e" providerId="AD" clId="Web-{A77BBEE5-B7B6-486E-4FAC-048F2658C28E}" dt="2019-01-08T08:01:50.037" v="24"/>
        <pc:sldMkLst>
          <pc:docMk/>
          <pc:sldMk cId="137233608" sldId="313"/>
        </pc:sldMkLst>
      </pc:sldChg>
      <pc:sldChg chg="del">
        <pc:chgData name="Joe Smith" userId="S::joe.smith@crisis.org.uk::339c0dfa-b3e8-40d0-9156-d00e9ede1f4e" providerId="AD" clId="Web-{A77BBEE5-B7B6-486E-4FAC-048F2658C28E}" dt="2019-01-08T08:01:50.037" v="25"/>
        <pc:sldMkLst>
          <pc:docMk/>
          <pc:sldMk cId="2184042120" sldId="314"/>
        </pc:sldMkLst>
      </pc:sldChg>
      <pc:sldChg chg="del">
        <pc:chgData name="Joe Smith" userId="S::joe.smith@crisis.org.uk::339c0dfa-b3e8-40d0-9156-d00e9ede1f4e" providerId="AD" clId="Web-{A77BBEE5-B7B6-486E-4FAC-048F2658C28E}" dt="2019-01-08T08:01:50.037" v="26"/>
        <pc:sldMkLst>
          <pc:docMk/>
          <pc:sldMk cId="1490183356" sldId="315"/>
        </pc:sldMkLst>
      </pc:sldChg>
      <pc:sldChg chg="del">
        <pc:chgData name="Joe Smith" userId="S::joe.smith@crisis.org.uk::339c0dfa-b3e8-40d0-9156-d00e9ede1f4e" providerId="AD" clId="Web-{A77BBEE5-B7B6-486E-4FAC-048F2658C28E}" dt="2019-01-08T08:01:50.037" v="27"/>
        <pc:sldMkLst>
          <pc:docMk/>
          <pc:sldMk cId="1776456602" sldId="316"/>
        </pc:sldMkLst>
      </pc:sldChg>
      <pc:sldChg chg="del">
        <pc:chgData name="Joe Smith" userId="S::joe.smith@crisis.org.uk::339c0dfa-b3e8-40d0-9156-d00e9ede1f4e" providerId="AD" clId="Web-{A77BBEE5-B7B6-486E-4FAC-048F2658C28E}" dt="2019-01-08T08:01:50.037" v="28"/>
        <pc:sldMkLst>
          <pc:docMk/>
          <pc:sldMk cId="426698128" sldId="317"/>
        </pc:sldMkLst>
      </pc:sldChg>
      <pc:sldChg chg="del">
        <pc:chgData name="Joe Smith" userId="S::joe.smith@crisis.org.uk::339c0dfa-b3e8-40d0-9156-d00e9ede1f4e" providerId="AD" clId="Web-{A77BBEE5-B7B6-486E-4FAC-048F2658C28E}" dt="2019-01-08T08:01:50.021" v="19"/>
        <pc:sldMkLst>
          <pc:docMk/>
          <pc:sldMk cId="1027556158" sldId="318"/>
        </pc:sldMkLst>
      </pc:sldChg>
      <pc:sldChg chg="addSp modSp add replId">
        <pc:chgData name="Joe Smith" userId="S::joe.smith@crisis.org.uk::339c0dfa-b3e8-40d0-9156-d00e9ede1f4e" providerId="AD" clId="Web-{A77BBEE5-B7B6-486E-4FAC-048F2658C28E}" dt="2019-01-08T08:08:29.427" v="57" actId="20577"/>
        <pc:sldMkLst>
          <pc:docMk/>
          <pc:sldMk cId="1493143427" sldId="319"/>
        </pc:sldMkLst>
        <pc:spChg chg="add">
          <ac:chgData name="Joe Smith" userId="S::joe.smith@crisis.org.uk::339c0dfa-b3e8-40d0-9156-d00e9ede1f4e" providerId="AD" clId="Web-{A77BBEE5-B7B6-486E-4FAC-048F2658C28E}" dt="2019-01-08T08:07:56.958" v="37"/>
          <ac:spMkLst>
            <pc:docMk/>
            <pc:sldMk cId="1493143427" sldId="319"/>
            <ac:spMk id="2" creationId="{7596F947-4BC1-4364-91DF-08FA0AA7068A}"/>
          </ac:spMkLst>
        </pc:spChg>
        <pc:spChg chg="add mod">
          <ac:chgData name="Joe Smith" userId="S::joe.smith@crisis.org.uk::339c0dfa-b3e8-40d0-9156-d00e9ede1f4e" providerId="AD" clId="Web-{A77BBEE5-B7B6-486E-4FAC-048F2658C28E}" dt="2019-01-08T08:08:29.427" v="57" actId="20577"/>
          <ac:spMkLst>
            <pc:docMk/>
            <pc:sldMk cId="1493143427" sldId="319"/>
            <ac:spMk id="4" creationId="{1D05F7DE-1BD2-46C6-88E0-0F14785C6866}"/>
          </ac:spMkLst>
        </pc:spChg>
        <pc:spChg chg="mod">
          <ac:chgData name="Joe Smith" userId="S::joe.smith@crisis.org.uk::339c0dfa-b3e8-40d0-9156-d00e9ede1f4e" providerId="AD" clId="Web-{A77BBEE5-B7B6-486E-4FAC-048F2658C28E}" dt="2019-01-08T08:00:46.146" v="15" actId="20577"/>
          <ac:spMkLst>
            <pc:docMk/>
            <pc:sldMk cId="1493143427" sldId="319"/>
            <ac:spMk id="8" creationId="{D762A24C-A482-44BB-AFEB-8556C03B96A7}"/>
          </ac:spMkLst>
        </pc:spChg>
      </pc:sldChg>
      <pc:sldChg chg="addSp modSp add replId">
        <pc:chgData name="Joe Smith" userId="S::joe.smith@crisis.org.uk::339c0dfa-b3e8-40d0-9156-d00e9ede1f4e" providerId="AD" clId="Web-{A77BBEE5-B7B6-486E-4FAC-048F2658C28E}" dt="2019-01-08T08:08:31.942" v="67" actId="20577"/>
        <pc:sldMkLst>
          <pc:docMk/>
          <pc:sldMk cId="1283917313" sldId="320"/>
        </pc:sldMkLst>
        <pc:spChg chg="add">
          <ac:chgData name="Joe Smith" userId="S::joe.smith@crisis.org.uk::339c0dfa-b3e8-40d0-9156-d00e9ede1f4e" providerId="AD" clId="Web-{A77BBEE5-B7B6-486E-4FAC-048F2658C28E}" dt="2019-01-08T08:08:00.020" v="39"/>
          <ac:spMkLst>
            <pc:docMk/>
            <pc:sldMk cId="1283917313" sldId="320"/>
            <ac:spMk id="2" creationId="{F74628DA-61AC-49B2-A55C-F586C26CF681}"/>
          </ac:spMkLst>
        </pc:spChg>
        <pc:spChg chg="add mod">
          <ac:chgData name="Joe Smith" userId="S::joe.smith@crisis.org.uk::339c0dfa-b3e8-40d0-9156-d00e9ede1f4e" providerId="AD" clId="Web-{A77BBEE5-B7B6-486E-4FAC-048F2658C28E}" dt="2019-01-08T08:08:31.942" v="67" actId="20577"/>
          <ac:spMkLst>
            <pc:docMk/>
            <pc:sldMk cId="1283917313" sldId="320"/>
            <ac:spMk id="4" creationId="{09789753-4A0F-43E6-8104-BB436E483114}"/>
          </ac:spMkLst>
        </pc:spChg>
        <pc:spChg chg="mod">
          <ac:chgData name="Joe Smith" userId="S::joe.smith@crisis.org.uk::339c0dfa-b3e8-40d0-9156-d00e9ede1f4e" providerId="AD" clId="Web-{A77BBEE5-B7B6-486E-4FAC-048F2658C28E}" dt="2019-01-08T08:01:25.021" v="18" actId="20577"/>
          <ac:spMkLst>
            <pc:docMk/>
            <pc:sldMk cId="1283917313" sldId="320"/>
            <ac:spMk id="8" creationId="{D762A24C-A482-44BB-AFEB-8556C03B96A7}"/>
          </ac:spMkLst>
        </pc:spChg>
      </pc:sldChg>
      <pc:sldChg chg="addSp delSp modSp add replId">
        <pc:chgData name="Joe Smith" userId="S::joe.smith@crisis.org.uk::339c0dfa-b3e8-40d0-9156-d00e9ede1f4e" providerId="AD" clId="Web-{A77BBEE5-B7B6-486E-4FAC-048F2658C28E}" dt="2019-01-08T08:10:46.864" v="107" actId="20577"/>
        <pc:sldMkLst>
          <pc:docMk/>
          <pc:sldMk cId="316276895" sldId="321"/>
        </pc:sldMkLst>
        <pc:spChg chg="add">
          <ac:chgData name="Joe Smith" userId="S::joe.smith@crisis.org.uk::339c0dfa-b3e8-40d0-9156-d00e9ede1f4e" providerId="AD" clId="Web-{A77BBEE5-B7B6-486E-4FAC-048F2658C28E}" dt="2019-01-08T08:08:16.489" v="45"/>
          <ac:spMkLst>
            <pc:docMk/>
            <pc:sldMk cId="316276895" sldId="321"/>
            <ac:spMk id="2" creationId="{33560ED7-8EF1-4451-875B-C11FBD42292C}"/>
          </ac:spMkLst>
        </pc:spChg>
        <pc:spChg chg="add mod">
          <ac:chgData name="Joe Smith" userId="S::joe.smith@crisis.org.uk::339c0dfa-b3e8-40d0-9156-d00e9ede1f4e" providerId="AD" clId="Web-{A77BBEE5-B7B6-486E-4FAC-048F2658C28E}" dt="2019-01-08T08:09:50.629" v="103" actId="20577"/>
          <ac:spMkLst>
            <pc:docMk/>
            <pc:sldMk cId="316276895" sldId="321"/>
            <ac:spMk id="4" creationId="{696677C1-12C8-48EE-AB9A-5EFC103DBCB9}"/>
          </ac:spMkLst>
        </pc:spChg>
        <pc:spChg chg="add del mod">
          <ac:chgData name="Joe Smith" userId="S::joe.smith@crisis.org.uk::339c0dfa-b3e8-40d0-9156-d00e9ede1f4e" providerId="AD" clId="Web-{A77BBEE5-B7B6-486E-4FAC-048F2658C28E}" dt="2019-01-08T08:09:45.489" v="100"/>
          <ac:spMkLst>
            <pc:docMk/>
            <pc:sldMk cId="316276895" sldId="321"/>
            <ac:spMk id="6" creationId="{CA753E4D-6E26-4B7C-8017-05D904AB0930}"/>
          </ac:spMkLst>
        </pc:spChg>
        <pc:spChg chg="mod">
          <ac:chgData name="Joe Smith" userId="S::joe.smith@crisis.org.uk::339c0dfa-b3e8-40d0-9156-d00e9ede1f4e" providerId="AD" clId="Web-{A77BBEE5-B7B6-486E-4FAC-048F2658C28E}" dt="2019-01-08T08:10:46.864" v="107" actId="20577"/>
          <ac:spMkLst>
            <pc:docMk/>
            <pc:sldMk cId="316276895" sldId="321"/>
            <ac:spMk id="8" creationId="{D762A24C-A482-44BB-AFEB-8556C03B96A7}"/>
          </ac:spMkLst>
        </pc:spChg>
      </pc:sldChg>
      <pc:sldChg chg="addSp modSp add replId">
        <pc:chgData name="Joe Smith" userId="S::joe.smith@crisis.org.uk::339c0dfa-b3e8-40d0-9156-d00e9ede1f4e" providerId="AD" clId="Web-{A77BBEE5-B7B6-486E-4FAC-048F2658C28E}" dt="2019-01-08T08:09:25.848" v="99" actId="20577"/>
        <pc:sldMkLst>
          <pc:docMk/>
          <pc:sldMk cId="1920033290" sldId="322"/>
        </pc:sldMkLst>
        <pc:spChg chg="add">
          <ac:chgData name="Joe Smith" userId="S::joe.smith@crisis.org.uk::339c0dfa-b3e8-40d0-9156-d00e9ede1f4e" providerId="AD" clId="Web-{A77BBEE5-B7B6-486E-4FAC-048F2658C28E}" dt="2019-01-08T08:08:13.911" v="43"/>
          <ac:spMkLst>
            <pc:docMk/>
            <pc:sldMk cId="1920033290" sldId="322"/>
            <ac:spMk id="2" creationId="{A4D79AB6-8830-4DFC-9048-3A6370C9DA98}"/>
          </ac:spMkLst>
        </pc:spChg>
        <pc:spChg chg="add mod">
          <ac:chgData name="Joe Smith" userId="S::joe.smith@crisis.org.uk::339c0dfa-b3e8-40d0-9156-d00e9ede1f4e" providerId="AD" clId="Web-{A77BBEE5-B7B6-486E-4FAC-048F2658C28E}" dt="2019-01-08T08:08:50.005" v="83" actId="20577"/>
          <ac:spMkLst>
            <pc:docMk/>
            <pc:sldMk cId="1920033290" sldId="322"/>
            <ac:spMk id="4" creationId="{E99383C8-0D24-489C-9452-2CAE21A4D115}"/>
          </ac:spMkLst>
        </pc:spChg>
        <pc:spChg chg="mod">
          <ac:chgData name="Joe Smith" userId="S::joe.smith@crisis.org.uk::339c0dfa-b3e8-40d0-9156-d00e9ede1f4e" providerId="AD" clId="Web-{A77BBEE5-B7B6-486E-4FAC-048F2658C28E}" dt="2019-01-08T08:09:25.848" v="99" actId="20577"/>
          <ac:spMkLst>
            <pc:docMk/>
            <pc:sldMk cId="1920033290" sldId="322"/>
            <ac:spMk id="8" creationId="{D762A24C-A482-44BB-AFEB-8556C03B96A7}"/>
          </ac:spMkLst>
        </pc:spChg>
      </pc:sldChg>
      <pc:sldChg chg="addSp modSp add replId">
        <pc:chgData name="Joe Smith" userId="S::joe.smith@crisis.org.uk::339c0dfa-b3e8-40d0-9156-d00e9ede1f4e" providerId="AD" clId="Web-{A77BBEE5-B7B6-486E-4FAC-048F2658C28E}" dt="2019-01-08T08:09:08.145" v="95" actId="20577"/>
        <pc:sldMkLst>
          <pc:docMk/>
          <pc:sldMk cId="4000778059" sldId="323"/>
        </pc:sldMkLst>
        <pc:spChg chg="add">
          <ac:chgData name="Joe Smith" userId="S::joe.smith@crisis.org.uk::339c0dfa-b3e8-40d0-9156-d00e9ede1f4e" providerId="AD" clId="Web-{A77BBEE5-B7B6-486E-4FAC-048F2658C28E}" dt="2019-01-08T08:08:04.380" v="41"/>
          <ac:spMkLst>
            <pc:docMk/>
            <pc:sldMk cId="4000778059" sldId="323"/>
            <ac:spMk id="2" creationId="{A75C02AC-D111-436F-8E82-6E560F172B5C}"/>
          </ac:spMkLst>
        </pc:spChg>
        <pc:spChg chg="add mod">
          <ac:chgData name="Joe Smith" userId="S::joe.smith@crisis.org.uk::339c0dfa-b3e8-40d0-9156-d00e9ede1f4e" providerId="AD" clId="Web-{A77BBEE5-B7B6-486E-4FAC-048F2658C28E}" dt="2019-01-08T08:08:46.614" v="75" actId="20577"/>
          <ac:spMkLst>
            <pc:docMk/>
            <pc:sldMk cId="4000778059" sldId="323"/>
            <ac:spMk id="4" creationId="{049C4477-94CB-44CC-9FA2-B45DF4BB94BC}"/>
          </ac:spMkLst>
        </pc:spChg>
        <pc:spChg chg="mod">
          <ac:chgData name="Joe Smith" userId="S::joe.smith@crisis.org.uk::339c0dfa-b3e8-40d0-9156-d00e9ede1f4e" providerId="AD" clId="Web-{A77BBEE5-B7B6-486E-4FAC-048F2658C28E}" dt="2019-01-08T08:09:08.145" v="95" actId="20577"/>
          <ac:spMkLst>
            <pc:docMk/>
            <pc:sldMk cId="4000778059" sldId="323"/>
            <ac:spMk id="8" creationId="{D762A24C-A482-44BB-AFEB-8556C03B96A7}"/>
          </ac:spMkLst>
        </pc:spChg>
      </pc:sldChg>
    </pc:docChg>
  </pc:docChgLst>
  <pc:docChgLst>
    <pc:chgData name="Joe Smith" userId="S::joe.smith@crisis.org.uk::339c0dfa-b3e8-40d0-9156-d00e9ede1f4e" providerId="AD" clId="Web-{3D97A9D6-616A-4394-559C-FA2FDC68AB76}"/>
    <pc:docChg chg="modSld">
      <pc:chgData name="Joe Smith" userId="S::joe.smith@crisis.org.uk::339c0dfa-b3e8-40d0-9156-d00e9ede1f4e" providerId="AD" clId="Web-{3D97A9D6-616A-4394-559C-FA2FDC68AB76}" dt="2019-01-13T23:41:50.086" v="1" actId="20577"/>
      <pc:docMkLst>
        <pc:docMk/>
      </pc:docMkLst>
      <pc:sldChg chg="modSp">
        <pc:chgData name="Joe Smith" userId="S::joe.smith@crisis.org.uk::339c0dfa-b3e8-40d0-9156-d00e9ede1f4e" providerId="AD" clId="Web-{3D97A9D6-616A-4394-559C-FA2FDC68AB76}" dt="2019-01-13T23:41:50.086" v="1" actId="20577"/>
        <pc:sldMkLst>
          <pc:docMk/>
          <pc:sldMk cId="4000409907" sldId="328"/>
        </pc:sldMkLst>
        <pc:spChg chg="mod">
          <ac:chgData name="Joe Smith" userId="S::joe.smith@crisis.org.uk::339c0dfa-b3e8-40d0-9156-d00e9ede1f4e" providerId="AD" clId="Web-{3D97A9D6-616A-4394-559C-FA2FDC68AB76}" dt="2019-01-13T23:41:50.086" v="1" actId="20577"/>
          <ac:spMkLst>
            <pc:docMk/>
            <pc:sldMk cId="4000409907" sldId="328"/>
            <ac:spMk id="2" creationId="{945C2F5A-ED6B-49A4-A96B-2C0B6113ECC9}"/>
          </ac:spMkLst>
        </pc:spChg>
      </pc:sldChg>
    </pc:docChg>
  </pc:docChgLst>
  <pc:docChgLst>
    <pc:chgData name="Joe Smith" userId="S::joe.smith@crisis.org.uk::339c0dfa-b3e8-40d0-9156-d00e9ede1f4e" providerId="AD" clId="Web-{510FA378-666D-9BB1-5DC3-BB7F48C8518B}"/>
    <pc:docChg chg="modSld">
      <pc:chgData name="Joe Smith" userId="S::joe.smith@crisis.org.uk::339c0dfa-b3e8-40d0-9156-d00e9ede1f4e" providerId="AD" clId="Web-{510FA378-666D-9BB1-5DC3-BB7F48C8518B}" dt="2018-08-13T20:08:35.817" v="8"/>
      <pc:docMkLst>
        <pc:docMk/>
      </pc:docMkLst>
      <pc:sldChg chg="modSp modNotes">
        <pc:chgData name="Joe Smith" userId="S::joe.smith@crisis.org.uk::339c0dfa-b3e8-40d0-9156-d00e9ede1f4e" providerId="AD" clId="Web-{510FA378-666D-9BB1-5DC3-BB7F48C8518B}" dt="2018-08-13T20:08:35.817" v="8"/>
        <pc:sldMkLst>
          <pc:docMk/>
          <pc:sldMk cId="1400405914" sldId="271"/>
        </pc:sldMkLst>
        <pc:spChg chg="mod">
          <ac:chgData name="Joe Smith" userId="S::joe.smith@crisis.org.uk::339c0dfa-b3e8-40d0-9156-d00e9ede1f4e" providerId="AD" clId="Web-{510FA378-666D-9BB1-5DC3-BB7F48C8518B}" dt="2018-08-13T20:08:29.036" v="4" actId="20577"/>
          <ac:spMkLst>
            <pc:docMk/>
            <pc:sldMk cId="1400405914" sldId="271"/>
            <ac:spMk id="5" creationId="{34A765DE-BE5C-4860-BAB4-F717F1B5503B}"/>
          </ac:spMkLst>
        </pc:spChg>
      </pc:sldChg>
    </pc:docChg>
  </pc:docChgLst>
  <pc:docChgLst>
    <pc:chgData name="Joe Smith" userId="S::joe.smith@crisis.org.uk::339c0dfa-b3e8-40d0-9156-d00e9ede1f4e" providerId="AD" clId="Web-{E580871B-4DC0-F5BC-32BD-D2B9F25BC129}"/>
    <pc:docChg chg="modSld">
      <pc:chgData name="Joe Smith" userId="S::joe.smith@crisis.org.uk::339c0dfa-b3e8-40d0-9156-d00e9ede1f4e" providerId="AD" clId="Web-{E580871B-4DC0-F5BC-32BD-D2B9F25BC129}" dt="2019-01-10T15:01:25.054" v="31" actId="20577"/>
      <pc:docMkLst>
        <pc:docMk/>
      </pc:docMkLst>
      <pc:sldChg chg="modSp">
        <pc:chgData name="Joe Smith" userId="S::joe.smith@crisis.org.uk::339c0dfa-b3e8-40d0-9156-d00e9ede1f4e" providerId="AD" clId="Web-{E580871B-4DC0-F5BC-32BD-D2B9F25BC129}" dt="2019-01-10T15:00:23.757" v="14" actId="20577"/>
        <pc:sldMkLst>
          <pc:docMk/>
          <pc:sldMk cId="3986840365" sldId="333"/>
        </pc:sldMkLst>
        <pc:spChg chg="mod">
          <ac:chgData name="Joe Smith" userId="S::joe.smith@crisis.org.uk::339c0dfa-b3e8-40d0-9156-d00e9ede1f4e" providerId="AD" clId="Web-{E580871B-4DC0-F5BC-32BD-D2B9F25BC129}" dt="2019-01-10T15:00:23.757" v="14" actId="20577"/>
          <ac:spMkLst>
            <pc:docMk/>
            <pc:sldMk cId="3986840365" sldId="333"/>
            <ac:spMk id="5" creationId="{7F09B711-095E-4D23-8881-BB9471FBB217}"/>
          </ac:spMkLst>
        </pc:spChg>
      </pc:sldChg>
      <pc:sldChg chg="addSp delSp modSp">
        <pc:chgData name="Joe Smith" userId="S::joe.smith@crisis.org.uk::339c0dfa-b3e8-40d0-9156-d00e9ede1f4e" providerId="AD" clId="Web-{E580871B-4DC0-F5BC-32BD-D2B9F25BC129}" dt="2019-01-10T15:01:25.054" v="30" actId="20577"/>
        <pc:sldMkLst>
          <pc:docMk/>
          <pc:sldMk cId="900195576" sldId="337"/>
        </pc:sldMkLst>
        <pc:spChg chg="add mod">
          <ac:chgData name="Joe Smith" userId="S::joe.smith@crisis.org.uk::339c0dfa-b3e8-40d0-9156-d00e9ede1f4e" providerId="AD" clId="Web-{E580871B-4DC0-F5BC-32BD-D2B9F25BC129}" dt="2019-01-10T15:01:25.054" v="30" actId="20577"/>
          <ac:spMkLst>
            <pc:docMk/>
            <pc:sldMk cId="900195576" sldId="337"/>
            <ac:spMk id="2" creationId="{7177EEA8-332B-4099-AD20-6C517B660719}"/>
          </ac:spMkLst>
        </pc:spChg>
        <pc:spChg chg="del">
          <ac:chgData name="Joe Smith" userId="S::joe.smith@crisis.org.uk::339c0dfa-b3e8-40d0-9156-d00e9ede1f4e" providerId="AD" clId="Web-{E580871B-4DC0-F5BC-32BD-D2B9F25BC129}" dt="2019-01-10T14:59:43.882" v="1"/>
          <ac:spMkLst>
            <pc:docMk/>
            <pc:sldMk cId="900195576" sldId="337"/>
            <ac:spMk id="4" creationId="{01AC8B1A-CAC5-4A90-862D-48A994CF6DF8}"/>
          </ac:spMkLst>
        </pc:spChg>
        <pc:spChg chg="del">
          <ac:chgData name="Joe Smith" userId="S::joe.smith@crisis.org.uk::339c0dfa-b3e8-40d0-9156-d00e9ede1f4e" providerId="AD" clId="Web-{E580871B-4DC0-F5BC-32BD-D2B9F25BC129}" dt="2019-01-10T14:59:43.882" v="0"/>
          <ac:spMkLst>
            <pc:docMk/>
            <pc:sldMk cId="900195576" sldId="337"/>
            <ac:spMk id="5" creationId="{7F09B711-095E-4D23-8881-BB9471FBB217}"/>
          </ac:spMkLst>
        </pc:spChg>
      </pc:sldChg>
    </pc:docChg>
  </pc:docChgLst>
  <pc:docChgLst>
    <pc:chgData name="Joe Smith" userId="10030000A803774B@LIVE.COM" providerId="AD" clId="Web-{4579C312-9641-44DA-B07B-59AFB989BE86}"/>
    <pc:docChg chg="modSld">
      <pc:chgData name="Joe Smith" userId="10030000A803774B@LIVE.COM" providerId="AD" clId="Web-{4579C312-9641-44DA-B07B-59AFB989BE86}" dt="2018-03-08T10:41:09.842" v="37"/>
      <pc:docMkLst>
        <pc:docMk/>
      </pc:docMkLst>
      <pc:sldChg chg="modSp">
        <pc:chgData name="Joe Smith" userId="10030000A803774B@LIVE.COM" providerId="AD" clId="Web-{4579C312-9641-44DA-B07B-59AFB989BE86}" dt="2018-03-08T10:37:15.280" v="2"/>
        <pc:sldMkLst>
          <pc:docMk/>
          <pc:sldMk cId="3493862784" sldId="258"/>
        </pc:sldMkLst>
        <pc:picChg chg="mod">
          <ac:chgData name="Joe Smith" userId="10030000A803774B@LIVE.COM" providerId="AD" clId="Web-{4579C312-9641-44DA-B07B-59AFB989BE86}" dt="2018-03-08T10:37:15.280" v="2"/>
          <ac:picMkLst>
            <pc:docMk/>
            <pc:sldMk cId="3493862784" sldId="258"/>
            <ac:picMk id="3" creationId="{12F0BF73-AF5D-4BA1-9872-AEB692E79B70}"/>
          </ac:picMkLst>
        </pc:picChg>
      </pc:sldChg>
      <pc:sldChg chg="modSp">
        <pc:chgData name="Joe Smith" userId="10030000A803774B@LIVE.COM" providerId="AD" clId="Web-{4579C312-9641-44DA-B07B-59AFB989BE86}" dt="2018-03-08T10:41:09.842" v="37"/>
        <pc:sldMkLst>
          <pc:docMk/>
          <pc:sldMk cId="3813185993" sldId="270"/>
        </pc:sldMkLst>
        <pc:spChg chg="mod">
          <ac:chgData name="Joe Smith" userId="10030000A803774B@LIVE.COM" providerId="AD" clId="Web-{4579C312-9641-44DA-B07B-59AFB989BE86}" dt="2018-03-08T10:41:09.842" v="37"/>
          <ac:spMkLst>
            <pc:docMk/>
            <pc:sldMk cId="3813185993" sldId="270"/>
            <ac:spMk id="8" creationId="{2E557C31-ABB3-42D8-B5C8-BC944C2BF700}"/>
          </ac:spMkLst>
        </pc:spChg>
      </pc:sldChg>
    </pc:docChg>
  </pc:docChgLst>
  <pc:docChgLst>
    <pc:chgData name="Joe Smith" userId="S::joe.smith@crisis.org.uk::339c0dfa-b3e8-40d0-9156-d00e9ede1f4e" providerId="AD" clId="Web-{2F07CC0A-9314-5E94-3F28-740AB1A67B7F}"/>
    <pc:docChg chg="delSld modSld">
      <pc:chgData name="Joe Smith" userId="S::joe.smith@crisis.org.uk::339c0dfa-b3e8-40d0-9156-d00e9ede1f4e" providerId="AD" clId="Web-{2F07CC0A-9314-5E94-3F28-740AB1A67B7F}" dt="2018-08-14T10:27:53.452" v="495" actId="20577"/>
      <pc:docMkLst>
        <pc:docMk/>
      </pc:docMkLst>
      <pc:sldChg chg="del">
        <pc:chgData name="Joe Smith" userId="S::joe.smith@crisis.org.uk::339c0dfa-b3e8-40d0-9156-d00e9ede1f4e" providerId="AD" clId="Web-{2F07CC0A-9314-5E94-3F28-740AB1A67B7F}" dt="2018-08-14T09:48:21.961" v="6"/>
        <pc:sldMkLst>
          <pc:docMk/>
          <pc:sldMk cId="3493862784" sldId="258"/>
        </pc:sldMkLst>
      </pc:sldChg>
      <pc:sldChg chg="del">
        <pc:chgData name="Joe Smith" userId="S::joe.smith@crisis.org.uk::339c0dfa-b3e8-40d0-9156-d00e9ede1f4e" providerId="AD" clId="Web-{2F07CC0A-9314-5E94-3F28-740AB1A67B7F}" dt="2018-08-14T09:48:21.961" v="4"/>
        <pc:sldMkLst>
          <pc:docMk/>
          <pc:sldMk cId="1276136869" sldId="260"/>
        </pc:sldMkLst>
      </pc:sldChg>
      <pc:sldChg chg="del">
        <pc:chgData name="Joe Smith" userId="S::joe.smith@crisis.org.uk::339c0dfa-b3e8-40d0-9156-d00e9ede1f4e" providerId="AD" clId="Web-{2F07CC0A-9314-5E94-3F28-740AB1A67B7F}" dt="2018-08-14T09:48:21.961" v="5"/>
        <pc:sldMkLst>
          <pc:docMk/>
          <pc:sldMk cId="2276800071" sldId="270"/>
        </pc:sldMkLst>
      </pc:sldChg>
      <pc:sldChg chg="del">
        <pc:chgData name="Joe Smith" userId="S::joe.smith@crisis.org.uk::339c0dfa-b3e8-40d0-9156-d00e9ede1f4e" providerId="AD" clId="Web-{2F07CC0A-9314-5E94-3F28-740AB1A67B7F}" dt="2018-08-14T09:48:21.945" v="3"/>
        <pc:sldMkLst>
          <pc:docMk/>
          <pc:sldMk cId="1400405914" sldId="271"/>
        </pc:sldMkLst>
      </pc:sldChg>
      <pc:sldChg chg="del">
        <pc:chgData name="Joe Smith" userId="S::joe.smith@crisis.org.uk::339c0dfa-b3e8-40d0-9156-d00e9ede1f4e" providerId="AD" clId="Web-{2F07CC0A-9314-5E94-3F28-740AB1A67B7F}" dt="2018-08-14T09:48:21.945" v="2"/>
        <pc:sldMkLst>
          <pc:docMk/>
          <pc:sldMk cId="3722288683" sldId="272"/>
        </pc:sldMkLst>
      </pc:sldChg>
      <pc:sldChg chg="del">
        <pc:chgData name="Joe Smith" userId="S::joe.smith@crisis.org.uk::339c0dfa-b3e8-40d0-9156-d00e9ede1f4e" providerId="AD" clId="Web-{2F07CC0A-9314-5E94-3F28-740AB1A67B7F}" dt="2018-08-14T09:48:21.945" v="1"/>
        <pc:sldMkLst>
          <pc:docMk/>
          <pc:sldMk cId="933237341" sldId="273"/>
        </pc:sldMkLst>
      </pc:sldChg>
      <pc:sldChg chg="del">
        <pc:chgData name="Joe Smith" userId="S::joe.smith@crisis.org.uk::339c0dfa-b3e8-40d0-9156-d00e9ede1f4e" providerId="AD" clId="Web-{2F07CC0A-9314-5E94-3F28-740AB1A67B7F}" dt="2018-08-14T09:48:30.929" v="8"/>
        <pc:sldMkLst>
          <pc:docMk/>
          <pc:sldMk cId="4015106481" sldId="274"/>
        </pc:sldMkLst>
      </pc:sldChg>
      <pc:sldChg chg="del">
        <pc:chgData name="Joe Smith" userId="S::joe.smith@crisis.org.uk::339c0dfa-b3e8-40d0-9156-d00e9ede1f4e" providerId="AD" clId="Web-{2F07CC0A-9314-5E94-3F28-740AB1A67B7F}" dt="2018-08-14T09:48:47.711" v="13"/>
        <pc:sldMkLst>
          <pc:docMk/>
          <pc:sldMk cId="2490015563" sldId="275"/>
        </pc:sldMkLst>
      </pc:sldChg>
      <pc:sldChg chg="del">
        <pc:chgData name="Joe Smith" userId="S::joe.smith@crisis.org.uk::339c0dfa-b3e8-40d0-9156-d00e9ede1f4e" providerId="AD" clId="Web-{2F07CC0A-9314-5E94-3F28-740AB1A67B7F}" dt="2018-08-14T09:48:47.711" v="11"/>
        <pc:sldMkLst>
          <pc:docMk/>
          <pc:sldMk cId="3442654019" sldId="276"/>
        </pc:sldMkLst>
      </pc:sldChg>
      <pc:sldChg chg="del">
        <pc:chgData name="Joe Smith" userId="S::joe.smith@crisis.org.uk::339c0dfa-b3e8-40d0-9156-d00e9ede1f4e" providerId="AD" clId="Web-{2F07CC0A-9314-5E94-3F28-740AB1A67B7F}" dt="2018-08-14T09:48:52.742" v="15"/>
        <pc:sldMkLst>
          <pc:docMk/>
          <pc:sldMk cId="4066798462" sldId="277"/>
        </pc:sldMkLst>
      </pc:sldChg>
      <pc:sldChg chg="del">
        <pc:chgData name="Joe Smith" userId="S::joe.smith@crisis.org.uk::339c0dfa-b3e8-40d0-9156-d00e9ede1f4e" providerId="AD" clId="Web-{2F07CC0A-9314-5E94-3F28-740AB1A67B7F}" dt="2018-08-14T09:49:02.258" v="20"/>
        <pc:sldMkLst>
          <pc:docMk/>
          <pc:sldMk cId="3955004187" sldId="278"/>
        </pc:sldMkLst>
      </pc:sldChg>
      <pc:sldChg chg="del">
        <pc:chgData name="Joe Smith" userId="S::joe.smith@crisis.org.uk::339c0dfa-b3e8-40d0-9156-d00e9ede1f4e" providerId="AD" clId="Web-{2F07CC0A-9314-5E94-3F28-740AB1A67B7F}" dt="2018-08-14T09:49:02.258" v="19"/>
        <pc:sldMkLst>
          <pc:docMk/>
          <pc:sldMk cId="1580521528" sldId="279"/>
        </pc:sldMkLst>
      </pc:sldChg>
      <pc:sldChg chg="del">
        <pc:chgData name="Joe Smith" userId="S::joe.smith@crisis.org.uk::339c0dfa-b3e8-40d0-9156-d00e9ede1f4e" providerId="AD" clId="Web-{2F07CC0A-9314-5E94-3F28-740AB1A67B7F}" dt="2018-08-14T09:49:02.258" v="18"/>
        <pc:sldMkLst>
          <pc:docMk/>
          <pc:sldMk cId="3778045118" sldId="280"/>
        </pc:sldMkLst>
      </pc:sldChg>
      <pc:sldChg chg="del">
        <pc:chgData name="Joe Smith" userId="S::joe.smith@crisis.org.uk::339c0dfa-b3e8-40d0-9156-d00e9ede1f4e" providerId="AD" clId="Web-{2F07CC0A-9314-5E94-3F28-740AB1A67B7F}" dt="2018-08-14T09:49:02.258" v="17"/>
        <pc:sldMkLst>
          <pc:docMk/>
          <pc:sldMk cId="3542869674" sldId="281"/>
        </pc:sldMkLst>
      </pc:sldChg>
      <pc:sldChg chg="del">
        <pc:chgData name="Joe Smith" userId="S::joe.smith@crisis.org.uk::339c0dfa-b3e8-40d0-9156-d00e9ede1f4e" providerId="AD" clId="Web-{2F07CC0A-9314-5E94-3F28-740AB1A67B7F}" dt="2018-08-14T09:49:10.180" v="23"/>
        <pc:sldMkLst>
          <pc:docMk/>
          <pc:sldMk cId="1956764301" sldId="282"/>
        </pc:sldMkLst>
      </pc:sldChg>
      <pc:sldChg chg="del">
        <pc:chgData name="Joe Smith" userId="S::joe.smith@crisis.org.uk::339c0dfa-b3e8-40d0-9156-d00e9ede1f4e" providerId="AD" clId="Web-{2F07CC0A-9314-5E94-3F28-740AB1A67B7F}" dt="2018-08-14T09:49:17.571" v="27"/>
        <pc:sldMkLst>
          <pc:docMk/>
          <pc:sldMk cId="320634822" sldId="283"/>
        </pc:sldMkLst>
      </pc:sldChg>
      <pc:sldChg chg="del">
        <pc:chgData name="Joe Smith" userId="S::joe.smith@crisis.org.uk::339c0dfa-b3e8-40d0-9156-d00e9ede1f4e" providerId="AD" clId="Web-{2F07CC0A-9314-5E94-3F28-740AB1A67B7F}" dt="2018-08-14T09:49:02.258" v="21"/>
        <pc:sldMkLst>
          <pc:docMk/>
          <pc:sldMk cId="3291137224" sldId="284"/>
        </pc:sldMkLst>
      </pc:sldChg>
      <pc:sldChg chg="del">
        <pc:chgData name="Joe Smith" userId="S::joe.smith@crisis.org.uk::339c0dfa-b3e8-40d0-9156-d00e9ede1f4e" providerId="AD" clId="Web-{2F07CC0A-9314-5E94-3F28-740AB1A67B7F}" dt="2018-08-14T09:49:17.571" v="26"/>
        <pc:sldMkLst>
          <pc:docMk/>
          <pc:sldMk cId="1214482114" sldId="285"/>
        </pc:sldMkLst>
      </pc:sldChg>
      <pc:sldChg chg="del">
        <pc:chgData name="Joe Smith" userId="S::joe.smith@crisis.org.uk::339c0dfa-b3e8-40d0-9156-d00e9ede1f4e" providerId="AD" clId="Web-{2F07CC0A-9314-5E94-3F28-740AB1A67B7F}" dt="2018-08-14T09:49:17.571" v="25"/>
        <pc:sldMkLst>
          <pc:docMk/>
          <pc:sldMk cId="120967413" sldId="287"/>
        </pc:sldMkLst>
      </pc:sldChg>
      <pc:sldChg chg="del">
        <pc:chgData name="Joe Smith" userId="S::joe.smith@crisis.org.uk::339c0dfa-b3e8-40d0-9156-d00e9ede1f4e" providerId="AD" clId="Web-{2F07CC0A-9314-5E94-3F28-740AB1A67B7F}" dt="2018-08-14T09:48:30.929" v="9"/>
        <pc:sldMkLst>
          <pc:docMk/>
          <pc:sldMk cId="2763840128" sldId="288"/>
        </pc:sldMkLst>
      </pc:sldChg>
      <pc:sldChg chg="addSp modSp">
        <pc:chgData name="Joe Smith" userId="S::joe.smith@crisis.org.uk::339c0dfa-b3e8-40d0-9156-d00e9ede1f4e" providerId="AD" clId="Web-{2F07CC0A-9314-5E94-3F28-740AB1A67B7F}" dt="2018-08-14T10:24:25.964" v="465" actId="14100"/>
        <pc:sldMkLst>
          <pc:docMk/>
          <pc:sldMk cId="1721946913" sldId="289"/>
        </pc:sldMkLst>
        <pc:spChg chg="add mod">
          <ac:chgData name="Joe Smith" userId="S::joe.smith@crisis.org.uk::339c0dfa-b3e8-40d0-9156-d00e9ede1f4e" providerId="AD" clId="Web-{2F07CC0A-9314-5E94-3F28-740AB1A67B7F}" dt="2018-08-14T10:24:25.964" v="465" actId="14100"/>
          <ac:spMkLst>
            <pc:docMk/>
            <pc:sldMk cId="1721946913" sldId="289"/>
            <ac:spMk id="2" creationId="{9FF41AD6-901C-4E3D-9241-31E976CE7D9C}"/>
          </ac:spMkLst>
        </pc:spChg>
      </pc:sldChg>
      <pc:sldChg chg="addSp modSp">
        <pc:chgData name="Joe Smith" userId="S::joe.smith@crisis.org.uk::339c0dfa-b3e8-40d0-9156-d00e9ede1f4e" providerId="AD" clId="Web-{2F07CC0A-9314-5E94-3F28-740AB1A67B7F}" dt="2018-08-14T10:27:53.452" v="495" actId="20577"/>
        <pc:sldMkLst>
          <pc:docMk/>
          <pc:sldMk cId="1545618131" sldId="290"/>
        </pc:sldMkLst>
        <pc:spChg chg="add mod">
          <ac:chgData name="Joe Smith" userId="S::joe.smith@crisis.org.uk::339c0dfa-b3e8-40d0-9156-d00e9ede1f4e" providerId="AD" clId="Web-{2F07CC0A-9314-5E94-3F28-740AB1A67B7F}" dt="2018-08-14T10:27:53.452" v="495" actId="20577"/>
          <ac:spMkLst>
            <pc:docMk/>
            <pc:sldMk cId="1545618131" sldId="290"/>
            <ac:spMk id="2" creationId="{4C55A996-B730-48C9-A0F1-177ECC528DA4}"/>
          </ac:spMkLst>
        </pc:spChg>
      </pc:sldChg>
      <pc:sldChg chg="addSp modSp">
        <pc:chgData name="Joe Smith" userId="S::joe.smith@crisis.org.uk::339c0dfa-b3e8-40d0-9156-d00e9ede1f4e" providerId="AD" clId="Web-{2F07CC0A-9314-5E94-3F28-740AB1A67B7F}" dt="2018-08-14T10:26:03.971" v="472" actId="20577"/>
        <pc:sldMkLst>
          <pc:docMk/>
          <pc:sldMk cId="705224998" sldId="291"/>
        </pc:sldMkLst>
        <pc:spChg chg="add mod">
          <ac:chgData name="Joe Smith" userId="S::joe.smith@crisis.org.uk::339c0dfa-b3e8-40d0-9156-d00e9ede1f4e" providerId="AD" clId="Web-{2F07CC0A-9314-5E94-3F28-740AB1A67B7F}" dt="2018-08-14T10:26:03.971" v="472" actId="20577"/>
          <ac:spMkLst>
            <pc:docMk/>
            <pc:sldMk cId="705224998" sldId="291"/>
            <ac:spMk id="2" creationId="{06DC1FF2-7C0E-458D-A3B3-2B2CECADC877}"/>
          </ac:spMkLst>
        </pc:spChg>
      </pc:sldChg>
      <pc:sldChg chg="addSp modSp">
        <pc:chgData name="Joe Smith" userId="S::joe.smith@crisis.org.uk::339c0dfa-b3e8-40d0-9156-d00e9ede1f4e" providerId="AD" clId="Web-{2F07CC0A-9314-5E94-3F28-740AB1A67B7F}" dt="2018-08-14T10:26:47.601" v="480" actId="20577"/>
        <pc:sldMkLst>
          <pc:docMk/>
          <pc:sldMk cId="743551575" sldId="293"/>
        </pc:sldMkLst>
        <pc:spChg chg="add mod">
          <ac:chgData name="Joe Smith" userId="S::joe.smith@crisis.org.uk::339c0dfa-b3e8-40d0-9156-d00e9ede1f4e" providerId="AD" clId="Web-{2F07CC0A-9314-5E94-3F28-740AB1A67B7F}" dt="2018-08-14T10:26:47.601" v="480" actId="20577"/>
          <ac:spMkLst>
            <pc:docMk/>
            <pc:sldMk cId="743551575" sldId="293"/>
            <ac:spMk id="2" creationId="{BF57F75F-DE29-4DBD-B4FB-C176B9E32171}"/>
          </ac:spMkLst>
        </pc:spChg>
      </pc:sldChg>
      <pc:sldChg chg="addSp modSp">
        <pc:chgData name="Joe Smith" userId="S::joe.smith@crisis.org.uk::339c0dfa-b3e8-40d0-9156-d00e9ede1f4e" providerId="AD" clId="Web-{2F07CC0A-9314-5E94-3F28-740AB1A67B7F}" dt="2018-08-14T10:26:25.864" v="476" actId="20577"/>
        <pc:sldMkLst>
          <pc:docMk/>
          <pc:sldMk cId="2343568461" sldId="295"/>
        </pc:sldMkLst>
        <pc:spChg chg="add mod">
          <ac:chgData name="Joe Smith" userId="S::joe.smith@crisis.org.uk::339c0dfa-b3e8-40d0-9156-d00e9ede1f4e" providerId="AD" clId="Web-{2F07CC0A-9314-5E94-3F28-740AB1A67B7F}" dt="2018-08-14T10:26:25.864" v="476" actId="20577"/>
          <ac:spMkLst>
            <pc:docMk/>
            <pc:sldMk cId="2343568461" sldId="295"/>
            <ac:spMk id="2" creationId="{29C77A86-60B6-476E-8678-D45F23BBEE62}"/>
          </ac:spMkLst>
        </pc:spChg>
      </pc:sldChg>
      <pc:sldChg chg="del">
        <pc:chgData name="Joe Smith" userId="S::joe.smith@crisis.org.uk::339c0dfa-b3e8-40d0-9156-d00e9ede1f4e" providerId="AD" clId="Web-{2F07CC0A-9314-5E94-3F28-740AB1A67B7F}" dt="2018-08-14T09:48:21.945" v="0"/>
        <pc:sldMkLst>
          <pc:docMk/>
          <pc:sldMk cId="1173552142" sldId="298"/>
        </pc:sldMkLst>
      </pc:sldChg>
      <pc:sldChg chg="del">
        <pc:chgData name="Joe Smith" userId="S::joe.smith@crisis.org.uk::339c0dfa-b3e8-40d0-9156-d00e9ede1f4e" providerId="AD" clId="Web-{2F07CC0A-9314-5E94-3F28-740AB1A67B7F}" dt="2018-08-14T09:48:30.929" v="7"/>
        <pc:sldMkLst>
          <pc:docMk/>
          <pc:sldMk cId="3193592521" sldId="299"/>
        </pc:sldMkLst>
      </pc:sldChg>
      <pc:sldChg chg="del">
        <pc:chgData name="Joe Smith" userId="S::joe.smith@crisis.org.uk::339c0dfa-b3e8-40d0-9156-d00e9ede1f4e" providerId="AD" clId="Web-{2F07CC0A-9314-5E94-3F28-740AB1A67B7F}" dt="2018-08-14T09:48:47.711" v="12"/>
        <pc:sldMkLst>
          <pc:docMk/>
          <pc:sldMk cId="1779877517" sldId="300"/>
        </pc:sldMkLst>
      </pc:sldChg>
      <pc:sldChg chg="del">
        <pc:chgData name="Joe Smith" userId="S::joe.smith@crisis.org.uk::339c0dfa-b3e8-40d0-9156-d00e9ede1f4e" providerId="AD" clId="Web-{2F07CC0A-9314-5E94-3F28-740AB1A67B7F}" dt="2018-08-14T09:48:47.711" v="10"/>
        <pc:sldMkLst>
          <pc:docMk/>
          <pc:sldMk cId="3107377360" sldId="301"/>
        </pc:sldMkLst>
      </pc:sldChg>
      <pc:sldChg chg="del">
        <pc:chgData name="Joe Smith" userId="S::joe.smith@crisis.org.uk::339c0dfa-b3e8-40d0-9156-d00e9ede1f4e" providerId="AD" clId="Web-{2F07CC0A-9314-5E94-3F28-740AB1A67B7F}" dt="2018-08-14T09:48:52.742" v="14"/>
        <pc:sldMkLst>
          <pc:docMk/>
          <pc:sldMk cId="624427639" sldId="302"/>
        </pc:sldMkLst>
      </pc:sldChg>
      <pc:sldChg chg="del">
        <pc:chgData name="Joe Smith" userId="S::joe.smith@crisis.org.uk::339c0dfa-b3e8-40d0-9156-d00e9ede1f4e" providerId="AD" clId="Web-{2F07CC0A-9314-5E94-3F28-740AB1A67B7F}" dt="2018-08-14T09:49:02.258" v="16"/>
        <pc:sldMkLst>
          <pc:docMk/>
          <pc:sldMk cId="389176958" sldId="304"/>
        </pc:sldMkLst>
      </pc:sldChg>
      <pc:sldChg chg="del">
        <pc:chgData name="Joe Smith" userId="S::joe.smith@crisis.org.uk::339c0dfa-b3e8-40d0-9156-d00e9ede1f4e" providerId="AD" clId="Web-{2F07CC0A-9314-5E94-3F28-740AB1A67B7F}" dt="2018-08-14T09:49:17.555" v="24"/>
        <pc:sldMkLst>
          <pc:docMk/>
          <pc:sldMk cId="460934400" sldId="305"/>
        </pc:sldMkLst>
      </pc:sldChg>
      <pc:sldChg chg="del">
        <pc:chgData name="Joe Smith" userId="S::joe.smith@crisis.org.uk::339c0dfa-b3e8-40d0-9156-d00e9ede1f4e" providerId="AD" clId="Web-{2F07CC0A-9314-5E94-3F28-740AB1A67B7F}" dt="2018-08-14T09:49:10.180" v="22"/>
        <pc:sldMkLst>
          <pc:docMk/>
          <pc:sldMk cId="3607231086" sldId="307"/>
        </pc:sldMkLst>
      </pc:sldChg>
      <pc:sldChg chg="addSp modSp">
        <pc:chgData name="Joe Smith" userId="S::joe.smith@crisis.org.uk::339c0dfa-b3e8-40d0-9156-d00e9ede1f4e" providerId="AD" clId="Web-{2F07CC0A-9314-5E94-3F28-740AB1A67B7F}" dt="2018-08-14T10:26:13.691" v="474" actId="20577"/>
        <pc:sldMkLst>
          <pc:docMk/>
          <pc:sldMk cId="1647821978" sldId="308"/>
        </pc:sldMkLst>
        <pc:spChg chg="add mod">
          <ac:chgData name="Joe Smith" userId="S::joe.smith@crisis.org.uk::339c0dfa-b3e8-40d0-9156-d00e9ede1f4e" providerId="AD" clId="Web-{2F07CC0A-9314-5E94-3F28-740AB1A67B7F}" dt="2018-08-14T10:26:13.691" v="474" actId="20577"/>
          <ac:spMkLst>
            <pc:docMk/>
            <pc:sldMk cId="1647821978" sldId="308"/>
            <ac:spMk id="4" creationId="{128D05C9-029A-47F2-9ADC-0D7B024DC60A}"/>
          </ac:spMkLst>
        </pc:spChg>
      </pc:sldChg>
      <pc:sldChg chg="addSp modSp">
        <pc:chgData name="Joe Smith" userId="S::joe.smith@crisis.org.uk::339c0dfa-b3e8-40d0-9156-d00e9ede1f4e" providerId="AD" clId="Web-{2F07CC0A-9314-5E94-3F28-740AB1A67B7F}" dt="2018-08-14T10:25:31.560" v="469" actId="20577"/>
        <pc:sldMkLst>
          <pc:docMk/>
          <pc:sldMk cId="2675014110" sldId="309"/>
        </pc:sldMkLst>
        <pc:spChg chg="mod">
          <ac:chgData name="Joe Smith" userId="S::joe.smith@crisis.org.uk::339c0dfa-b3e8-40d0-9156-d00e9ede1f4e" providerId="AD" clId="Web-{2F07CC0A-9314-5E94-3F28-740AB1A67B7F}" dt="2018-08-14T10:01:16.491" v="164"/>
          <ac:spMkLst>
            <pc:docMk/>
            <pc:sldMk cId="2675014110" sldId="309"/>
            <ac:spMk id="2" creationId="{C49B8350-937C-45B3-BFE4-E3CC5B9F18C8}"/>
          </ac:spMkLst>
        </pc:spChg>
        <pc:spChg chg="add mod">
          <ac:chgData name="Joe Smith" userId="S::joe.smith@crisis.org.uk::339c0dfa-b3e8-40d0-9156-d00e9ede1f4e" providerId="AD" clId="Web-{2F07CC0A-9314-5E94-3F28-740AB1A67B7F}" dt="2018-08-14T09:54:23.171" v="72" actId="1076"/>
          <ac:spMkLst>
            <pc:docMk/>
            <pc:sldMk cId="2675014110" sldId="309"/>
            <ac:spMk id="3" creationId="{966DCC23-87D3-45C4-B386-CF7048105BF3}"/>
          </ac:spMkLst>
        </pc:spChg>
        <pc:spChg chg="add mod">
          <ac:chgData name="Joe Smith" userId="S::joe.smith@crisis.org.uk::339c0dfa-b3e8-40d0-9156-d00e9ede1f4e" providerId="AD" clId="Web-{2F07CC0A-9314-5E94-3F28-740AB1A67B7F}" dt="2018-08-14T10:19:46.653" v="448" actId="20577"/>
          <ac:spMkLst>
            <pc:docMk/>
            <pc:sldMk cId="2675014110" sldId="309"/>
            <ac:spMk id="4" creationId="{4F5F0210-8D83-4A54-AD0C-FE9370BC28CD}"/>
          </ac:spMkLst>
        </pc:spChg>
        <pc:spChg chg="add mod">
          <ac:chgData name="Joe Smith" userId="S::joe.smith@crisis.org.uk::339c0dfa-b3e8-40d0-9156-d00e9ede1f4e" providerId="AD" clId="Web-{2F07CC0A-9314-5E94-3F28-740AB1A67B7F}" dt="2018-08-14T10:05:14.933" v="215" actId="1076"/>
          <ac:spMkLst>
            <pc:docMk/>
            <pc:sldMk cId="2675014110" sldId="309"/>
            <ac:spMk id="5" creationId="{FEEEC4DB-A00D-4C84-A4CE-7948DDC36897}"/>
          </ac:spMkLst>
        </pc:spChg>
        <pc:spChg chg="add mod">
          <ac:chgData name="Joe Smith" userId="S::joe.smith@crisis.org.uk::339c0dfa-b3e8-40d0-9156-d00e9ede1f4e" providerId="AD" clId="Web-{2F07CC0A-9314-5E94-3F28-740AB1A67B7F}" dt="2018-08-14T10:08:22.515" v="289" actId="20577"/>
          <ac:spMkLst>
            <pc:docMk/>
            <pc:sldMk cId="2675014110" sldId="309"/>
            <ac:spMk id="6" creationId="{A20E1593-6B7E-4502-806C-954578552281}"/>
          </ac:spMkLst>
        </pc:spChg>
        <pc:spChg chg="add mod">
          <ac:chgData name="Joe Smith" userId="S::joe.smith@crisis.org.uk::339c0dfa-b3e8-40d0-9156-d00e9ede1f4e" providerId="AD" clId="Web-{2F07CC0A-9314-5E94-3F28-740AB1A67B7F}" dt="2018-08-14T10:15:57.242" v="426" actId="1076"/>
          <ac:spMkLst>
            <pc:docMk/>
            <pc:sldMk cId="2675014110" sldId="309"/>
            <ac:spMk id="9" creationId="{56BD2F00-7BBE-4C18-B388-3C4A290DEA17}"/>
          </ac:spMkLst>
        </pc:spChg>
        <pc:spChg chg="add mod">
          <ac:chgData name="Joe Smith" userId="S::joe.smith@crisis.org.uk::339c0dfa-b3e8-40d0-9156-d00e9ede1f4e" providerId="AD" clId="Web-{2F07CC0A-9314-5E94-3F28-740AB1A67B7F}" dt="2018-08-14T10:16:22.274" v="430" actId="1076"/>
          <ac:spMkLst>
            <pc:docMk/>
            <pc:sldMk cId="2675014110" sldId="309"/>
            <ac:spMk id="10" creationId="{4BBE2E1E-6A66-483B-8642-8F4718630FDB}"/>
          </ac:spMkLst>
        </pc:spChg>
        <pc:spChg chg="add mod">
          <ac:chgData name="Joe Smith" userId="S::joe.smith@crisis.org.uk::339c0dfa-b3e8-40d0-9156-d00e9ede1f4e" providerId="AD" clId="Web-{2F07CC0A-9314-5E94-3F28-740AB1A67B7F}" dt="2018-08-14T10:25:31.560" v="469" actId="20577"/>
          <ac:spMkLst>
            <pc:docMk/>
            <pc:sldMk cId="2675014110" sldId="309"/>
            <ac:spMk id="11" creationId="{9F346F17-0F6A-445A-A8A8-4001C520B751}"/>
          </ac:spMkLst>
        </pc:spChg>
        <pc:spChg chg="mod">
          <ac:chgData name="Joe Smith" userId="S::joe.smith@crisis.org.uk::339c0dfa-b3e8-40d0-9156-d00e9ede1f4e" providerId="AD" clId="Web-{2F07CC0A-9314-5E94-3F28-740AB1A67B7F}" dt="2018-08-14T10:01:16.538" v="165"/>
          <ac:spMkLst>
            <pc:docMk/>
            <pc:sldMk cId="2675014110" sldId="309"/>
            <ac:spMk id="14" creationId="{B292C2C0-DE52-46F7-917E-6FBFA2FB10E7}"/>
          </ac:spMkLst>
        </pc:spChg>
        <pc:spChg chg="add mod">
          <ac:chgData name="Joe Smith" userId="S::joe.smith@crisis.org.uk::339c0dfa-b3e8-40d0-9156-d00e9ede1f4e" providerId="AD" clId="Web-{2F07CC0A-9314-5E94-3F28-740AB1A67B7F}" dt="2018-08-14T10:10:02.048" v="330" actId="20577"/>
          <ac:spMkLst>
            <pc:docMk/>
            <pc:sldMk cId="2675014110" sldId="309"/>
            <ac:spMk id="15" creationId="{27F12412-4E6A-4E92-82A6-0496078EF5C3}"/>
          </ac:spMkLst>
        </pc:spChg>
        <pc:spChg chg="mod">
          <ac:chgData name="Joe Smith" userId="S::joe.smith@crisis.org.uk::339c0dfa-b3e8-40d0-9156-d00e9ede1f4e" providerId="AD" clId="Web-{2F07CC0A-9314-5E94-3F28-740AB1A67B7F}" dt="2018-08-14T10:01:16.616" v="166"/>
          <ac:spMkLst>
            <pc:docMk/>
            <pc:sldMk cId="2675014110" sldId="309"/>
            <ac:spMk id="19" creationId="{9A0DFAFF-3571-48E1-998F-9B7AB7105A44}"/>
          </ac:spMkLst>
        </pc:spChg>
        <pc:spChg chg="mod">
          <ac:chgData name="Joe Smith" userId="S::joe.smith@crisis.org.uk::339c0dfa-b3e8-40d0-9156-d00e9ede1f4e" providerId="AD" clId="Web-{2F07CC0A-9314-5E94-3F28-740AB1A67B7F}" dt="2018-08-14T10:01:16.678" v="167"/>
          <ac:spMkLst>
            <pc:docMk/>
            <pc:sldMk cId="2675014110" sldId="309"/>
            <ac:spMk id="22" creationId="{635DE2EF-FF81-47E0-94AD-53A35963C9D3}"/>
          </ac:spMkLst>
        </pc:spChg>
        <pc:spChg chg="mod">
          <ac:chgData name="Joe Smith" userId="S::joe.smith@crisis.org.uk::339c0dfa-b3e8-40d0-9156-d00e9ede1f4e" providerId="AD" clId="Web-{2F07CC0A-9314-5E94-3F28-740AB1A67B7F}" dt="2018-08-14T10:16:00.258" v="427" actId="14100"/>
          <ac:spMkLst>
            <pc:docMk/>
            <pc:sldMk cId="2675014110" sldId="309"/>
            <ac:spMk id="24" creationId="{E725FF5A-E0DA-4A07-9EA3-8AF9B83F9D5D}"/>
          </ac:spMkLst>
        </pc:spChg>
        <pc:spChg chg="mod">
          <ac:chgData name="Joe Smith" userId="S::joe.smith@crisis.org.uk::339c0dfa-b3e8-40d0-9156-d00e9ede1f4e" providerId="AD" clId="Web-{2F07CC0A-9314-5E94-3F28-740AB1A67B7F}" dt="2018-08-14T10:01:16.788" v="169"/>
          <ac:spMkLst>
            <pc:docMk/>
            <pc:sldMk cId="2675014110" sldId="309"/>
            <ac:spMk id="25" creationId="{8D7B170A-7357-4358-A6E3-B57ECA0C8D10}"/>
          </ac:spMkLst>
        </pc:spChg>
        <pc:spChg chg="mod">
          <ac:chgData name="Joe Smith" userId="S::joe.smith@crisis.org.uk::339c0dfa-b3e8-40d0-9156-d00e9ede1f4e" providerId="AD" clId="Web-{2F07CC0A-9314-5E94-3F28-740AB1A67B7F}" dt="2018-08-14T10:16:12.914" v="429" actId="14100"/>
          <ac:spMkLst>
            <pc:docMk/>
            <pc:sldMk cId="2675014110" sldId="309"/>
            <ac:spMk id="30" creationId="{DF7C75CC-3DBE-4735-88C7-372A00759E26}"/>
          </ac:spMkLst>
        </pc:spChg>
      </pc:sldChg>
      <pc:sldChg chg="addSp modSp">
        <pc:chgData name="Joe Smith" userId="S::joe.smith@crisis.org.uk::339c0dfa-b3e8-40d0-9156-d00e9ede1f4e" providerId="AD" clId="Web-{2F07CC0A-9314-5E94-3F28-740AB1A67B7F}" dt="2018-08-14T10:24:51.159" v="468" actId="20577"/>
        <pc:sldMkLst>
          <pc:docMk/>
          <pc:sldMk cId="829478479" sldId="310"/>
        </pc:sldMkLst>
        <pc:spChg chg="add mod">
          <ac:chgData name="Joe Smith" userId="S::joe.smith@crisis.org.uk::339c0dfa-b3e8-40d0-9156-d00e9ede1f4e" providerId="AD" clId="Web-{2F07CC0A-9314-5E94-3F28-740AB1A67B7F}" dt="2018-08-14T10:24:51.159" v="468" actId="20577"/>
          <ac:spMkLst>
            <pc:docMk/>
            <pc:sldMk cId="829478479" sldId="310"/>
            <ac:spMk id="2" creationId="{22C86DEB-5E59-4597-970F-D5E1A55301B9}"/>
          </ac:spMkLst>
        </pc:spChg>
      </pc:sldChg>
      <pc:sldChg chg="addSp modSp">
        <pc:chgData name="Joe Smith" userId="S::joe.smith@crisis.org.uk::339c0dfa-b3e8-40d0-9156-d00e9ede1f4e" providerId="AD" clId="Web-{2F07CC0A-9314-5E94-3F28-740AB1A67B7F}" dt="2018-08-14T10:26:34.287" v="478" actId="20577"/>
        <pc:sldMkLst>
          <pc:docMk/>
          <pc:sldMk cId="1490183356" sldId="311"/>
        </pc:sldMkLst>
        <pc:spChg chg="add mod">
          <ac:chgData name="Joe Smith" userId="S::joe.smith@crisis.org.uk::339c0dfa-b3e8-40d0-9156-d00e9ede1f4e" providerId="AD" clId="Web-{2F07CC0A-9314-5E94-3F28-740AB1A67B7F}" dt="2018-08-14T10:26:34.287" v="478" actId="20577"/>
          <ac:spMkLst>
            <pc:docMk/>
            <pc:sldMk cId="1490183356" sldId="311"/>
            <ac:spMk id="2" creationId="{9FED9124-89B3-4036-AB4E-65F42A50ABE3}"/>
          </ac:spMkLst>
        </pc:spChg>
      </pc:sldChg>
      <pc:sldChg chg="addSp modSp">
        <pc:chgData name="Joe Smith" userId="S::joe.smith@crisis.org.uk::339c0dfa-b3e8-40d0-9156-d00e9ede1f4e" providerId="AD" clId="Web-{2F07CC0A-9314-5E94-3F28-740AB1A67B7F}" dt="2018-08-14T10:26:59.946" v="482" actId="20577"/>
        <pc:sldMkLst>
          <pc:docMk/>
          <pc:sldMk cId="1776456602" sldId="312"/>
        </pc:sldMkLst>
        <pc:spChg chg="add mod">
          <ac:chgData name="Joe Smith" userId="S::joe.smith@crisis.org.uk::339c0dfa-b3e8-40d0-9156-d00e9ede1f4e" providerId="AD" clId="Web-{2F07CC0A-9314-5E94-3F28-740AB1A67B7F}" dt="2018-08-14T10:26:59.946" v="482" actId="20577"/>
          <ac:spMkLst>
            <pc:docMk/>
            <pc:sldMk cId="1776456602" sldId="312"/>
            <ac:spMk id="2" creationId="{C1C32816-8274-44BB-A75A-36E8166A7718}"/>
          </ac:spMkLst>
        </pc:spChg>
      </pc:sldChg>
      <pc:sldChg chg="addSp modSp">
        <pc:chgData name="Joe Smith" userId="S::joe.smith@crisis.org.uk::339c0dfa-b3e8-40d0-9156-d00e9ede1f4e" providerId="AD" clId="Web-{2F07CC0A-9314-5E94-3F28-740AB1A67B7F}" dt="2018-08-14T10:27:14.292" v="485" actId="20577"/>
        <pc:sldMkLst>
          <pc:docMk/>
          <pc:sldMk cId="2184042120" sldId="313"/>
        </pc:sldMkLst>
        <pc:spChg chg="add mod">
          <ac:chgData name="Joe Smith" userId="S::joe.smith@crisis.org.uk::339c0dfa-b3e8-40d0-9156-d00e9ede1f4e" providerId="AD" clId="Web-{2F07CC0A-9314-5E94-3F28-740AB1A67B7F}" dt="2018-08-14T10:27:14.292" v="485" actId="20577"/>
          <ac:spMkLst>
            <pc:docMk/>
            <pc:sldMk cId="2184042120" sldId="313"/>
            <ac:spMk id="5" creationId="{524617DA-0B61-43FC-B06D-9D325E116B7B}"/>
          </ac:spMkLst>
        </pc:spChg>
      </pc:sldChg>
      <pc:sldChg chg="addSp modSp">
        <pc:chgData name="Joe Smith" userId="S::joe.smith@crisis.org.uk::339c0dfa-b3e8-40d0-9156-d00e9ede1f4e" providerId="AD" clId="Web-{2F07CC0A-9314-5E94-3F28-740AB1A67B7F}" dt="2018-08-14T10:27:26.809" v="489" actId="20577"/>
        <pc:sldMkLst>
          <pc:docMk/>
          <pc:sldMk cId="2550412371" sldId="314"/>
        </pc:sldMkLst>
        <pc:spChg chg="add mod">
          <ac:chgData name="Joe Smith" userId="S::joe.smith@crisis.org.uk::339c0dfa-b3e8-40d0-9156-d00e9ede1f4e" providerId="AD" clId="Web-{2F07CC0A-9314-5E94-3F28-740AB1A67B7F}" dt="2018-08-14T10:27:26.809" v="489" actId="20577"/>
          <ac:spMkLst>
            <pc:docMk/>
            <pc:sldMk cId="2550412371" sldId="314"/>
            <ac:spMk id="7" creationId="{34100540-D2A6-4C82-971C-29134542AAE6}"/>
          </ac:spMkLst>
        </pc:spChg>
      </pc:sldChg>
      <pc:sldChg chg="addSp modSp del">
        <pc:chgData name="Joe Smith" userId="S::joe.smith@crisis.org.uk::339c0dfa-b3e8-40d0-9156-d00e9ede1f4e" providerId="AD" clId="Web-{2F07CC0A-9314-5E94-3F28-740AB1A67B7F}" dt="2018-08-14T10:27:42.982" v="493"/>
        <pc:sldMkLst>
          <pc:docMk/>
          <pc:sldMk cId="3737355858" sldId="315"/>
        </pc:sldMkLst>
        <pc:spChg chg="add mod">
          <ac:chgData name="Joe Smith" userId="S::joe.smith@crisis.org.uk::339c0dfa-b3e8-40d0-9156-d00e9ede1f4e" providerId="AD" clId="Web-{2F07CC0A-9314-5E94-3F28-740AB1A67B7F}" dt="2018-08-14T10:27:35.466" v="492" actId="20577"/>
          <ac:spMkLst>
            <pc:docMk/>
            <pc:sldMk cId="3737355858" sldId="315"/>
            <ac:spMk id="2" creationId="{DFCEA157-1149-4229-B205-E99C624441D9}"/>
          </ac:spMkLst>
        </pc:spChg>
      </pc:sldChg>
    </pc:docChg>
  </pc:docChgLst>
  <pc:docChgLst>
    <pc:chgData name="Joe Smith" userId="S::joe.smith@crisis.org.uk::339c0dfa-b3e8-40d0-9156-d00e9ede1f4e" providerId="AD" clId="Web-{DA322D40-0A59-9A01-F79E-FDADC4EB8DDE}"/>
    <pc:docChg chg="modSld">
      <pc:chgData name="Joe Smith" userId="S::joe.smith@crisis.org.uk::339c0dfa-b3e8-40d0-9156-d00e9ede1f4e" providerId="AD" clId="Web-{DA322D40-0A59-9A01-F79E-FDADC4EB8DDE}" dt="2018-08-14T09:13:53.385" v="39" actId="14100"/>
      <pc:docMkLst>
        <pc:docMk/>
      </pc:docMkLst>
      <pc:sldChg chg="addSp delSp modSp">
        <pc:chgData name="Joe Smith" userId="S::joe.smith@crisis.org.uk::339c0dfa-b3e8-40d0-9156-d00e9ede1f4e" providerId="AD" clId="Web-{DA322D40-0A59-9A01-F79E-FDADC4EB8DDE}" dt="2018-08-14T09:13:53.385" v="39" actId="14100"/>
        <pc:sldMkLst>
          <pc:docMk/>
          <pc:sldMk cId="2184042120" sldId="313"/>
        </pc:sldMkLst>
        <pc:spChg chg="del">
          <ac:chgData name="Joe Smith" userId="S::joe.smith@crisis.org.uk::339c0dfa-b3e8-40d0-9156-d00e9ede1f4e" providerId="AD" clId="Web-{DA322D40-0A59-9A01-F79E-FDADC4EB8DDE}" dt="2018-08-14T09:12:25.836" v="17"/>
          <ac:spMkLst>
            <pc:docMk/>
            <pc:sldMk cId="2184042120" sldId="313"/>
            <ac:spMk id="9" creationId="{E5D313A7-BB89-460E-9121-F22365CAE64E}"/>
          </ac:spMkLst>
        </pc:spChg>
        <pc:spChg chg="mod">
          <ac:chgData name="Joe Smith" userId="S::joe.smith@crisis.org.uk::339c0dfa-b3e8-40d0-9156-d00e9ede1f4e" providerId="AD" clId="Web-{DA322D40-0A59-9A01-F79E-FDADC4EB8DDE}" dt="2018-08-14T09:13:53.370" v="37" actId="14100"/>
          <ac:spMkLst>
            <pc:docMk/>
            <pc:sldMk cId="2184042120" sldId="313"/>
            <ac:spMk id="10" creationId="{33E2002D-C236-4DFD-90EA-98F33C4CE384}"/>
          </ac:spMkLst>
        </pc:spChg>
        <pc:spChg chg="add mod">
          <ac:chgData name="Joe Smith" userId="S::joe.smith@crisis.org.uk::339c0dfa-b3e8-40d0-9156-d00e9ede1f4e" providerId="AD" clId="Web-{DA322D40-0A59-9A01-F79E-FDADC4EB8DDE}" dt="2018-08-14T09:13:53.385" v="38" actId="14100"/>
          <ac:spMkLst>
            <pc:docMk/>
            <pc:sldMk cId="2184042120" sldId="313"/>
            <ac:spMk id="11" creationId="{0B062EF5-8A22-4DD7-A962-0E831CC75C57}"/>
          </ac:spMkLst>
        </pc:spChg>
        <pc:spChg chg="add mod">
          <ac:chgData name="Joe Smith" userId="S::joe.smith@crisis.org.uk::339c0dfa-b3e8-40d0-9156-d00e9ede1f4e" providerId="AD" clId="Web-{DA322D40-0A59-9A01-F79E-FDADC4EB8DDE}" dt="2018-08-14T09:13:53.385" v="39" actId="14100"/>
          <ac:spMkLst>
            <pc:docMk/>
            <pc:sldMk cId="2184042120" sldId="313"/>
            <ac:spMk id="12" creationId="{8424D6A8-E818-4930-B5E4-803E3E3E2DD3}"/>
          </ac:spMkLst>
        </pc:spChg>
        <pc:spChg chg="add mod">
          <ac:chgData name="Joe Smith" userId="S::joe.smith@crisis.org.uk::339c0dfa-b3e8-40d0-9156-d00e9ede1f4e" providerId="AD" clId="Web-{DA322D40-0A59-9A01-F79E-FDADC4EB8DDE}" dt="2018-08-14T09:13:53.354" v="36" actId="14100"/>
          <ac:spMkLst>
            <pc:docMk/>
            <pc:sldMk cId="2184042120" sldId="313"/>
            <ac:spMk id="13" creationId="{A85BAFB3-03D1-4782-9B40-A1AA19C8D42B}"/>
          </ac:spMkLst>
        </pc:spChg>
        <pc:spChg chg="del">
          <ac:chgData name="Joe Smith" userId="S::joe.smith@crisis.org.uk::339c0dfa-b3e8-40d0-9156-d00e9ede1f4e" providerId="AD" clId="Web-{DA322D40-0A59-9A01-F79E-FDADC4EB8DDE}" dt="2018-08-14T09:12:34.930" v="22"/>
          <ac:spMkLst>
            <pc:docMk/>
            <pc:sldMk cId="2184042120" sldId="313"/>
            <ac:spMk id="16" creationId="{EAF23E1A-600C-4DD0-8D08-39D8D6B3EA0F}"/>
          </ac:spMkLst>
        </pc:spChg>
        <pc:spChg chg="del">
          <ac:chgData name="Joe Smith" userId="S::joe.smith@crisis.org.uk::339c0dfa-b3e8-40d0-9156-d00e9ede1f4e" providerId="AD" clId="Web-{DA322D40-0A59-9A01-F79E-FDADC4EB8DDE}" dt="2018-08-14T09:12:34.930" v="21"/>
          <ac:spMkLst>
            <pc:docMk/>
            <pc:sldMk cId="2184042120" sldId="313"/>
            <ac:spMk id="18" creationId="{DEE7B742-08FE-4410-AD10-1DAE7A2AA719}"/>
          </ac:spMkLst>
        </pc:spChg>
        <pc:spChg chg="del">
          <ac:chgData name="Joe Smith" userId="S::joe.smith@crisis.org.uk::339c0dfa-b3e8-40d0-9156-d00e9ede1f4e" providerId="AD" clId="Web-{DA322D40-0A59-9A01-F79E-FDADC4EB8DDE}" dt="2018-08-14T09:12:34.915" v="20"/>
          <ac:spMkLst>
            <pc:docMk/>
            <pc:sldMk cId="2184042120" sldId="313"/>
            <ac:spMk id="20" creationId="{D5279914-DE4D-49D0-B9CA-D1409656C0C5}"/>
          </ac:spMkLst>
        </pc:spChg>
        <pc:spChg chg="del">
          <ac:chgData name="Joe Smith" userId="S::joe.smith@crisis.org.uk::339c0dfa-b3e8-40d0-9156-d00e9ede1f4e" providerId="AD" clId="Web-{DA322D40-0A59-9A01-F79E-FDADC4EB8DDE}" dt="2018-08-14T09:12:34.915" v="19"/>
          <ac:spMkLst>
            <pc:docMk/>
            <pc:sldMk cId="2184042120" sldId="313"/>
            <ac:spMk id="22" creationId="{0254E6C3-B9E2-4C0B-89ED-E4207A43DA96}"/>
          </ac:spMkLst>
        </pc:spChg>
        <pc:spChg chg="del">
          <ac:chgData name="Joe Smith" userId="S::joe.smith@crisis.org.uk::339c0dfa-b3e8-40d0-9156-d00e9ede1f4e" providerId="AD" clId="Web-{DA322D40-0A59-9A01-F79E-FDADC4EB8DDE}" dt="2018-08-14T09:12:34.915" v="18"/>
          <ac:spMkLst>
            <pc:docMk/>
            <pc:sldMk cId="2184042120" sldId="313"/>
            <ac:spMk id="24" creationId="{A49B918E-960C-4508-8E7D-15F8EE40B64E}"/>
          </ac:spMkLst>
        </pc:spChg>
        <pc:spChg chg="mod">
          <ac:chgData name="Joe Smith" userId="S::joe.smith@crisis.org.uk::339c0dfa-b3e8-40d0-9156-d00e9ede1f4e" providerId="AD" clId="Web-{DA322D40-0A59-9A01-F79E-FDADC4EB8DDE}" dt="2018-08-14T09:12:14.836" v="13" actId="20577"/>
          <ac:spMkLst>
            <pc:docMk/>
            <pc:sldMk cId="2184042120" sldId="313"/>
            <ac:spMk id="28" creationId="{24D67A7E-A63B-49F4-BAB0-667FF1860586}"/>
          </ac:spMkLst>
        </pc:spChg>
      </pc:sldChg>
    </pc:docChg>
  </pc:docChgLst>
  <pc:docChgLst>
    <pc:chgData name="Joe Smith" userId="S::joe.smith@crisis.org.uk::339c0dfa-b3e8-40d0-9156-d00e9ede1f4e" providerId="AD" clId="Web-{286C4858-F381-38A2-1487-8484F87DFF90}"/>
    <pc:docChg chg="modSld">
      <pc:chgData name="Joe Smith" userId="S::joe.smith@crisis.org.uk::339c0dfa-b3e8-40d0-9156-d00e9ede1f4e" providerId="AD" clId="Web-{286C4858-F381-38A2-1487-8484F87DFF90}" dt="2018-08-13T22:22:04.422" v="46" actId="20577"/>
      <pc:docMkLst>
        <pc:docMk/>
      </pc:docMkLst>
      <pc:sldChg chg="modNotes">
        <pc:chgData name="Joe Smith" userId="S::joe.smith@crisis.org.uk::339c0dfa-b3e8-40d0-9156-d00e9ede1f4e" providerId="AD" clId="Web-{286C4858-F381-38A2-1487-8484F87DFF90}" dt="2018-08-13T22:21:03.668" v="22"/>
        <pc:sldMkLst>
          <pc:docMk/>
          <pc:sldMk cId="705224998" sldId="291"/>
        </pc:sldMkLst>
      </pc:sldChg>
      <pc:sldChg chg="modSp">
        <pc:chgData name="Joe Smith" userId="S::joe.smith@crisis.org.uk::339c0dfa-b3e8-40d0-9156-d00e9ede1f4e" providerId="AD" clId="Web-{286C4858-F381-38A2-1487-8484F87DFF90}" dt="2018-08-13T22:21:24.579" v="27" actId="20577"/>
        <pc:sldMkLst>
          <pc:docMk/>
          <pc:sldMk cId="743551575" sldId="293"/>
        </pc:sldMkLst>
        <pc:spChg chg="mod">
          <ac:chgData name="Joe Smith" userId="S::joe.smith@crisis.org.uk::339c0dfa-b3e8-40d0-9156-d00e9ede1f4e" providerId="AD" clId="Web-{286C4858-F381-38A2-1487-8484F87DFF90}" dt="2018-08-13T22:21:24.579" v="27" actId="20577"/>
          <ac:spMkLst>
            <pc:docMk/>
            <pc:sldMk cId="743551575" sldId="293"/>
            <ac:spMk id="5" creationId="{34A765DE-BE5C-4860-BAB4-F717F1B5503B}"/>
          </ac:spMkLst>
        </pc:spChg>
      </pc:sldChg>
      <pc:sldChg chg="modSp">
        <pc:chgData name="Joe Smith" userId="S::joe.smith@crisis.org.uk::339c0dfa-b3e8-40d0-9156-d00e9ede1f4e" providerId="AD" clId="Web-{286C4858-F381-38A2-1487-8484F87DFF90}" dt="2018-08-13T22:22:03.719" v="44" actId="20577"/>
        <pc:sldMkLst>
          <pc:docMk/>
          <pc:sldMk cId="1418145921" sldId="296"/>
        </pc:sldMkLst>
        <pc:spChg chg="mod">
          <ac:chgData name="Joe Smith" userId="S::joe.smith@crisis.org.uk::339c0dfa-b3e8-40d0-9156-d00e9ede1f4e" providerId="AD" clId="Web-{286C4858-F381-38A2-1487-8484F87DFF90}" dt="2018-08-13T22:22:03.719" v="44" actId="20577"/>
          <ac:spMkLst>
            <pc:docMk/>
            <pc:sldMk cId="1418145921" sldId="296"/>
            <ac:spMk id="5" creationId="{34A765DE-BE5C-4860-BAB4-F717F1B5503B}"/>
          </ac:spMkLst>
        </pc:spChg>
      </pc:sldChg>
      <pc:sldChg chg="modSp">
        <pc:chgData name="Joe Smith" userId="S::joe.smith@crisis.org.uk::339c0dfa-b3e8-40d0-9156-d00e9ede1f4e" providerId="AD" clId="Web-{286C4858-F381-38A2-1487-8484F87DFF90}" dt="2018-08-13T22:17:17.965" v="20" actId="14100"/>
        <pc:sldMkLst>
          <pc:docMk/>
          <pc:sldMk cId="2675014110" sldId="309"/>
        </pc:sldMkLst>
        <pc:spChg chg="mod">
          <ac:chgData name="Joe Smith" userId="S::joe.smith@crisis.org.uk::339c0dfa-b3e8-40d0-9156-d00e9ede1f4e" providerId="AD" clId="Web-{286C4858-F381-38A2-1487-8484F87DFF90}" dt="2018-08-13T22:16:15.920" v="0"/>
          <ac:spMkLst>
            <pc:docMk/>
            <pc:sldMk cId="2675014110" sldId="309"/>
            <ac:spMk id="14" creationId="{B292C2C0-DE52-46F7-917E-6FBFA2FB10E7}"/>
          </ac:spMkLst>
        </pc:spChg>
        <pc:spChg chg="mod">
          <ac:chgData name="Joe Smith" userId="S::joe.smith@crisis.org.uk::339c0dfa-b3e8-40d0-9156-d00e9ede1f4e" providerId="AD" clId="Web-{286C4858-F381-38A2-1487-8484F87DFF90}" dt="2018-08-13T22:16:20.748" v="1"/>
          <ac:spMkLst>
            <pc:docMk/>
            <pc:sldMk cId="2675014110" sldId="309"/>
            <ac:spMk id="19" creationId="{9A0DFAFF-3571-48E1-998F-9B7AB7105A44}"/>
          </ac:spMkLst>
        </pc:spChg>
        <pc:spChg chg="mod">
          <ac:chgData name="Joe Smith" userId="S::joe.smith@crisis.org.uk::339c0dfa-b3e8-40d0-9156-d00e9ede1f4e" providerId="AD" clId="Web-{286C4858-F381-38A2-1487-8484F87DFF90}" dt="2018-08-13T22:17:14.200" v="19" actId="14100"/>
          <ac:spMkLst>
            <pc:docMk/>
            <pc:sldMk cId="2675014110" sldId="309"/>
            <ac:spMk id="22" creationId="{635DE2EF-FF81-47E0-94AD-53A35963C9D3}"/>
          </ac:spMkLst>
        </pc:spChg>
        <pc:spChg chg="mod">
          <ac:chgData name="Joe Smith" userId="S::joe.smith@crisis.org.uk::339c0dfa-b3e8-40d0-9156-d00e9ede1f4e" providerId="AD" clId="Web-{286C4858-F381-38A2-1487-8484F87DFF90}" dt="2018-08-13T22:17:17.965" v="20" actId="14100"/>
          <ac:spMkLst>
            <pc:docMk/>
            <pc:sldMk cId="2675014110" sldId="309"/>
            <ac:spMk id="24" creationId="{E725FF5A-E0DA-4A07-9EA3-8AF9B83F9D5D}"/>
          </ac:spMkLst>
        </pc:spChg>
        <pc:spChg chg="mod">
          <ac:chgData name="Joe Smith" userId="S::joe.smith@crisis.org.uk::339c0dfa-b3e8-40d0-9156-d00e9ede1f4e" providerId="AD" clId="Web-{286C4858-F381-38A2-1487-8484F87DFF90}" dt="2018-08-13T22:16:30.373" v="3"/>
          <ac:spMkLst>
            <pc:docMk/>
            <pc:sldMk cId="2675014110" sldId="309"/>
            <ac:spMk id="25" creationId="{8D7B170A-7357-4358-A6E3-B57ECA0C8D10}"/>
          </ac:spMkLst>
        </pc:spChg>
        <pc:spChg chg="mod">
          <ac:chgData name="Joe Smith" userId="S::joe.smith@crisis.org.uk::339c0dfa-b3e8-40d0-9156-d00e9ede1f4e" providerId="AD" clId="Web-{286C4858-F381-38A2-1487-8484F87DFF90}" dt="2018-08-13T22:16:51.466" v="18" actId="20577"/>
          <ac:spMkLst>
            <pc:docMk/>
            <pc:sldMk cId="2675014110" sldId="309"/>
            <ac:spMk id="30" creationId="{DF7C75CC-3DBE-4735-88C7-372A00759E26}"/>
          </ac:spMkLst>
        </pc:spChg>
      </pc:sldChg>
    </pc:docChg>
  </pc:docChgLst>
  <pc:docChgLst>
    <pc:chgData name="Joe Smith" userId="S::joe.smith@crisis.org.uk::339c0dfa-b3e8-40d0-9156-d00e9ede1f4e" providerId="AD" clId="Web-{971E8FCA-2161-94D4-4842-345025E29823}"/>
    <pc:docChg chg="addSld delSld">
      <pc:chgData name="Joe Smith" userId="S::joe.smith@crisis.org.uk::339c0dfa-b3e8-40d0-9156-d00e9ede1f4e" providerId="AD" clId="Web-{971E8FCA-2161-94D4-4842-345025E29823}" dt="2019-06-19T14:21:07.294" v="1"/>
      <pc:docMkLst>
        <pc:docMk/>
      </pc:docMkLst>
      <pc:sldChg chg="del">
        <pc:chgData name="Joe Smith" userId="S::joe.smith@crisis.org.uk::339c0dfa-b3e8-40d0-9156-d00e9ede1f4e" providerId="AD" clId="Web-{971E8FCA-2161-94D4-4842-345025E29823}" dt="2019-06-19T14:21:07.294" v="1"/>
        <pc:sldMkLst>
          <pc:docMk/>
          <pc:sldMk cId="2130907143" sldId="340"/>
        </pc:sldMkLst>
      </pc:sldChg>
      <pc:sldChg chg="add">
        <pc:chgData name="Joe Smith" userId="S::joe.smith@crisis.org.uk::339c0dfa-b3e8-40d0-9156-d00e9ede1f4e" providerId="AD" clId="Web-{971E8FCA-2161-94D4-4842-345025E29823}" dt="2019-06-19T14:20:41.419" v="0"/>
        <pc:sldMkLst>
          <pc:docMk/>
          <pc:sldMk cId="3574229658" sldId="359"/>
        </pc:sldMkLst>
      </pc:sldChg>
    </pc:docChg>
  </pc:docChgLst>
  <pc:docChgLst>
    <pc:chgData name="Joe Smith" userId="S::joe.smith@crisis.org.uk::339c0dfa-b3e8-40d0-9156-d00e9ede1f4e" providerId="AD" clId="Web-{44E3C70E-B575-F503-F4D0-1FDD1FAA4837}"/>
    <pc:docChg chg="addSld">
      <pc:chgData name="Joe Smith" userId="S::joe.smith@crisis.org.uk::339c0dfa-b3e8-40d0-9156-d00e9ede1f4e" providerId="AD" clId="Web-{44E3C70E-B575-F503-F4D0-1FDD1FAA4837}" dt="2019-01-08T07:15:58.691" v="5"/>
      <pc:docMkLst>
        <pc:docMk/>
      </pc:docMkLst>
      <pc:sldChg chg="add">
        <pc:chgData name="Joe Smith" userId="S::joe.smith@crisis.org.uk::339c0dfa-b3e8-40d0-9156-d00e9ede1f4e" providerId="AD" clId="Web-{44E3C70E-B575-F503-F4D0-1FDD1FAA4837}" dt="2019-01-08T07:15:58.254" v="0"/>
        <pc:sldMkLst>
          <pc:docMk/>
          <pc:sldMk cId="2550412371" sldId="312"/>
        </pc:sldMkLst>
      </pc:sldChg>
      <pc:sldChg chg="add">
        <pc:chgData name="Joe Smith" userId="S::joe.smith@crisis.org.uk::339c0dfa-b3e8-40d0-9156-d00e9ede1f4e" providerId="AD" clId="Web-{44E3C70E-B575-F503-F4D0-1FDD1FAA4837}" dt="2019-01-08T07:15:58.363" v="1"/>
        <pc:sldMkLst>
          <pc:docMk/>
          <pc:sldMk cId="137233608" sldId="313"/>
        </pc:sldMkLst>
      </pc:sldChg>
      <pc:sldChg chg="add">
        <pc:chgData name="Joe Smith" userId="S::joe.smith@crisis.org.uk::339c0dfa-b3e8-40d0-9156-d00e9ede1f4e" providerId="AD" clId="Web-{44E3C70E-B575-F503-F4D0-1FDD1FAA4837}" dt="2019-01-08T07:15:58.535" v="2"/>
        <pc:sldMkLst>
          <pc:docMk/>
          <pc:sldMk cId="2184042120" sldId="314"/>
        </pc:sldMkLst>
      </pc:sldChg>
      <pc:sldChg chg="add">
        <pc:chgData name="Joe Smith" userId="S::joe.smith@crisis.org.uk::339c0dfa-b3e8-40d0-9156-d00e9ede1f4e" providerId="AD" clId="Web-{44E3C70E-B575-F503-F4D0-1FDD1FAA4837}" dt="2019-01-08T07:15:58.551" v="3"/>
        <pc:sldMkLst>
          <pc:docMk/>
          <pc:sldMk cId="1490183356" sldId="315"/>
        </pc:sldMkLst>
      </pc:sldChg>
      <pc:sldChg chg="add">
        <pc:chgData name="Joe Smith" userId="S::joe.smith@crisis.org.uk::339c0dfa-b3e8-40d0-9156-d00e9ede1f4e" providerId="AD" clId="Web-{44E3C70E-B575-F503-F4D0-1FDD1FAA4837}" dt="2019-01-08T07:15:58.613" v="4"/>
        <pc:sldMkLst>
          <pc:docMk/>
          <pc:sldMk cId="1776456602" sldId="316"/>
        </pc:sldMkLst>
      </pc:sldChg>
      <pc:sldChg chg="add">
        <pc:chgData name="Joe Smith" userId="S::joe.smith@crisis.org.uk::339c0dfa-b3e8-40d0-9156-d00e9ede1f4e" providerId="AD" clId="Web-{44E3C70E-B575-F503-F4D0-1FDD1FAA4837}" dt="2019-01-08T07:15:58.691" v="5"/>
        <pc:sldMkLst>
          <pc:docMk/>
          <pc:sldMk cId="426698128" sldId="317"/>
        </pc:sldMkLst>
      </pc:sldChg>
    </pc:docChg>
  </pc:docChgLst>
  <pc:docChgLst>
    <pc:chgData name="Joe Smith" userId="S::joe.smith@crisis.org.uk::339c0dfa-b3e8-40d0-9156-d00e9ede1f4e" providerId="AD" clId="Web-{EEE76CC0-75C9-1272-A9C1-F13186C3E3B6}"/>
    <pc:docChg chg="modSld sldOrd">
      <pc:chgData name="Joe Smith" userId="S::joe.smith@crisis.org.uk::339c0dfa-b3e8-40d0-9156-d00e9ede1f4e" providerId="AD" clId="Web-{EEE76CC0-75C9-1272-A9C1-F13186C3E3B6}" dt="2019-01-15T16:10:16.879" v="973" actId="20577"/>
      <pc:docMkLst>
        <pc:docMk/>
      </pc:docMkLst>
      <pc:sldChg chg="addSp delSp modSp">
        <pc:chgData name="Joe Smith" userId="S::joe.smith@crisis.org.uk::339c0dfa-b3e8-40d0-9156-d00e9ede1f4e" providerId="AD" clId="Web-{EEE76CC0-75C9-1272-A9C1-F13186C3E3B6}" dt="2019-01-15T15:19:18.674" v="307" actId="20577"/>
        <pc:sldMkLst>
          <pc:docMk/>
          <pc:sldMk cId="3584084353" sldId="329"/>
        </pc:sldMkLst>
        <pc:spChg chg="mod">
          <ac:chgData name="Joe Smith" userId="S::joe.smith@crisis.org.uk::339c0dfa-b3e8-40d0-9156-d00e9ede1f4e" providerId="AD" clId="Web-{EEE76CC0-75C9-1272-A9C1-F13186C3E3B6}" dt="2019-01-15T15:19:18.674" v="307" actId="20577"/>
          <ac:spMkLst>
            <pc:docMk/>
            <pc:sldMk cId="3584084353" sldId="329"/>
            <ac:spMk id="3" creationId="{336E2A3F-0CAA-4827-9274-141B5E49E6F1}"/>
          </ac:spMkLst>
        </pc:spChg>
        <pc:spChg chg="add del">
          <ac:chgData name="Joe Smith" userId="S::joe.smith@crisis.org.uk::339c0dfa-b3e8-40d0-9156-d00e9ede1f4e" providerId="AD" clId="Web-{EEE76CC0-75C9-1272-A9C1-F13186C3E3B6}" dt="2019-01-15T15:18:05.814" v="271"/>
          <ac:spMkLst>
            <pc:docMk/>
            <pc:sldMk cId="3584084353" sldId="329"/>
            <ac:spMk id="4" creationId="{C0834A6D-2C29-4D52-9936-344BF7CC03D9}"/>
          </ac:spMkLst>
        </pc:spChg>
        <pc:spChg chg="add mod">
          <ac:chgData name="Joe Smith" userId="S::joe.smith@crisis.org.uk::339c0dfa-b3e8-40d0-9156-d00e9ede1f4e" providerId="AD" clId="Web-{EEE76CC0-75C9-1272-A9C1-F13186C3E3B6}" dt="2019-01-15T15:18:27.502" v="287"/>
          <ac:spMkLst>
            <pc:docMk/>
            <pc:sldMk cId="3584084353" sldId="329"/>
            <ac:spMk id="5" creationId="{7351D784-CCC6-4B0B-A554-5C631F8BB05E}"/>
          </ac:spMkLst>
        </pc:spChg>
      </pc:sldChg>
      <pc:sldChg chg="addSp delSp modSp">
        <pc:chgData name="Joe Smith" userId="S::joe.smith@crisis.org.uk::339c0dfa-b3e8-40d0-9156-d00e9ede1f4e" providerId="AD" clId="Web-{EEE76CC0-75C9-1272-A9C1-F13186C3E3B6}" dt="2019-01-15T15:03:07.387" v="30" actId="20577"/>
        <pc:sldMkLst>
          <pc:docMk/>
          <pc:sldMk cId="2304714769" sldId="330"/>
        </pc:sldMkLst>
        <pc:spChg chg="del">
          <ac:chgData name="Joe Smith" userId="S::joe.smith@crisis.org.uk::339c0dfa-b3e8-40d0-9156-d00e9ede1f4e" providerId="AD" clId="Web-{EEE76CC0-75C9-1272-A9C1-F13186C3E3B6}" dt="2019-01-15T14:58:04.104" v="0"/>
          <ac:spMkLst>
            <pc:docMk/>
            <pc:sldMk cId="2304714769" sldId="330"/>
            <ac:spMk id="4" creationId="{01AC8B1A-CAC5-4A90-862D-48A994CF6DF8}"/>
          </ac:spMkLst>
        </pc:spChg>
        <pc:spChg chg="mod">
          <ac:chgData name="Joe Smith" userId="S::joe.smith@crisis.org.uk::339c0dfa-b3e8-40d0-9156-d00e9ede1f4e" providerId="AD" clId="Web-{EEE76CC0-75C9-1272-A9C1-F13186C3E3B6}" dt="2019-01-15T15:03:07.387" v="30" actId="20577"/>
          <ac:spMkLst>
            <pc:docMk/>
            <pc:sldMk cId="2304714769" sldId="330"/>
            <ac:spMk id="5" creationId="{7F09B711-095E-4D23-8881-BB9471FBB217}"/>
          </ac:spMkLst>
        </pc:spChg>
        <pc:picChg chg="add mod ord modCrop">
          <ac:chgData name="Joe Smith" userId="S::joe.smith@crisis.org.uk::339c0dfa-b3e8-40d0-9156-d00e9ede1f4e" providerId="AD" clId="Web-{EEE76CC0-75C9-1272-A9C1-F13186C3E3B6}" dt="2019-01-15T14:58:04.104" v="0"/>
          <ac:picMkLst>
            <pc:docMk/>
            <pc:sldMk cId="2304714769" sldId="330"/>
            <ac:picMk id="2" creationId="{6D644C17-4ECD-4F4C-AB04-8B9DE6FE48E4}"/>
          </ac:picMkLst>
        </pc:picChg>
      </pc:sldChg>
      <pc:sldChg chg="addSp delSp modSp">
        <pc:chgData name="Joe Smith" userId="S::joe.smith@crisis.org.uk::339c0dfa-b3e8-40d0-9156-d00e9ede1f4e" providerId="AD" clId="Web-{EEE76CC0-75C9-1272-A9C1-F13186C3E3B6}" dt="2019-01-15T16:05:55.534" v="938" actId="20577"/>
        <pc:sldMkLst>
          <pc:docMk/>
          <pc:sldMk cId="935000212" sldId="334"/>
        </pc:sldMkLst>
        <pc:spChg chg="add mod">
          <ac:chgData name="Joe Smith" userId="S::joe.smith@crisis.org.uk::339c0dfa-b3e8-40d0-9156-d00e9ede1f4e" providerId="AD" clId="Web-{EEE76CC0-75C9-1272-A9C1-F13186C3E3B6}" dt="2019-01-15T16:05:55.534" v="938" actId="20577"/>
          <ac:spMkLst>
            <pc:docMk/>
            <pc:sldMk cId="935000212" sldId="334"/>
            <ac:spMk id="2" creationId="{C39DBB40-7A2B-4C19-9FBE-A35848FBE8B3}"/>
          </ac:spMkLst>
        </pc:spChg>
        <pc:spChg chg="del">
          <ac:chgData name="Joe Smith" userId="S::joe.smith@crisis.org.uk::339c0dfa-b3e8-40d0-9156-d00e9ede1f4e" providerId="AD" clId="Web-{EEE76CC0-75C9-1272-A9C1-F13186C3E3B6}" dt="2019-01-15T16:00:38.907" v="924"/>
          <ac:spMkLst>
            <pc:docMk/>
            <pc:sldMk cId="935000212" sldId="334"/>
            <ac:spMk id="4" creationId="{01AC8B1A-CAC5-4A90-862D-48A994CF6DF8}"/>
          </ac:spMkLst>
        </pc:spChg>
        <pc:spChg chg="del">
          <ac:chgData name="Joe Smith" userId="S::joe.smith@crisis.org.uk::339c0dfa-b3e8-40d0-9156-d00e9ede1f4e" providerId="AD" clId="Web-{EEE76CC0-75C9-1272-A9C1-F13186C3E3B6}" dt="2019-01-15T16:00:42.672" v="925"/>
          <ac:spMkLst>
            <pc:docMk/>
            <pc:sldMk cId="935000212" sldId="334"/>
            <ac:spMk id="5" creationId="{7F09B711-095E-4D23-8881-BB9471FBB217}"/>
          </ac:spMkLst>
        </pc:spChg>
      </pc:sldChg>
      <pc:sldChg chg="addSp delSp modSp">
        <pc:chgData name="Joe Smith" userId="S::joe.smith@crisis.org.uk::339c0dfa-b3e8-40d0-9156-d00e9ede1f4e" providerId="AD" clId="Web-{EEE76CC0-75C9-1272-A9C1-F13186C3E3B6}" dt="2019-01-15T14:59:17.464" v="1"/>
        <pc:sldMkLst>
          <pc:docMk/>
          <pc:sldMk cId="2246756093" sldId="345"/>
        </pc:sldMkLst>
        <pc:spChg chg="del">
          <ac:chgData name="Joe Smith" userId="S::joe.smith@crisis.org.uk::339c0dfa-b3e8-40d0-9156-d00e9ede1f4e" providerId="AD" clId="Web-{EEE76CC0-75C9-1272-A9C1-F13186C3E3B6}" dt="2019-01-15T14:59:17.464" v="1"/>
          <ac:spMkLst>
            <pc:docMk/>
            <pc:sldMk cId="2246756093" sldId="345"/>
            <ac:spMk id="4" creationId="{01AC8B1A-CAC5-4A90-862D-48A994CF6DF8}"/>
          </ac:spMkLst>
        </pc:spChg>
        <pc:picChg chg="add mod ord modCrop">
          <ac:chgData name="Joe Smith" userId="S::joe.smith@crisis.org.uk::339c0dfa-b3e8-40d0-9156-d00e9ede1f4e" providerId="AD" clId="Web-{EEE76CC0-75C9-1272-A9C1-F13186C3E3B6}" dt="2019-01-15T14:59:17.464" v="1"/>
          <ac:picMkLst>
            <pc:docMk/>
            <pc:sldMk cId="2246756093" sldId="345"/>
            <ac:picMk id="2" creationId="{455CEE28-074C-4621-A329-D9886BE5925D}"/>
          </ac:picMkLst>
        </pc:picChg>
      </pc:sldChg>
      <pc:sldChg chg="addSp delSp modSp addCm">
        <pc:chgData name="Joe Smith" userId="S::joe.smith@crisis.org.uk::339c0dfa-b3e8-40d0-9156-d00e9ede1f4e" providerId="AD" clId="Web-{EEE76CC0-75C9-1272-A9C1-F13186C3E3B6}" dt="2019-01-15T15:08:49.389" v="68"/>
        <pc:sldMkLst>
          <pc:docMk/>
          <pc:sldMk cId="3513507324" sldId="346"/>
        </pc:sldMkLst>
        <pc:spChg chg="del">
          <ac:chgData name="Joe Smith" userId="S::joe.smith@crisis.org.uk::339c0dfa-b3e8-40d0-9156-d00e9ede1f4e" providerId="AD" clId="Web-{EEE76CC0-75C9-1272-A9C1-F13186C3E3B6}" dt="2019-01-15T15:00:09.277" v="3"/>
          <ac:spMkLst>
            <pc:docMk/>
            <pc:sldMk cId="3513507324" sldId="346"/>
            <ac:spMk id="4" creationId="{01AC8B1A-CAC5-4A90-862D-48A994CF6DF8}"/>
          </ac:spMkLst>
        </pc:spChg>
        <pc:spChg chg="mod">
          <ac:chgData name="Joe Smith" userId="S::joe.smith@crisis.org.uk::339c0dfa-b3e8-40d0-9156-d00e9ede1f4e" providerId="AD" clId="Web-{EEE76CC0-75C9-1272-A9C1-F13186C3E3B6}" dt="2019-01-15T15:08:22.826" v="67" actId="1076"/>
          <ac:spMkLst>
            <pc:docMk/>
            <pc:sldMk cId="3513507324" sldId="346"/>
            <ac:spMk id="5" creationId="{7F09B711-095E-4D23-8881-BB9471FBB217}"/>
          </ac:spMkLst>
        </pc:spChg>
        <pc:picChg chg="add mod ord modCrop">
          <ac:chgData name="Joe Smith" userId="S::joe.smith@crisis.org.uk::339c0dfa-b3e8-40d0-9156-d00e9ede1f4e" providerId="AD" clId="Web-{EEE76CC0-75C9-1272-A9C1-F13186C3E3B6}" dt="2019-01-15T15:00:09.277" v="3"/>
          <ac:picMkLst>
            <pc:docMk/>
            <pc:sldMk cId="3513507324" sldId="346"/>
            <ac:picMk id="2" creationId="{0BD0F5FC-B369-4D93-A7FC-D64F9C1364B7}"/>
          </ac:picMkLst>
        </pc:picChg>
      </pc:sldChg>
      <pc:sldChg chg="addSp delSp modSp">
        <pc:chgData name="Joe Smith" userId="S::joe.smith@crisis.org.uk::339c0dfa-b3e8-40d0-9156-d00e9ede1f4e" providerId="AD" clId="Web-{EEE76CC0-75C9-1272-A9C1-F13186C3E3B6}" dt="2019-01-15T15:16:16.345" v="267" actId="20577"/>
        <pc:sldMkLst>
          <pc:docMk/>
          <pc:sldMk cId="3442267441" sldId="347"/>
        </pc:sldMkLst>
        <pc:spChg chg="del">
          <ac:chgData name="Joe Smith" userId="S::joe.smith@crisis.org.uk::339c0dfa-b3e8-40d0-9156-d00e9ede1f4e" providerId="AD" clId="Web-{EEE76CC0-75C9-1272-A9C1-F13186C3E3B6}" dt="2019-01-15T15:01:36.793" v="4"/>
          <ac:spMkLst>
            <pc:docMk/>
            <pc:sldMk cId="3442267441" sldId="347"/>
            <ac:spMk id="4" creationId="{01AC8B1A-CAC5-4A90-862D-48A994CF6DF8}"/>
          </ac:spMkLst>
        </pc:spChg>
        <pc:spChg chg="mod">
          <ac:chgData name="Joe Smith" userId="S::joe.smith@crisis.org.uk::339c0dfa-b3e8-40d0-9156-d00e9ede1f4e" providerId="AD" clId="Web-{EEE76CC0-75C9-1272-A9C1-F13186C3E3B6}" dt="2019-01-15T15:16:16.345" v="267" actId="20577"/>
          <ac:spMkLst>
            <pc:docMk/>
            <pc:sldMk cId="3442267441" sldId="347"/>
            <ac:spMk id="5" creationId="{7F09B711-095E-4D23-8881-BB9471FBB217}"/>
          </ac:spMkLst>
        </pc:spChg>
        <pc:picChg chg="add mod ord modCrop">
          <ac:chgData name="Joe Smith" userId="S::joe.smith@crisis.org.uk::339c0dfa-b3e8-40d0-9156-d00e9ede1f4e" providerId="AD" clId="Web-{EEE76CC0-75C9-1272-A9C1-F13186C3E3B6}" dt="2019-01-15T15:01:36.793" v="4"/>
          <ac:picMkLst>
            <pc:docMk/>
            <pc:sldMk cId="3442267441" sldId="347"/>
            <ac:picMk id="2" creationId="{5CEACEB0-55A9-495D-8769-1E1962260ED6}"/>
          </ac:picMkLst>
        </pc:picChg>
      </pc:sldChg>
      <pc:sldChg chg="addSp delSp modSp">
        <pc:chgData name="Joe Smith" userId="S::joe.smith@crisis.org.uk::339c0dfa-b3e8-40d0-9156-d00e9ede1f4e" providerId="AD" clId="Web-{EEE76CC0-75C9-1272-A9C1-F13186C3E3B6}" dt="2019-01-15T14:59:41.308" v="2"/>
        <pc:sldMkLst>
          <pc:docMk/>
          <pc:sldMk cId="243893333" sldId="348"/>
        </pc:sldMkLst>
        <pc:spChg chg="del">
          <ac:chgData name="Joe Smith" userId="S::joe.smith@crisis.org.uk::339c0dfa-b3e8-40d0-9156-d00e9ede1f4e" providerId="AD" clId="Web-{EEE76CC0-75C9-1272-A9C1-F13186C3E3B6}" dt="2019-01-15T14:59:41.308" v="2"/>
          <ac:spMkLst>
            <pc:docMk/>
            <pc:sldMk cId="243893333" sldId="348"/>
            <ac:spMk id="4" creationId="{01AC8B1A-CAC5-4A90-862D-48A994CF6DF8}"/>
          </ac:spMkLst>
        </pc:spChg>
        <pc:picChg chg="add mod ord modCrop">
          <ac:chgData name="Joe Smith" userId="S::joe.smith@crisis.org.uk::339c0dfa-b3e8-40d0-9156-d00e9ede1f4e" providerId="AD" clId="Web-{EEE76CC0-75C9-1272-A9C1-F13186C3E3B6}" dt="2019-01-15T14:59:41.308" v="2"/>
          <ac:picMkLst>
            <pc:docMk/>
            <pc:sldMk cId="243893333" sldId="348"/>
            <ac:picMk id="2" creationId="{2D5F8A81-1787-47C7-8ECE-1616CC62D614}"/>
          </ac:picMkLst>
        </pc:picChg>
      </pc:sldChg>
      <pc:sldChg chg="modSp">
        <pc:chgData name="Joe Smith" userId="S::joe.smith@crisis.org.uk::339c0dfa-b3e8-40d0-9156-d00e9ede1f4e" providerId="AD" clId="Web-{EEE76CC0-75C9-1272-A9C1-F13186C3E3B6}" dt="2019-01-15T15:20:59.018" v="324" actId="1076"/>
        <pc:sldMkLst>
          <pc:docMk/>
          <pc:sldMk cId="1484032197" sldId="349"/>
        </pc:sldMkLst>
        <pc:spChg chg="mod">
          <ac:chgData name="Joe Smith" userId="S::joe.smith@crisis.org.uk::339c0dfa-b3e8-40d0-9156-d00e9ede1f4e" providerId="AD" clId="Web-{EEE76CC0-75C9-1272-A9C1-F13186C3E3B6}" dt="2019-01-15T15:20:59.018" v="324" actId="1076"/>
          <ac:spMkLst>
            <pc:docMk/>
            <pc:sldMk cId="1484032197" sldId="349"/>
            <ac:spMk id="6" creationId="{6CD47C81-A8AD-45F6-8B6D-10F2A1885657}"/>
          </ac:spMkLst>
        </pc:spChg>
        <pc:spChg chg="mod">
          <ac:chgData name="Joe Smith" userId="S::joe.smith@crisis.org.uk::339c0dfa-b3e8-40d0-9156-d00e9ede1f4e" providerId="AD" clId="Web-{EEE76CC0-75C9-1272-A9C1-F13186C3E3B6}" dt="2019-01-15T15:19:44.987" v="310" actId="20577"/>
          <ac:spMkLst>
            <pc:docMk/>
            <pc:sldMk cId="1484032197" sldId="349"/>
            <ac:spMk id="7" creationId="{1438F4EB-70C4-46A3-83E4-86681544A50C}"/>
          </ac:spMkLst>
        </pc:spChg>
        <pc:spChg chg="mod">
          <ac:chgData name="Joe Smith" userId="S::joe.smith@crisis.org.uk::339c0dfa-b3e8-40d0-9156-d00e9ede1f4e" providerId="AD" clId="Web-{EEE76CC0-75C9-1272-A9C1-F13186C3E3B6}" dt="2019-01-15T15:20:47.612" v="323" actId="20577"/>
          <ac:spMkLst>
            <pc:docMk/>
            <pc:sldMk cId="1484032197" sldId="349"/>
            <ac:spMk id="8" creationId="{00000000-0000-0000-0000-000000000000}"/>
          </ac:spMkLst>
        </pc:spChg>
      </pc:sldChg>
      <pc:sldChg chg="modSp">
        <pc:chgData name="Joe Smith" userId="S::joe.smith@crisis.org.uk::339c0dfa-b3e8-40d0-9156-d00e9ede1f4e" providerId="AD" clId="Web-{EEE76CC0-75C9-1272-A9C1-F13186C3E3B6}" dt="2019-01-15T15:35:51.398" v="524" actId="20577"/>
        <pc:sldMkLst>
          <pc:docMk/>
          <pc:sldMk cId="2995969903" sldId="350"/>
        </pc:sldMkLst>
        <pc:spChg chg="mod">
          <ac:chgData name="Joe Smith" userId="S::joe.smith@crisis.org.uk::339c0dfa-b3e8-40d0-9156-d00e9ede1f4e" providerId="AD" clId="Web-{EEE76CC0-75C9-1272-A9C1-F13186C3E3B6}" dt="2019-01-15T15:21:42.753" v="328" actId="1076"/>
          <ac:spMkLst>
            <pc:docMk/>
            <pc:sldMk cId="2995969903" sldId="350"/>
            <ac:spMk id="11" creationId="{E6DE2AEE-EC82-4858-83A4-710088E0D560}"/>
          </ac:spMkLst>
        </pc:spChg>
        <pc:spChg chg="mod">
          <ac:chgData name="Joe Smith" userId="S::joe.smith@crisis.org.uk::339c0dfa-b3e8-40d0-9156-d00e9ede1f4e" providerId="AD" clId="Web-{EEE76CC0-75C9-1272-A9C1-F13186C3E3B6}" dt="2019-01-15T15:21:42.831" v="329" actId="1076"/>
          <ac:spMkLst>
            <pc:docMk/>
            <pc:sldMk cId="2995969903" sldId="350"/>
            <ac:spMk id="12" creationId="{66BF3E20-806E-49DC-818F-4E5D51A9D6B3}"/>
          </ac:spMkLst>
        </pc:spChg>
        <pc:spChg chg="mod">
          <ac:chgData name="Joe Smith" userId="S::joe.smith@crisis.org.uk::339c0dfa-b3e8-40d0-9156-d00e9ede1f4e" providerId="AD" clId="Web-{EEE76CC0-75C9-1272-A9C1-F13186C3E3B6}" dt="2019-01-15T15:35:51.398" v="524" actId="20577"/>
          <ac:spMkLst>
            <pc:docMk/>
            <pc:sldMk cId="2995969903" sldId="350"/>
            <ac:spMk id="13" creationId="{55D8C1C9-EB2C-43F1-A52C-0AF641C7FD1A}"/>
          </ac:spMkLst>
        </pc:spChg>
        <pc:spChg chg="mod">
          <ac:chgData name="Joe Smith" userId="S::joe.smith@crisis.org.uk::339c0dfa-b3e8-40d0-9156-d00e9ede1f4e" providerId="AD" clId="Web-{EEE76CC0-75C9-1272-A9C1-F13186C3E3B6}" dt="2019-01-15T15:35:18.320" v="519" actId="20577"/>
          <ac:spMkLst>
            <pc:docMk/>
            <pc:sldMk cId="2995969903" sldId="350"/>
            <ac:spMk id="14" creationId="{00000000-0000-0000-0000-000000000000}"/>
          </ac:spMkLst>
        </pc:spChg>
      </pc:sldChg>
      <pc:sldChg chg="delSp modSp">
        <pc:chgData name="Joe Smith" userId="S::joe.smith@crisis.org.uk::339c0dfa-b3e8-40d0-9156-d00e9ede1f4e" providerId="AD" clId="Web-{EEE76CC0-75C9-1272-A9C1-F13186C3E3B6}" dt="2019-01-15T15:43:18.010" v="651" actId="20577"/>
        <pc:sldMkLst>
          <pc:docMk/>
          <pc:sldMk cId="2636532104" sldId="351"/>
        </pc:sldMkLst>
        <pc:spChg chg="mod">
          <ac:chgData name="Joe Smith" userId="S::joe.smith@crisis.org.uk::339c0dfa-b3e8-40d0-9156-d00e9ede1f4e" providerId="AD" clId="Web-{EEE76CC0-75C9-1272-A9C1-F13186C3E3B6}" dt="2019-01-15T15:37:42.305" v="556" actId="1076"/>
          <ac:spMkLst>
            <pc:docMk/>
            <pc:sldMk cId="2636532104" sldId="351"/>
            <ac:spMk id="2" creationId="{B552376D-01F1-4A74-9928-A4E187074C8D}"/>
          </ac:spMkLst>
        </pc:spChg>
        <pc:spChg chg="del">
          <ac:chgData name="Joe Smith" userId="S::joe.smith@crisis.org.uk::339c0dfa-b3e8-40d0-9156-d00e9ede1f4e" providerId="AD" clId="Web-{EEE76CC0-75C9-1272-A9C1-F13186C3E3B6}" dt="2019-01-15T15:37:58.977" v="557"/>
          <ac:spMkLst>
            <pc:docMk/>
            <pc:sldMk cId="2636532104" sldId="351"/>
            <ac:spMk id="7" creationId="{47A7D5A2-CC6D-4EFB-846D-6D49A1BFBC31}"/>
          </ac:spMkLst>
        </pc:spChg>
        <pc:spChg chg="mod">
          <ac:chgData name="Joe Smith" userId="S::joe.smith@crisis.org.uk::339c0dfa-b3e8-40d0-9156-d00e9ede1f4e" providerId="AD" clId="Web-{EEE76CC0-75C9-1272-A9C1-F13186C3E3B6}" dt="2019-01-15T15:42:09.010" v="629" actId="20577"/>
          <ac:spMkLst>
            <pc:docMk/>
            <pc:sldMk cId="2636532104" sldId="351"/>
            <ac:spMk id="8" creationId="{00000000-0000-0000-0000-000000000000}"/>
          </ac:spMkLst>
        </pc:spChg>
        <pc:spChg chg="mod">
          <ac:chgData name="Joe Smith" userId="S::joe.smith@crisis.org.uk::339c0dfa-b3e8-40d0-9156-d00e9ede1f4e" providerId="AD" clId="Web-{EEE76CC0-75C9-1272-A9C1-F13186C3E3B6}" dt="2019-01-15T15:39:33.962" v="584" actId="1076"/>
          <ac:spMkLst>
            <pc:docMk/>
            <pc:sldMk cId="2636532104" sldId="351"/>
            <ac:spMk id="9" creationId="{00000000-0000-0000-0000-000000000000}"/>
          </ac:spMkLst>
        </pc:spChg>
        <pc:spChg chg="mod">
          <ac:chgData name="Joe Smith" userId="S::joe.smith@crisis.org.uk::339c0dfa-b3e8-40d0-9156-d00e9ede1f4e" providerId="AD" clId="Web-{EEE76CC0-75C9-1272-A9C1-F13186C3E3B6}" dt="2019-01-15T15:41:09.150" v="613" actId="20577"/>
          <ac:spMkLst>
            <pc:docMk/>
            <pc:sldMk cId="2636532104" sldId="351"/>
            <ac:spMk id="10" creationId="{00000000-0000-0000-0000-000000000000}"/>
          </ac:spMkLst>
        </pc:spChg>
        <pc:spChg chg="mod">
          <ac:chgData name="Joe Smith" userId="S::joe.smith@crisis.org.uk::339c0dfa-b3e8-40d0-9156-d00e9ede1f4e" providerId="AD" clId="Web-{EEE76CC0-75C9-1272-A9C1-F13186C3E3B6}" dt="2019-01-15T15:42:23.307" v="632" actId="20577"/>
          <ac:spMkLst>
            <pc:docMk/>
            <pc:sldMk cId="2636532104" sldId="351"/>
            <ac:spMk id="11" creationId="{00000000-0000-0000-0000-000000000000}"/>
          </ac:spMkLst>
        </pc:spChg>
        <pc:spChg chg="mod">
          <ac:chgData name="Joe Smith" userId="S::joe.smith@crisis.org.uk::339c0dfa-b3e8-40d0-9156-d00e9ede1f4e" providerId="AD" clId="Web-{EEE76CC0-75C9-1272-A9C1-F13186C3E3B6}" dt="2019-01-15T15:43:18.010" v="651" actId="20577"/>
          <ac:spMkLst>
            <pc:docMk/>
            <pc:sldMk cId="2636532104" sldId="351"/>
            <ac:spMk id="12" creationId="{00000000-0000-0000-0000-000000000000}"/>
          </ac:spMkLst>
        </pc:spChg>
        <pc:spChg chg="del mod">
          <ac:chgData name="Joe Smith" userId="S::joe.smith@crisis.org.uk::339c0dfa-b3e8-40d0-9156-d00e9ede1f4e" providerId="AD" clId="Web-{EEE76CC0-75C9-1272-A9C1-F13186C3E3B6}" dt="2019-01-15T15:39:38.056" v="586"/>
          <ac:spMkLst>
            <pc:docMk/>
            <pc:sldMk cId="2636532104" sldId="351"/>
            <ac:spMk id="13" creationId="{00000000-0000-0000-0000-000000000000}"/>
          </ac:spMkLst>
        </pc:spChg>
        <pc:spChg chg="mod">
          <ac:chgData name="Joe Smith" userId="S::joe.smith@crisis.org.uk::339c0dfa-b3e8-40d0-9156-d00e9ede1f4e" providerId="AD" clId="Web-{EEE76CC0-75C9-1272-A9C1-F13186C3E3B6}" dt="2019-01-15T15:41:26.400" v="617" actId="20577"/>
          <ac:spMkLst>
            <pc:docMk/>
            <pc:sldMk cId="2636532104" sldId="351"/>
            <ac:spMk id="14" creationId="{00000000-0000-0000-0000-000000000000}"/>
          </ac:spMkLst>
        </pc:spChg>
        <pc:spChg chg="mod">
          <ac:chgData name="Joe Smith" userId="S::joe.smith@crisis.org.uk::339c0dfa-b3e8-40d0-9156-d00e9ede1f4e" providerId="AD" clId="Web-{EEE76CC0-75C9-1272-A9C1-F13186C3E3B6}" dt="2019-01-15T15:39:33.790" v="583" actId="20577"/>
          <ac:spMkLst>
            <pc:docMk/>
            <pc:sldMk cId="2636532104" sldId="351"/>
            <ac:spMk id="15" creationId="{00000000-0000-0000-0000-000000000000}"/>
          </ac:spMkLst>
        </pc:spChg>
      </pc:sldChg>
      <pc:sldChg chg="delSp modSp">
        <pc:chgData name="Joe Smith" userId="S::joe.smith@crisis.org.uk::339c0dfa-b3e8-40d0-9156-d00e9ede1f4e" providerId="AD" clId="Web-{EEE76CC0-75C9-1272-A9C1-F13186C3E3B6}" dt="2019-01-15T16:10:16.879" v="973" actId="20577"/>
        <pc:sldMkLst>
          <pc:docMk/>
          <pc:sldMk cId="2608399795" sldId="352"/>
        </pc:sldMkLst>
        <pc:spChg chg="mod">
          <ac:chgData name="Joe Smith" userId="S::joe.smith@crisis.org.uk::339c0dfa-b3e8-40d0-9156-d00e9ede1f4e" providerId="AD" clId="Web-{EEE76CC0-75C9-1272-A9C1-F13186C3E3B6}" dt="2019-01-15T15:02:10.903" v="13" actId="20577"/>
          <ac:spMkLst>
            <pc:docMk/>
            <pc:sldMk cId="2608399795" sldId="352"/>
            <ac:spMk id="3" creationId="{B7198A4C-6DC0-45B9-A047-B75E14E6D01C}"/>
          </ac:spMkLst>
        </pc:spChg>
        <pc:spChg chg="del">
          <ac:chgData name="Joe Smith" userId="S::joe.smith@crisis.org.uk::339c0dfa-b3e8-40d0-9156-d00e9ede1f4e" providerId="AD" clId="Web-{EEE76CC0-75C9-1272-A9C1-F13186C3E3B6}" dt="2019-01-15T15:02:13.418" v="16"/>
          <ac:spMkLst>
            <pc:docMk/>
            <pc:sldMk cId="2608399795" sldId="352"/>
            <ac:spMk id="4" creationId="{01AC8B1A-CAC5-4A90-862D-48A994CF6DF8}"/>
          </ac:spMkLst>
        </pc:spChg>
        <pc:spChg chg="mod">
          <ac:chgData name="Joe Smith" userId="S::joe.smith@crisis.org.uk::339c0dfa-b3e8-40d0-9156-d00e9ede1f4e" providerId="AD" clId="Web-{EEE76CC0-75C9-1272-A9C1-F13186C3E3B6}" dt="2019-01-15T16:10:16.879" v="973" actId="20577"/>
          <ac:spMkLst>
            <pc:docMk/>
            <pc:sldMk cId="2608399795" sldId="352"/>
            <ac:spMk id="5" creationId="{7F09B711-095E-4D23-8881-BB9471FBB217}"/>
          </ac:spMkLst>
        </pc:spChg>
      </pc:sldChg>
      <pc:sldChg chg="delSp modSp">
        <pc:chgData name="Joe Smith" userId="S::joe.smith@crisis.org.uk::339c0dfa-b3e8-40d0-9156-d00e9ede1f4e" providerId="AD" clId="Web-{EEE76CC0-75C9-1272-A9C1-F13186C3E3B6}" dt="2019-01-15T15:49:43.950" v="760" actId="20577"/>
        <pc:sldMkLst>
          <pc:docMk/>
          <pc:sldMk cId="111735990" sldId="353"/>
        </pc:sldMkLst>
        <pc:spChg chg="mod">
          <ac:chgData name="Joe Smith" userId="S::joe.smith@crisis.org.uk::339c0dfa-b3e8-40d0-9156-d00e9ede1f4e" providerId="AD" clId="Web-{EEE76CC0-75C9-1272-A9C1-F13186C3E3B6}" dt="2019-01-15T15:48:53.200" v="749" actId="20577"/>
          <ac:spMkLst>
            <pc:docMk/>
            <pc:sldMk cId="111735990" sldId="353"/>
            <ac:spMk id="3" creationId="{B7198A4C-6DC0-45B9-A047-B75E14E6D01C}"/>
          </ac:spMkLst>
        </pc:spChg>
        <pc:spChg chg="del">
          <ac:chgData name="Joe Smith" userId="S::joe.smith@crisis.org.uk::339c0dfa-b3e8-40d0-9156-d00e9ede1f4e" providerId="AD" clId="Web-{EEE76CC0-75C9-1272-A9C1-F13186C3E3B6}" dt="2019-01-15T15:01:53.762" v="5"/>
          <ac:spMkLst>
            <pc:docMk/>
            <pc:sldMk cId="111735990" sldId="353"/>
            <ac:spMk id="4" creationId="{01AC8B1A-CAC5-4A90-862D-48A994CF6DF8}"/>
          </ac:spMkLst>
        </pc:spChg>
        <pc:spChg chg="mod">
          <ac:chgData name="Joe Smith" userId="S::joe.smith@crisis.org.uk::339c0dfa-b3e8-40d0-9156-d00e9ede1f4e" providerId="AD" clId="Web-{EEE76CC0-75C9-1272-A9C1-F13186C3E3B6}" dt="2019-01-15T15:49:43.950" v="760" actId="20577"/>
          <ac:spMkLst>
            <pc:docMk/>
            <pc:sldMk cId="111735990" sldId="353"/>
            <ac:spMk id="5" creationId="{7F09B711-095E-4D23-8881-BB9471FBB217}"/>
          </ac:spMkLst>
        </pc:spChg>
      </pc:sldChg>
      <pc:sldChg chg="delSp modSp">
        <pc:chgData name="Joe Smith" userId="S::joe.smith@crisis.org.uk::339c0dfa-b3e8-40d0-9156-d00e9ede1f4e" providerId="AD" clId="Web-{EEE76CC0-75C9-1272-A9C1-F13186C3E3B6}" dt="2019-01-15T16:09:57.316" v="963" actId="20577"/>
        <pc:sldMkLst>
          <pc:docMk/>
          <pc:sldMk cId="2204839153" sldId="354"/>
        </pc:sldMkLst>
        <pc:spChg chg="mod">
          <ac:chgData name="Joe Smith" userId="S::joe.smith@crisis.org.uk::339c0dfa-b3e8-40d0-9156-d00e9ede1f4e" providerId="AD" clId="Web-{EEE76CC0-75C9-1272-A9C1-F13186C3E3B6}" dt="2019-01-15T15:50:26.372" v="763" actId="20577"/>
          <ac:spMkLst>
            <pc:docMk/>
            <pc:sldMk cId="2204839153" sldId="354"/>
            <ac:spMk id="3" creationId="{B7198A4C-6DC0-45B9-A047-B75E14E6D01C}"/>
          </ac:spMkLst>
        </pc:spChg>
        <pc:spChg chg="del">
          <ac:chgData name="Joe Smith" userId="S::joe.smith@crisis.org.uk::339c0dfa-b3e8-40d0-9156-d00e9ede1f4e" providerId="AD" clId="Web-{EEE76CC0-75C9-1272-A9C1-F13186C3E3B6}" dt="2019-01-15T15:02:24.137" v="18"/>
          <ac:spMkLst>
            <pc:docMk/>
            <pc:sldMk cId="2204839153" sldId="354"/>
            <ac:spMk id="4" creationId="{01AC8B1A-CAC5-4A90-862D-48A994CF6DF8}"/>
          </ac:spMkLst>
        </pc:spChg>
        <pc:spChg chg="mod">
          <ac:chgData name="Joe Smith" userId="S::joe.smith@crisis.org.uk::339c0dfa-b3e8-40d0-9156-d00e9ede1f4e" providerId="AD" clId="Web-{EEE76CC0-75C9-1272-A9C1-F13186C3E3B6}" dt="2019-01-15T16:09:57.316" v="963" actId="20577"/>
          <ac:spMkLst>
            <pc:docMk/>
            <pc:sldMk cId="2204839153" sldId="354"/>
            <ac:spMk id="5" creationId="{7F09B711-095E-4D23-8881-BB9471FBB217}"/>
          </ac:spMkLst>
        </pc:spChg>
      </pc:sldChg>
      <pc:sldChg chg="modSp ord">
        <pc:chgData name="Joe Smith" userId="S::joe.smith@crisis.org.uk::339c0dfa-b3e8-40d0-9156-d00e9ede1f4e" providerId="AD" clId="Web-{EEE76CC0-75C9-1272-A9C1-F13186C3E3B6}" dt="2019-01-15T15:32:59.804" v="479" actId="20577"/>
        <pc:sldMkLst>
          <pc:docMk/>
          <pc:sldMk cId="3842917117" sldId="355"/>
        </pc:sldMkLst>
        <pc:spChg chg="mod">
          <ac:chgData name="Joe Smith" userId="S::joe.smith@crisis.org.uk::339c0dfa-b3e8-40d0-9156-d00e9ede1f4e" providerId="AD" clId="Web-{EEE76CC0-75C9-1272-A9C1-F13186C3E3B6}" dt="2019-01-15T15:22:24.847" v="341" actId="20577"/>
          <ac:spMkLst>
            <pc:docMk/>
            <pc:sldMk cId="3842917117" sldId="355"/>
            <ac:spMk id="2" creationId="{AF358089-2733-43D9-946F-18C43AC59056}"/>
          </ac:spMkLst>
        </pc:spChg>
        <pc:spChg chg="mod">
          <ac:chgData name="Joe Smith" userId="S::joe.smith@crisis.org.uk::339c0dfa-b3e8-40d0-9156-d00e9ede1f4e" providerId="AD" clId="Web-{EEE76CC0-75C9-1272-A9C1-F13186C3E3B6}" dt="2019-01-15T15:24:55.379" v="359" actId="20577"/>
          <ac:spMkLst>
            <pc:docMk/>
            <pc:sldMk cId="3842917117" sldId="355"/>
            <ac:spMk id="14" creationId="{00000000-0000-0000-0000-000000000000}"/>
          </ac:spMkLst>
        </pc:spChg>
        <pc:spChg chg="mod">
          <ac:chgData name="Joe Smith" userId="S::joe.smith@crisis.org.uk::339c0dfa-b3e8-40d0-9156-d00e9ede1f4e" providerId="AD" clId="Web-{EEE76CC0-75C9-1272-A9C1-F13186C3E3B6}" dt="2019-01-15T15:26:12.817" v="374" actId="20577"/>
          <ac:spMkLst>
            <pc:docMk/>
            <pc:sldMk cId="3842917117" sldId="355"/>
            <ac:spMk id="15" creationId="{00000000-0000-0000-0000-000000000000}"/>
          </ac:spMkLst>
        </pc:spChg>
        <pc:spChg chg="mod">
          <ac:chgData name="Joe Smith" userId="S::joe.smith@crisis.org.uk::339c0dfa-b3e8-40d0-9156-d00e9ede1f4e" providerId="AD" clId="Web-{EEE76CC0-75C9-1272-A9C1-F13186C3E3B6}" dt="2019-01-15T15:27:08.020" v="386" actId="20577"/>
          <ac:spMkLst>
            <pc:docMk/>
            <pc:sldMk cId="3842917117" sldId="355"/>
            <ac:spMk id="16" creationId="{00000000-0000-0000-0000-000000000000}"/>
          </ac:spMkLst>
        </pc:spChg>
        <pc:spChg chg="mod">
          <ac:chgData name="Joe Smith" userId="S::joe.smith@crisis.org.uk::339c0dfa-b3e8-40d0-9156-d00e9ede1f4e" providerId="AD" clId="Web-{EEE76CC0-75C9-1272-A9C1-F13186C3E3B6}" dt="2019-01-15T15:27:38.864" v="399" actId="20577"/>
          <ac:spMkLst>
            <pc:docMk/>
            <pc:sldMk cId="3842917117" sldId="355"/>
            <ac:spMk id="17" creationId="{00000000-0000-0000-0000-000000000000}"/>
          </ac:spMkLst>
        </pc:spChg>
        <pc:spChg chg="mod">
          <ac:chgData name="Joe Smith" userId="S::joe.smith@crisis.org.uk::339c0dfa-b3e8-40d0-9156-d00e9ede1f4e" providerId="AD" clId="Web-{EEE76CC0-75C9-1272-A9C1-F13186C3E3B6}" dt="2019-01-15T15:29:37.537" v="421" actId="20577"/>
          <ac:spMkLst>
            <pc:docMk/>
            <pc:sldMk cId="3842917117" sldId="355"/>
            <ac:spMk id="18" creationId="{00000000-0000-0000-0000-000000000000}"/>
          </ac:spMkLst>
        </pc:spChg>
        <pc:spChg chg="mod">
          <ac:chgData name="Joe Smith" userId="S::joe.smith@crisis.org.uk::339c0dfa-b3e8-40d0-9156-d00e9ede1f4e" providerId="AD" clId="Web-{EEE76CC0-75C9-1272-A9C1-F13186C3E3B6}" dt="2019-01-15T15:29:52.834" v="423" actId="1076"/>
          <ac:spMkLst>
            <pc:docMk/>
            <pc:sldMk cId="3842917117" sldId="355"/>
            <ac:spMk id="19" creationId="{00000000-0000-0000-0000-000000000000}"/>
          </ac:spMkLst>
        </pc:spChg>
        <pc:spChg chg="mod">
          <ac:chgData name="Joe Smith" userId="S::joe.smith@crisis.org.uk::339c0dfa-b3e8-40d0-9156-d00e9ede1f4e" providerId="AD" clId="Web-{EEE76CC0-75C9-1272-A9C1-F13186C3E3B6}" dt="2019-01-15T15:31:58.303" v="452" actId="20577"/>
          <ac:spMkLst>
            <pc:docMk/>
            <pc:sldMk cId="3842917117" sldId="355"/>
            <ac:spMk id="20" creationId="{00000000-0000-0000-0000-000000000000}"/>
          </ac:spMkLst>
        </pc:spChg>
        <pc:spChg chg="mod">
          <ac:chgData name="Joe Smith" userId="S::joe.smith@crisis.org.uk::339c0dfa-b3e8-40d0-9156-d00e9ede1f4e" providerId="AD" clId="Web-{EEE76CC0-75C9-1272-A9C1-F13186C3E3B6}" dt="2019-01-15T15:32:59.804" v="479" actId="20577"/>
          <ac:spMkLst>
            <pc:docMk/>
            <pc:sldMk cId="3842917117" sldId="355"/>
            <ac:spMk id="22" creationId="{00000000-0000-0000-0000-000000000000}"/>
          </ac:spMkLst>
        </pc:spChg>
        <pc:spChg chg="mod">
          <ac:chgData name="Joe Smith" userId="S::joe.smith@crisis.org.uk::339c0dfa-b3e8-40d0-9156-d00e9ede1f4e" providerId="AD" clId="Web-{EEE76CC0-75C9-1272-A9C1-F13186C3E3B6}" dt="2019-01-15T15:30:51.678" v="436" actId="20577"/>
          <ac:spMkLst>
            <pc:docMk/>
            <pc:sldMk cId="3842917117" sldId="355"/>
            <ac:spMk id="23" creationId="{00000000-0000-0000-0000-000000000000}"/>
          </ac:spMkLst>
        </pc:spChg>
      </pc:sldChg>
    </pc:docChg>
  </pc:docChgLst>
  <pc:docChgLst>
    <pc:chgData name="Joe Smith" userId="S::joe.smith@crisis.org.uk::339c0dfa-b3e8-40d0-9156-d00e9ede1f4e" providerId="AD" clId="Web-{3CF00CF1-15A6-A0BE-A20E-548502285E4C}"/>
    <pc:docChg chg="addSld modSld sldOrd">
      <pc:chgData name="Joe Smith" userId="S::joe.smith@crisis.org.uk::339c0dfa-b3e8-40d0-9156-d00e9ede1f4e" providerId="AD" clId="Web-{3CF00CF1-15A6-A0BE-A20E-548502285E4C}" dt="2018-08-13T15:50:30.695" v="350" actId="20577"/>
      <pc:docMkLst>
        <pc:docMk/>
      </pc:docMkLst>
      <pc:sldChg chg="modSp">
        <pc:chgData name="Joe Smith" userId="S::joe.smith@crisis.org.uk::339c0dfa-b3e8-40d0-9156-d00e9ede1f4e" providerId="AD" clId="Web-{3CF00CF1-15A6-A0BE-A20E-548502285E4C}" dt="2018-08-13T15:43:21.561" v="154" actId="20577"/>
        <pc:sldMkLst>
          <pc:docMk/>
          <pc:sldMk cId="120967413" sldId="287"/>
        </pc:sldMkLst>
        <pc:spChg chg="mod">
          <ac:chgData name="Joe Smith" userId="S::joe.smith@crisis.org.uk::339c0dfa-b3e8-40d0-9156-d00e9ede1f4e" providerId="AD" clId="Web-{3CF00CF1-15A6-A0BE-A20E-548502285E4C}" dt="2018-08-13T15:43:21.561" v="154" actId="20577"/>
          <ac:spMkLst>
            <pc:docMk/>
            <pc:sldMk cId="120967413" sldId="287"/>
            <ac:spMk id="5" creationId="{34A765DE-BE5C-4860-BAB4-F717F1B5503B}"/>
          </ac:spMkLst>
        </pc:spChg>
      </pc:sldChg>
      <pc:sldChg chg="modSp">
        <pc:chgData name="Joe Smith" userId="S::joe.smith@crisis.org.uk::339c0dfa-b3e8-40d0-9156-d00e9ede1f4e" providerId="AD" clId="Web-{3CF00CF1-15A6-A0BE-A20E-548502285E4C}" dt="2018-08-13T15:44:00.172" v="167" actId="20577"/>
        <pc:sldMkLst>
          <pc:docMk/>
          <pc:sldMk cId="1418145921" sldId="296"/>
        </pc:sldMkLst>
        <pc:spChg chg="mod">
          <ac:chgData name="Joe Smith" userId="S::joe.smith@crisis.org.uk::339c0dfa-b3e8-40d0-9156-d00e9ede1f4e" providerId="AD" clId="Web-{3CF00CF1-15A6-A0BE-A20E-548502285E4C}" dt="2018-08-13T15:44:00.172" v="167" actId="20577"/>
          <ac:spMkLst>
            <pc:docMk/>
            <pc:sldMk cId="1418145921" sldId="296"/>
            <ac:spMk id="5" creationId="{34A765DE-BE5C-4860-BAB4-F717F1B5503B}"/>
          </ac:spMkLst>
        </pc:spChg>
      </pc:sldChg>
      <pc:sldChg chg="modSp ord">
        <pc:chgData name="Joe Smith" userId="S::joe.smith@crisis.org.uk::339c0dfa-b3e8-40d0-9156-d00e9ede1f4e" providerId="AD" clId="Web-{3CF00CF1-15A6-A0BE-A20E-548502285E4C}" dt="2018-08-13T15:43:45.312" v="163"/>
        <pc:sldMkLst>
          <pc:docMk/>
          <pc:sldMk cId="513784190" sldId="297"/>
        </pc:sldMkLst>
        <pc:spChg chg="mod">
          <ac:chgData name="Joe Smith" userId="S::joe.smith@crisis.org.uk::339c0dfa-b3e8-40d0-9156-d00e9ede1f4e" providerId="AD" clId="Web-{3CF00CF1-15A6-A0BE-A20E-548502285E4C}" dt="2018-08-13T15:35:46.725" v="6" actId="20577"/>
          <ac:spMkLst>
            <pc:docMk/>
            <pc:sldMk cId="513784190" sldId="297"/>
            <ac:spMk id="5" creationId="{34A765DE-BE5C-4860-BAB4-F717F1B5503B}"/>
          </ac:spMkLst>
        </pc:spChg>
      </pc:sldChg>
      <pc:sldChg chg="modSp">
        <pc:chgData name="Joe Smith" userId="S::joe.smith@crisis.org.uk::339c0dfa-b3e8-40d0-9156-d00e9ede1f4e" providerId="AD" clId="Web-{3CF00CF1-15A6-A0BE-A20E-548502285E4C}" dt="2018-08-13T15:40:26.480" v="42" actId="20577"/>
        <pc:sldMkLst>
          <pc:docMk/>
          <pc:sldMk cId="3193592521" sldId="299"/>
        </pc:sldMkLst>
        <pc:spChg chg="mod">
          <ac:chgData name="Joe Smith" userId="S::joe.smith@crisis.org.uk::339c0dfa-b3e8-40d0-9156-d00e9ede1f4e" providerId="AD" clId="Web-{3CF00CF1-15A6-A0BE-A20E-548502285E4C}" dt="2018-08-13T15:40:26.480" v="42" actId="20577"/>
          <ac:spMkLst>
            <pc:docMk/>
            <pc:sldMk cId="3193592521" sldId="299"/>
            <ac:spMk id="5" creationId="{34A765DE-BE5C-4860-BAB4-F717F1B5503B}"/>
          </ac:spMkLst>
        </pc:spChg>
      </pc:sldChg>
      <pc:sldChg chg="modSp add ord replId">
        <pc:chgData name="Joe Smith" userId="S::joe.smith@crisis.org.uk::339c0dfa-b3e8-40d0-9156-d00e9ede1f4e" providerId="AD" clId="Web-{3CF00CF1-15A6-A0BE-A20E-548502285E4C}" dt="2018-08-13T15:43:48.593" v="164"/>
        <pc:sldMkLst>
          <pc:docMk/>
          <pc:sldMk cId="3665825665" sldId="303"/>
        </pc:sldMkLst>
        <pc:spChg chg="mod">
          <ac:chgData name="Joe Smith" userId="S::joe.smith@crisis.org.uk::339c0dfa-b3e8-40d0-9156-d00e9ede1f4e" providerId="AD" clId="Web-{3CF00CF1-15A6-A0BE-A20E-548502285E4C}" dt="2018-08-13T15:36:21.225" v="19" actId="20577"/>
          <ac:spMkLst>
            <pc:docMk/>
            <pc:sldMk cId="3665825665" sldId="303"/>
            <ac:spMk id="5" creationId="{34A765DE-BE5C-4860-BAB4-F717F1B5503B}"/>
          </ac:spMkLst>
        </pc:spChg>
      </pc:sldChg>
      <pc:sldChg chg="modSp add replId">
        <pc:chgData name="Joe Smith" userId="S::joe.smith@crisis.org.uk::339c0dfa-b3e8-40d0-9156-d00e9ede1f4e" providerId="AD" clId="Web-{3CF00CF1-15A6-A0BE-A20E-548502285E4C}" dt="2018-08-13T15:45:32.064" v="208" actId="20577"/>
        <pc:sldMkLst>
          <pc:docMk/>
          <pc:sldMk cId="389176958" sldId="304"/>
        </pc:sldMkLst>
        <pc:spChg chg="mod">
          <ac:chgData name="Joe Smith" userId="S::joe.smith@crisis.org.uk::339c0dfa-b3e8-40d0-9156-d00e9ede1f4e" providerId="AD" clId="Web-{3CF00CF1-15A6-A0BE-A20E-548502285E4C}" dt="2018-08-13T15:45:32.064" v="208" actId="20577"/>
          <ac:spMkLst>
            <pc:docMk/>
            <pc:sldMk cId="389176958" sldId="304"/>
            <ac:spMk id="5" creationId="{34A765DE-BE5C-4860-BAB4-F717F1B5503B}"/>
          </ac:spMkLst>
        </pc:spChg>
      </pc:sldChg>
      <pc:sldChg chg="modSp add replId">
        <pc:chgData name="Joe Smith" userId="S::joe.smith@crisis.org.uk::339c0dfa-b3e8-40d0-9156-d00e9ede1f4e" providerId="AD" clId="Web-{3CF00CF1-15A6-A0BE-A20E-548502285E4C}" dt="2018-08-13T15:47:58.176" v="316" actId="20577"/>
        <pc:sldMkLst>
          <pc:docMk/>
          <pc:sldMk cId="460934400" sldId="305"/>
        </pc:sldMkLst>
        <pc:spChg chg="mod">
          <ac:chgData name="Joe Smith" userId="S::joe.smith@crisis.org.uk::339c0dfa-b3e8-40d0-9156-d00e9ede1f4e" providerId="AD" clId="Web-{3CF00CF1-15A6-A0BE-A20E-548502285E4C}" dt="2018-08-13T15:47:58.176" v="316" actId="20577"/>
          <ac:spMkLst>
            <pc:docMk/>
            <pc:sldMk cId="460934400" sldId="305"/>
            <ac:spMk id="5" creationId="{34A765DE-BE5C-4860-BAB4-F717F1B5503B}"/>
          </ac:spMkLst>
        </pc:spChg>
      </pc:sldChg>
      <pc:sldChg chg="modSp add replId">
        <pc:chgData name="Joe Smith" userId="S::joe.smith@crisis.org.uk::339c0dfa-b3e8-40d0-9156-d00e9ede1f4e" providerId="AD" clId="Web-{3CF00CF1-15A6-A0BE-A20E-548502285E4C}" dt="2018-08-13T15:45:46.361" v="215" actId="20577"/>
        <pc:sldMkLst>
          <pc:docMk/>
          <pc:sldMk cId="1636487770" sldId="306"/>
        </pc:sldMkLst>
        <pc:spChg chg="mod">
          <ac:chgData name="Joe Smith" userId="S::joe.smith@crisis.org.uk::339c0dfa-b3e8-40d0-9156-d00e9ede1f4e" providerId="AD" clId="Web-{3CF00CF1-15A6-A0BE-A20E-548502285E4C}" dt="2018-08-13T15:45:46.361" v="215" actId="20577"/>
          <ac:spMkLst>
            <pc:docMk/>
            <pc:sldMk cId="1636487770" sldId="306"/>
            <ac:spMk id="5" creationId="{34A765DE-BE5C-4860-BAB4-F717F1B5503B}"/>
          </ac:spMkLst>
        </pc:spChg>
      </pc:sldChg>
      <pc:sldChg chg="modSp add ord replId">
        <pc:chgData name="Joe Smith" userId="S::joe.smith@crisis.org.uk::339c0dfa-b3e8-40d0-9156-d00e9ede1f4e" providerId="AD" clId="Web-{3CF00CF1-15A6-A0BE-A20E-548502285E4C}" dt="2018-08-13T15:50:29.992" v="348" actId="20577"/>
        <pc:sldMkLst>
          <pc:docMk/>
          <pc:sldMk cId="3607231086" sldId="307"/>
        </pc:sldMkLst>
        <pc:spChg chg="mod">
          <ac:chgData name="Joe Smith" userId="S::joe.smith@crisis.org.uk::339c0dfa-b3e8-40d0-9156-d00e9ede1f4e" providerId="AD" clId="Web-{3CF00CF1-15A6-A0BE-A20E-548502285E4C}" dt="2018-08-13T15:50:29.992" v="348" actId="20577"/>
          <ac:spMkLst>
            <pc:docMk/>
            <pc:sldMk cId="3607231086" sldId="307"/>
            <ac:spMk id="5" creationId="{34A765DE-BE5C-4860-BAB4-F717F1B5503B}"/>
          </ac:spMkLst>
        </pc:spChg>
      </pc:sldChg>
      <pc:sldChg chg="modSp add replId">
        <pc:chgData name="Joe Smith" userId="S::joe.smith@crisis.org.uk::339c0dfa-b3e8-40d0-9156-d00e9ede1f4e" providerId="AD" clId="Web-{3CF00CF1-15A6-A0BE-A20E-548502285E4C}" dt="2018-08-13T15:49:23.865" v="333" actId="20577"/>
        <pc:sldMkLst>
          <pc:docMk/>
          <pc:sldMk cId="1647821978" sldId="308"/>
        </pc:sldMkLst>
        <pc:spChg chg="mod">
          <ac:chgData name="Joe Smith" userId="S::joe.smith@crisis.org.uk::339c0dfa-b3e8-40d0-9156-d00e9ede1f4e" providerId="AD" clId="Web-{3CF00CF1-15A6-A0BE-A20E-548502285E4C}" dt="2018-08-13T15:49:23.865" v="333" actId="20577"/>
          <ac:spMkLst>
            <pc:docMk/>
            <pc:sldMk cId="1647821978" sldId="308"/>
            <ac:spMk id="5" creationId="{34A765DE-BE5C-4860-BAB4-F717F1B5503B}"/>
          </ac:spMkLst>
        </pc:spChg>
      </pc:sldChg>
    </pc:docChg>
  </pc:docChgLst>
  <pc:docChgLst>
    <pc:chgData name="Joe Smith" userId="S::joe.smith@crisis.org.uk::339c0dfa-b3e8-40d0-9156-d00e9ede1f4e" providerId="AD" clId="Web-{76AD99CD-0B19-9617-2B7B-945A9783AA08}"/>
    <pc:docChg chg="delSld">
      <pc:chgData name="Joe Smith" userId="S::joe.smith@crisis.org.uk::339c0dfa-b3e8-40d0-9156-d00e9ede1f4e" providerId="AD" clId="Web-{76AD99CD-0B19-9617-2B7B-945A9783AA08}" dt="2019-10-16T16:19:58.296" v="32"/>
      <pc:docMkLst>
        <pc:docMk/>
      </pc:docMkLst>
      <pc:sldChg chg="del">
        <pc:chgData name="Joe Smith" userId="S::joe.smith@crisis.org.uk::339c0dfa-b3e8-40d0-9156-d00e9ede1f4e" providerId="AD" clId="Web-{76AD99CD-0B19-9617-2B7B-945A9783AA08}" dt="2019-10-16T16:19:49.093" v="15"/>
        <pc:sldMkLst>
          <pc:docMk/>
          <pc:sldMk cId="3493862784" sldId="324"/>
        </pc:sldMkLst>
      </pc:sldChg>
      <pc:sldChg chg="del">
        <pc:chgData name="Joe Smith" userId="S::joe.smith@crisis.org.uk::339c0dfa-b3e8-40d0-9156-d00e9ede1f4e" providerId="AD" clId="Web-{76AD99CD-0B19-9617-2B7B-945A9783AA08}" dt="2019-10-16T16:19:49.093" v="14"/>
        <pc:sldMkLst>
          <pc:docMk/>
          <pc:sldMk cId="243376865" sldId="325"/>
        </pc:sldMkLst>
      </pc:sldChg>
      <pc:sldChg chg="del">
        <pc:chgData name="Joe Smith" userId="S::joe.smith@crisis.org.uk::339c0dfa-b3e8-40d0-9156-d00e9ede1f4e" providerId="AD" clId="Web-{76AD99CD-0B19-9617-2B7B-945A9783AA08}" dt="2019-10-16T16:19:58.280" v="27"/>
        <pc:sldMkLst>
          <pc:docMk/>
          <pc:sldMk cId="2002271518" sldId="326"/>
        </pc:sldMkLst>
      </pc:sldChg>
      <pc:sldChg chg="del">
        <pc:chgData name="Joe Smith" userId="S::joe.smith@crisis.org.uk::339c0dfa-b3e8-40d0-9156-d00e9ede1f4e" providerId="AD" clId="Web-{76AD99CD-0B19-9617-2B7B-945A9783AA08}" dt="2019-10-16T16:19:49.077" v="5"/>
        <pc:sldMkLst>
          <pc:docMk/>
          <pc:sldMk cId="4000409907" sldId="328"/>
        </pc:sldMkLst>
      </pc:sldChg>
      <pc:sldChg chg="del">
        <pc:chgData name="Joe Smith" userId="S::joe.smith@crisis.org.uk::339c0dfa-b3e8-40d0-9156-d00e9ede1f4e" providerId="AD" clId="Web-{76AD99CD-0B19-9617-2B7B-945A9783AA08}" dt="2019-10-16T16:19:58.296" v="32"/>
        <pc:sldMkLst>
          <pc:docMk/>
          <pc:sldMk cId="3584084353" sldId="329"/>
        </pc:sldMkLst>
      </pc:sldChg>
      <pc:sldChg chg="del">
        <pc:chgData name="Joe Smith" userId="S::joe.smith@crisis.org.uk::339c0dfa-b3e8-40d0-9156-d00e9ede1f4e" providerId="AD" clId="Web-{76AD99CD-0B19-9617-2B7B-945A9783AA08}" dt="2019-10-16T16:19:49.077" v="9"/>
        <pc:sldMkLst>
          <pc:docMk/>
          <pc:sldMk cId="2304714769" sldId="330"/>
        </pc:sldMkLst>
      </pc:sldChg>
      <pc:sldChg chg="del">
        <pc:chgData name="Joe Smith" userId="S::joe.smith@crisis.org.uk::339c0dfa-b3e8-40d0-9156-d00e9ede1f4e" providerId="AD" clId="Web-{76AD99CD-0B19-9617-2B7B-945A9783AA08}" dt="2019-10-16T16:19:58.265" v="25"/>
        <pc:sldMkLst>
          <pc:docMk/>
          <pc:sldMk cId="2267914850" sldId="331"/>
        </pc:sldMkLst>
      </pc:sldChg>
      <pc:sldChg chg="del">
        <pc:chgData name="Joe Smith" userId="S::joe.smith@crisis.org.uk::339c0dfa-b3e8-40d0-9156-d00e9ede1f4e" providerId="AD" clId="Web-{76AD99CD-0B19-9617-2B7B-945A9783AA08}" dt="2019-10-16T16:19:58.265" v="22"/>
        <pc:sldMkLst>
          <pc:docMk/>
          <pc:sldMk cId="930065230" sldId="332"/>
        </pc:sldMkLst>
      </pc:sldChg>
      <pc:sldChg chg="del">
        <pc:chgData name="Joe Smith" userId="S::joe.smith@crisis.org.uk::339c0dfa-b3e8-40d0-9156-d00e9ede1f4e" providerId="AD" clId="Web-{76AD99CD-0B19-9617-2B7B-945A9783AA08}" dt="2019-10-16T16:19:58.265" v="21"/>
        <pc:sldMkLst>
          <pc:docMk/>
          <pc:sldMk cId="935000212" sldId="334"/>
        </pc:sldMkLst>
      </pc:sldChg>
      <pc:sldChg chg="del">
        <pc:chgData name="Joe Smith" userId="S::joe.smith@crisis.org.uk::339c0dfa-b3e8-40d0-9156-d00e9ede1f4e" providerId="AD" clId="Web-{76AD99CD-0B19-9617-2B7B-945A9783AA08}" dt="2019-10-16T16:19:58.249" v="16"/>
        <pc:sldMkLst>
          <pc:docMk/>
          <pc:sldMk cId="1639471968" sldId="335"/>
        </pc:sldMkLst>
      </pc:sldChg>
      <pc:sldChg chg="del">
        <pc:chgData name="Joe Smith" userId="S::joe.smith@crisis.org.uk::339c0dfa-b3e8-40d0-9156-d00e9ede1f4e" providerId="AD" clId="Web-{76AD99CD-0B19-9617-2B7B-945A9783AA08}" dt="2019-10-16T16:19:49.093" v="13"/>
        <pc:sldMkLst>
          <pc:docMk/>
          <pc:sldMk cId="900195576" sldId="337"/>
        </pc:sldMkLst>
      </pc:sldChg>
      <pc:sldChg chg="del">
        <pc:chgData name="Joe Smith" userId="S::joe.smith@crisis.org.uk::339c0dfa-b3e8-40d0-9156-d00e9ede1f4e" providerId="AD" clId="Web-{76AD99CD-0B19-9617-2B7B-945A9783AA08}" dt="2019-10-16T16:19:49.093" v="11"/>
        <pc:sldMkLst>
          <pc:docMk/>
          <pc:sldMk cId="1167583418" sldId="338"/>
        </pc:sldMkLst>
      </pc:sldChg>
      <pc:sldChg chg="del">
        <pc:chgData name="Joe Smith" userId="S::joe.smith@crisis.org.uk::339c0dfa-b3e8-40d0-9156-d00e9ede1f4e" providerId="AD" clId="Web-{76AD99CD-0B19-9617-2B7B-945A9783AA08}" dt="2019-10-16T16:19:49.077" v="10"/>
        <pc:sldMkLst>
          <pc:docMk/>
          <pc:sldMk cId="3547424698" sldId="339"/>
        </pc:sldMkLst>
      </pc:sldChg>
      <pc:sldChg chg="del">
        <pc:chgData name="Joe Smith" userId="S::joe.smith@crisis.org.uk::339c0dfa-b3e8-40d0-9156-d00e9ede1f4e" providerId="AD" clId="Web-{76AD99CD-0B19-9617-2B7B-945A9783AA08}" dt="2019-10-16T16:19:49.077" v="4"/>
        <pc:sldMkLst>
          <pc:docMk/>
          <pc:sldMk cId="2246756093" sldId="345"/>
        </pc:sldMkLst>
      </pc:sldChg>
      <pc:sldChg chg="del">
        <pc:chgData name="Joe Smith" userId="S::joe.smith@crisis.org.uk::339c0dfa-b3e8-40d0-9156-d00e9ede1f4e" providerId="AD" clId="Web-{76AD99CD-0B19-9617-2B7B-945A9783AA08}" dt="2019-10-16T16:19:49.077" v="2"/>
        <pc:sldMkLst>
          <pc:docMk/>
          <pc:sldMk cId="3513507324" sldId="346"/>
        </pc:sldMkLst>
      </pc:sldChg>
      <pc:sldChg chg="del">
        <pc:chgData name="Joe Smith" userId="S::joe.smith@crisis.org.uk::339c0dfa-b3e8-40d0-9156-d00e9ede1f4e" providerId="AD" clId="Web-{76AD99CD-0B19-9617-2B7B-945A9783AA08}" dt="2019-10-16T16:19:49.062" v="0"/>
        <pc:sldMkLst>
          <pc:docMk/>
          <pc:sldMk cId="3442267441" sldId="347"/>
        </pc:sldMkLst>
      </pc:sldChg>
      <pc:sldChg chg="del">
        <pc:chgData name="Joe Smith" userId="S::joe.smith@crisis.org.uk::339c0dfa-b3e8-40d0-9156-d00e9ede1f4e" providerId="AD" clId="Web-{76AD99CD-0B19-9617-2B7B-945A9783AA08}" dt="2019-10-16T16:19:49.077" v="3"/>
        <pc:sldMkLst>
          <pc:docMk/>
          <pc:sldMk cId="243893333" sldId="348"/>
        </pc:sldMkLst>
      </pc:sldChg>
      <pc:sldChg chg="del">
        <pc:chgData name="Joe Smith" userId="S::joe.smith@crisis.org.uk::339c0dfa-b3e8-40d0-9156-d00e9ede1f4e" providerId="AD" clId="Web-{76AD99CD-0B19-9617-2B7B-945A9783AA08}" dt="2019-10-16T16:19:58.296" v="31"/>
        <pc:sldMkLst>
          <pc:docMk/>
          <pc:sldMk cId="1484032197" sldId="349"/>
        </pc:sldMkLst>
      </pc:sldChg>
      <pc:sldChg chg="del">
        <pc:chgData name="Joe Smith" userId="S::joe.smith@crisis.org.uk::339c0dfa-b3e8-40d0-9156-d00e9ede1f4e" providerId="AD" clId="Web-{76AD99CD-0B19-9617-2B7B-945A9783AA08}" dt="2019-10-16T16:19:58.280" v="29"/>
        <pc:sldMkLst>
          <pc:docMk/>
          <pc:sldMk cId="2995969903" sldId="350"/>
        </pc:sldMkLst>
      </pc:sldChg>
      <pc:sldChg chg="del">
        <pc:chgData name="Joe Smith" userId="S::joe.smith@crisis.org.uk::339c0dfa-b3e8-40d0-9156-d00e9ede1f4e" providerId="AD" clId="Web-{76AD99CD-0B19-9617-2B7B-945A9783AA08}" dt="2019-10-16T16:19:58.280" v="28"/>
        <pc:sldMkLst>
          <pc:docMk/>
          <pc:sldMk cId="2636532104" sldId="351"/>
        </pc:sldMkLst>
      </pc:sldChg>
      <pc:sldChg chg="del">
        <pc:chgData name="Joe Smith" userId="S::joe.smith@crisis.org.uk::339c0dfa-b3e8-40d0-9156-d00e9ede1f4e" providerId="AD" clId="Web-{76AD99CD-0B19-9617-2B7B-945A9783AA08}" dt="2019-10-16T16:19:58.265" v="24"/>
        <pc:sldMkLst>
          <pc:docMk/>
          <pc:sldMk cId="2608399795" sldId="352"/>
        </pc:sldMkLst>
      </pc:sldChg>
      <pc:sldChg chg="del">
        <pc:chgData name="Joe Smith" userId="S::joe.smith@crisis.org.uk::339c0dfa-b3e8-40d0-9156-d00e9ede1f4e" providerId="AD" clId="Web-{76AD99CD-0B19-9617-2B7B-945A9783AA08}" dt="2019-10-16T16:19:58.265" v="26"/>
        <pc:sldMkLst>
          <pc:docMk/>
          <pc:sldMk cId="111735990" sldId="353"/>
        </pc:sldMkLst>
      </pc:sldChg>
      <pc:sldChg chg="del">
        <pc:chgData name="Joe Smith" userId="S::joe.smith@crisis.org.uk::339c0dfa-b3e8-40d0-9156-d00e9ede1f4e" providerId="AD" clId="Web-{76AD99CD-0B19-9617-2B7B-945A9783AA08}" dt="2019-10-16T16:19:58.265" v="23"/>
        <pc:sldMkLst>
          <pc:docMk/>
          <pc:sldMk cId="2204839153" sldId="354"/>
        </pc:sldMkLst>
      </pc:sldChg>
      <pc:sldChg chg="del">
        <pc:chgData name="Joe Smith" userId="S::joe.smith@crisis.org.uk::339c0dfa-b3e8-40d0-9156-d00e9ede1f4e" providerId="AD" clId="Web-{76AD99CD-0B19-9617-2B7B-945A9783AA08}" dt="2019-10-16T16:19:58.280" v="30"/>
        <pc:sldMkLst>
          <pc:docMk/>
          <pc:sldMk cId="3842917117" sldId="355"/>
        </pc:sldMkLst>
      </pc:sldChg>
      <pc:sldChg chg="del">
        <pc:chgData name="Joe Smith" userId="S::joe.smith@crisis.org.uk::339c0dfa-b3e8-40d0-9156-d00e9ede1f4e" providerId="AD" clId="Web-{76AD99CD-0B19-9617-2B7B-945A9783AA08}" dt="2019-10-16T16:19:49.093" v="12"/>
        <pc:sldMkLst>
          <pc:docMk/>
          <pc:sldMk cId="3574229658" sldId="359"/>
        </pc:sldMkLst>
      </pc:sldChg>
      <pc:sldChg chg="del">
        <pc:chgData name="Joe Smith" userId="S::joe.smith@crisis.org.uk::339c0dfa-b3e8-40d0-9156-d00e9ede1f4e" providerId="AD" clId="Web-{76AD99CD-0B19-9617-2B7B-945A9783AA08}" dt="2019-10-16T16:19:49.077" v="6"/>
        <pc:sldMkLst>
          <pc:docMk/>
          <pc:sldMk cId="4171467183" sldId="360"/>
        </pc:sldMkLst>
      </pc:sldChg>
      <pc:sldChg chg="del">
        <pc:chgData name="Joe Smith" userId="S::joe.smith@crisis.org.uk::339c0dfa-b3e8-40d0-9156-d00e9ede1f4e" providerId="AD" clId="Web-{76AD99CD-0B19-9617-2B7B-945A9783AA08}" dt="2019-10-16T16:19:49.077" v="7"/>
        <pc:sldMkLst>
          <pc:docMk/>
          <pc:sldMk cId="2776376691" sldId="361"/>
        </pc:sldMkLst>
      </pc:sldChg>
      <pc:sldChg chg="del">
        <pc:chgData name="Joe Smith" userId="S::joe.smith@crisis.org.uk::339c0dfa-b3e8-40d0-9156-d00e9ede1f4e" providerId="AD" clId="Web-{76AD99CD-0B19-9617-2B7B-945A9783AA08}" dt="2019-10-16T16:19:49.077" v="8"/>
        <pc:sldMkLst>
          <pc:docMk/>
          <pc:sldMk cId="1845559016" sldId="362"/>
        </pc:sldMkLst>
      </pc:sldChg>
      <pc:sldChg chg="del">
        <pc:chgData name="Joe Smith" userId="S::joe.smith@crisis.org.uk::339c0dfa-b3e8-40d0-9156-d00e9ede1f4e" providerId="AD" clId="Web-{76AD99CD-0B19-9617-2B7B-945A9783AA08}" dt="2019-10-16T16:19:49.062" v="1"/>
        <pc:sldMkLst>
          <pc:docMk/>
          <pc:sldMk cId="4076754869" sldId="363"/>
        </pc:sldMkLst>
      </pc:sldChg>
      <pc:sldChg chg="del">
        <pc:chgData name="Joe Smith" userId="S::joe.smith@crisis.org.uk::339c0dfa-b3e8-40d0-9156-d00e9ede1f4e" providerId="AD" clId="Web-{76AD99CD-0B19-9617-2B7B-945A9783AA08}" dt="2019-10-16T16:19:58.265" v="20"/>
        <pc:sldMkLst>
          <pc:docMk/>
          <pc:sldMk cId="830302480" sldId="365"/>
        </pc:sldMkLst>
      </pc:sldChg>
      <pc:sldChg chg="del">
        <pc:chgData name="Joe Smith" userId="S::joe.smith@crisis.org.uk::339c0dfa-b3e8-40d0-9156-d00e9ede1f4e" providerId="AD" clId="Web-{76AD99CD-0B19-9617-2B7B-945A9783AA08}" dt="2019-10-16T16:19:58.265" v="17"/>
        <pc:sldMkLst>
          <pc:docMk/>
          <pc:sldMk cId="2305544915" sldId="366"/>
        </pc:sldMkLst>
      </pc:sldChg>
      <pc:sldChg chg="del">
        <pc:chgData name="Joe Smith" userId="S::joe.smith@crisis.org.uk::339c0dfa-b3e8-40d0-9156-d00e9ede1f4e" providerId="AD" clId="Web-{76AD99CD-0B19-9617-2B7B-945A9783AA08}" dt="2019-10-16T16:19:58.265" v="18"/>
        <pc:sldMkLst>
          <pc:docMk/>
          <pc:sldMk cId="4006756691" sldId="367"/>
        </pc:sldMkLst>
      </pc:sldChg>
      <pc:sldChg chg="del">
        <pc:chgData name="Joe Smith" userId="S::joe.smith@crisis.org.uk::339c0dfa-b3e8-40d0-9156-d00e9ede1f4e" providerId="AD" clId="Web-{76AD99CD-0B19-9617-2B7B-945A9783AA08}" dt="2019-10-16T16:19:58.265" v="19"/>
        <pc:sldMkLst>
          <pc:docMk/>
          <pc:sldMk cId="3997399722" sldId="368"/>
        </pc:sldMkLst>
      </pc:sldChg>
    </pc:docChg>
  </pc:docChgLst>
  <pc:docChgLst>
    <pc:chgData name="Joe Smith" userId="10030000A803774B@LIVE.COM" providerId="AD" clId="Web-{07CAB130-58BE-4E0C-BEB2-96FCE91E9607}"/>
    <pc:docChg chg="addSld delSld modSld sldOrd modSection">
      <pc:chgData name="Joe Smith" userId="10030000A803774B@LIVE.COM" providerId="AD" clId="Web-{07CAB130-58BE-4E0C-BEB2-96FCE91E9607}" dt="2018-02-21T15:36:48.301" v="642"/>
      <pc:docMkLst>
        <pc:docMk/>
      </pc:docMkLst>
      <pc:sldChg chg="addSp modSp">
        <pc:chgData name="Joe Smith" userId="10030000A803774B@LIVE.COM" providerId="AD" clId="Web-{07CAB130-58BE-4E0C-BEB2-96FCE91E9607}" dt="2018-02-21T15:12:47.917" v="377"/>
        <pc:sldMkLst>
          <pc:docMk/>
          <pc:sldMk cId="3493862784" sldId="258"/>
        </pc:sldMkLst>
        <pc:spChg chg="mod">
          <ac:chgData name="Joe Smith" userId="10030000A803774B@LIVE.COM" providerId="AD" clId="Web-{07CAB130-58BE-4E0C-BEB2-96FCE91E9607}" dt="2018-02-21T14:58:32.198" v="7"/>
          <ac:spMkLst>
            <pc:docMk/>
            <pc:sldMk cId="3493862784" sldId="258"/>
            <ac:spMk id="4" creationId="{00000000-0000-0000-0000-000000000000}"/>
          </ac:spMkLst>
        </pc:spChg>
        <pc:spChg chg="mod">
          <ac:chgData name="Joe Smith" userId="10030000A803774B@LIVE.COM" providerId="AD" clId="Web-{07CAB130-58BE-4E0C-BEB2-96FCE91E9607}" dt="2018-02-21T14:59:00.011" v="36"/>
          <ac:spMkLst>
            <pc:docMk/>
            <pc:sldMk cId="3493862784" sldId="258"/>
            <ac:spMk id="5" creationId="{00000000-0000-0000-0000-000000000000}"/>
          </ac:spMkLst>
        </pc:spChg>
        <pc:picChg chg="add mod">
          <ac:chgData name="Joe Smith" userId="10030000A803774B@LIVE.COM" providerId="AD" clId="Web-{07CAB130-58BE-4E0C-BEB2-96FCE91E9607}" dt="2018-02-21T15:12:47.917" v="377"/>
          <ac:picMkLst>
            <pc:docMk/>
            <pc:sldMk cId="3493862784" sldId="258"/>
            <ac:picMk id="2" creationId="{1A382315-3D2E-41C5-A69C-599D23428543}"/>
          </ac:picMkLst>
        </pc:picChg>
      </pc:sldChg>
      <pc:sldChg chg="del">
        <pc:chgData name="Joe Smith" userId="10030000A803774B@LIVE.COM" providerId="AD" clId="Web-{07CAB130-58BE-4E0C-BEB2-96FCE91E9607}" dt="2018-02-21T15:26:23.846" v="543"/>
        <pc:sldMkLst>
          <pc:docMk/>
          <pc:sldMk cId="3706283013" sldId="259"/>
        </pc:sldMkLst>
      </pc:sldChg>
      <pc:sldChg chg="addSp modSp new mod ord modClrScheme chgLayout">
        <pc:chgData name="Joe Smith" userId="10030000A803774B@LIVE.COM" providerId="AD" clId="Web-{07CAB130-58BE-4E0C-BEB2-96FCE91E9607}" dt="2018-02-21T15:29:00.237" v="574"/>
        <pc:sldMkLst>
          <pc:docMk/>
          <pc:sldMk cId="1276136869" sldId="260"/>
        </pc:sldMkLst>
        <pc:spChg chg="mod ord">
          <ac:chgData name="Joe Smith" userId="10030000A803774B@LIVE.COM" providerId="AD" clId="Web-{07CAB130-58BE-4E0C-BEB2-96FCE91E9607}" dt="2018-02-21T15:29:00.237" v="574"/>
          <ac:spMkLst>
            <pc:docMk/>
            <pc:sldMk cId="1276136869" sldId="260"/>
            <ac:spMk id="2" creationId="{31A5419E-1973-4339-B7AB-4FB75F450C13}"/>
          </ac:spMkLst>
        </pc:spChg>
        <pc:spChg chg="mod ord">
          <ac:chgData name="Joe Smith" userId="10030000A803774B@LIVE.COM" providerId="AD" clId="Web-{07CAB130-58BE-4E0C-BEB2-96FCE91E9607}" dt="2018-02-21T14:59:23.995" v="39"/>
          <ac:spMkLst>
            <pc:docMk/>
            <pc:sldMk cId="1276136869" sldId="260"/>
            <ac:spMk id="3" creationId="{5ACF0E93-5195-44B3-8618-8E949175B37E}"/>
          </ac:spMkLst>
        </pc:spChg>
        <pc:spChg chg="add mod ord">
          <ac:chgData name="Joe Smith" userId="10030000A803774B@LIVE.COM" providerId="AD" clId="Web-{07CAB130-58BE-4E0C-BEB2-96FCE91E9607}" dt="2018-02-21T15:13:22.605" v="380"/>
          <ac:spMkLst>
            <pc:docMk/>
            <pc:sldMk cId="1276136869" sldId="260"/>
            <ac:spMk id="5" creationId="{34A765DE-BE5C-4860-BAB4-F717F1B5503B}"/>
          </ac:spMkLst>
        </pc:spChg>
        <pc:spChg chg="add mod">
          <ac:chgData name="Joe Smith" userId="10030000A803774B@LIVE.COM" providerId="AD" clId="Web-{07CAB130-58BE-4E0C-BEB2-96FCE91E9607}" dt="2018-02-21T15:13:59.465" v="385"/>
          <ac:spMkLst>
            <pc:docMk/>
            <pc:sldMk cId="1276136869" sldId="260"/>
            <ac:spMk id="6" creationId="{737AAE27-A7BC-438E-8178-88DC29EB95A5}"/>
          </ac:spMkLst>
        </pc:spChg>
      </pc:sldChg>
      <pc:sldChg chg="addSp delSp modSp add replId">
        <pc:chgData name="Joe Smith" userId="10030000A803774B@LIVE.COM" providerId="AD" clId="Web-{07CAB130-58BE-4E0C-BEB2-96FCE91E9607}" dt="2018-02-21T15:29:06.440" v="576"/>
        <pc:sldMkLst>
          <pc:docMk/>
          <pc:sldMk cId="159602189" sldId="261"/>
        </pc:sldMkLst>
        <pc:spChg chg="mod">
          <ac:chgData name="Joe Smith" userId="10030000A803774B@LIVE.COM" providerId="AD" clId="Web-{07CAB130-58BE-4E0C-BEB2-96FCE91E9607}" dt="2018-02-21T15:29:06.440" v="576"/>
          <ac:spMkLst>
            <pc:docMk/>
            <pc:sldMk cId="159602189" sldId="261"/>
            <ac:spMk id="2" creationId="{31A5419E-1973-4339-B7AB-4FB75F450C13}"/>
          </ac:spMkLst>
        </pc:spChg>
        <pc:spChg chg="mod">
          <ac:chgData name="Joe Smith" userId="10030000A803774B@LIVE.COM" providerId="AD" clId="Web-{07CAB130-58BE-4E0C-BEB2-96FCE91E9607}" dt="2018-02-21T15:14:37.075" v="387"/>
          <ac:spMkLst>
            <pc:docMk/>
            <pc:sldMk cId="159602189" sldId="261"/>
            <ac:spMk id="5" creationId="{34A765DE-BE5C-4860-BAB4-F717F1B5503B}"/>
          </ac:spMkLst>
        </pc:spChg>
        <pc:spChg chg="del">
          <ac:chgData name="Joe Smith" userId="10030000A803774B@LIVE.COM" providerId="AD" clId="Web-{07CAB130-58BE-4E0C-BEB2-96FCE91E9607}" dt="2018-02-21T15:01:20.621" v="87"/>
          <ac:spMkLst>
            <pc:docMk/>
            <pc:sldMk cId="159602189" sldId="261"/>
            <ac:spMk id="6" creationId="{737AAE27-A7BC-438E-8178-88DC29EB95A5}"/>
          </ac:spMkLst>
        </pc:spChg>
        <pc:spChg chg="add mod">
          <ac:chgData name="Joe Smith" userId="10030000A803774B@LIVE.COM" providerId="AD" clId="Web-{07CAB130-58BE-4E0C-BEB2-96FCE91E9607}" dt="2018-02-21T15:17:40.281" v="415"/>
          <ac:spMkLst>
            <pc:docMk/>
            <pc:sldMk cId="159602189" sldId="261"/>
            <ac:spMk id="7" creationId="{FC81FAC6-17DD-4CE0-AC76-B6522CC05EB6}"/>
          </ac:spMkLst>
        </pc:spChg>
        <pc:spChg chg="add mod">
          <ac:chgData name="Joe Smith" userId="10030000A803774B@LIVE.COM" providerId="AD" clId="Web-{07CAB130-58BE-4E0C-BEB2-96FCE91E9607}" dt="2018-02-21T15:17:30.187" v="414"/>
          <ac:spMkLst>
            <pc:docMk/>
            <pc:sldMk cId="159602189" sldId="261"/>
            <ac:spMk id="8" creationId="{F4D20A9A-E1F0-4A89-A7DA-09B26F20723F}"/>
          </ac:spMkLst>
        </pc:spChg>
        <pc:spChg chg="add mod">
          <ac:chgData name="Joe Smith" userId="10030000A803774B@LIVE.COM" providerId="AD" clId="Web-{07CAB130-58BE-4E0C-BEB2-96FCE91E9607}" dt="2018-02-21T15:17:11.358" v="411"/>
          <ac:spMkLst>
            <pc:docMk/>
            <pc:sldMk cId="159602189" sldId="261"/>
            <ac:spMk id="9" creationId="{F5BFB119-DA4D-40A4-84B3-A30992CB48B3}"/>
          </ac:spMkLst>
        </pc:spChg>
        <pc:spChg chg="add mod">
          <ac:chgData name="Joe Smith" userId="10030000A803774B@LIVE.COM" providerId="AD" clId="Web-{07CAB130-58BE-4E0C-BEB2-96FCE91E9607}" dt="2018-02-21T15:17:20.499" v="413"/>
          <ac:spMkLst>
            <pc:docMk/>
            <pc:sldMk cId="159602189" sldId="261"/>
            <ac:spMk id="10" creationId="{97D6CFEE-9496-4AE6-BF99-F86822E2918C}"/>
          </ac:spMkLst>
        </pc:spChg>
      </pc:sldChg>
      <pc:sldChg chg="addSp delSp modSp add ord replId modNotes">
        <pc:chgData name="Joe Smith" userId="10030000A803774B@LIVE.COM" providerId="AD" clId="Web-{07CAB130-58BE-4E0C-BEB2-96FCE91E9607}" dt="2018-02-21T15:29:29.487" v="578"/>
        <pc:sldMkLst>
          <pc:docMk/>
          <pc:sldMk cId="3320406937" sldId="262"/>
        </pc:sldMkLst>
        <pc:spChg chg="mod">
          <ac:chgData name="Joe Smith" userId="10030000A803774B@LIVE.COM" providerId="AD" clId="Web-{07CAB130-58BE-4E0C-BEB2-96FCE91E9607}" dt="2018-02-21T15:29:29.487" v="578"/>
          <ac:spMkLst>
            <pc:docMk/>
            <pc:sldMk cId="3320406937" sldId="262"/>
            <ac:spMk id="2" creationId="{31A5419E-1973-4339-B7AB-4FB75F450C13}"/>
          </ac:spMkLst>
        </pc:spChg>
        <pc:spChg chg="mod">
          <ac:chgData name="Joe Smith" userId="10030000A803774B@LIVE.COM" providerId="AD" clId="Web-{07CAB130-58BE-4E0C-BEB2-96FCE91E9607}" dt="2018-02-21T15:14:49.028" v="389"/>
          <ac:spMkLst>
            <pc:docMk/>
            <pc:sldMk cId="3320406937" sldId="262"/>
            <ac:spMk id="5" creationId="{34A765DE-BE5C-4860-BAB4-F717F1B5503B}"/>
          </ac:spMkLst>
        </pc:spChg>
        <pc:spChg chg="del">
          <ac:chgData name="Joe Smith" userId="10030000A803774B@LIVE.COM" providerId="AD" clId="Web-{07CAB130-58BE-4E0C-BEB2-96FCE91E9607}" dt="2018-02-21T15:01:55.089" v="91"/>
          <ac:spMkLst>
            <pc:docMk/>
            <pc:sldMk cId="3320406937" sldId="262"/>
            <ac:spMk id="6" creationId="{737AAE27-A7BC-438E-8178-88DC29EB95A5}"/>
          </ac:spMkLst>
        </pc:spChg>
        <pc:spChg chg="add mod">
          <ac:chgData name="Joe Smith" userId="10030000A803774B@LIVE.COM" providerId="AD" clId="Web-{07CAB130-58BE-4E0C-BEB2-96FCE91E9607}" dt="2018-02-21T15:18:03.531" v="416"/>
          <ac:spMkLst>
            <pc:docMk/>
            <pc:sldMk cId="3320406937" sldId="262"/>
            <ac:spMk id="7" creationId="{7E93734B-2898-4493-8CCB-082C040474DA}"/>
          </ac:spMkLst>
        </pc:spChg>
        <pc:spChg chg="add mod">
          <ac:chgData name="Joe Smith" userId="10030000A803774B@LIVE.COM" providerId="AD" clId="Web-{07CAB130-58BE-4E0C-BEB2-96FCE91E9607}" dt="2018-02-21T15:18:03.531" v="417"/>
          <ac:spMkLst>
            <pc:docMk/>
            <pc:sldMk cId="3320406937" sldId="262"/>
            <ac:spMk id="8" creationId="{67FB739C-78AB-48E3-90D3-C5188851BC3D}"/>
          </ac:spMkLst>
        </pc:spChg>
        <pc:spChg chg="add mod">
          <ac:chgData name="Joe Smith" userId="10030000A803774B@LIVE.COM" providerId="AD" clId="Web-{07CAB130-58BE-4E0C-BEB2-96FCE91E9607}" dt="2018-02-21T15:18:13.968" v="419"/>
          <ac:spMkLst>
            <pc:docMk/>
            <pc:sldMk cId="3320406937" sldId="262"/>
            <ac:spMk id="9" creationId="{D7E845EB-17C5-45F6-A95F-5B7995C11C0F}"/>
          </ac:spMkLst>
        </pc:spChg>
      </pc:sldChg>
      <pc:sldChg chg="addSp delSp modSp add replId modNotes">
        <pc:chgData name="Joe Smith" userId="10030000A803774B@LIVE.COM" providerId="AD" clId="Web-{07CAB130-58BE-4E0C-BEB2-96FCE91E9607}" dt="2018-02-21T15:29:53.143" v="581"/>
        <pc:sldMkLst>
          <pc:docMk/>
          <pc:sldMk cId="2461920024" sldId="263"/>
        </pc:sldMkLst>
        <pc:spChg chg="mod">
          <ac:chgData name="Joe Smith" userId="10030000A803774B@LIVE.COM" providerId="AD" clId="Web-{07CAB130-58BE-4E0C-BEB2-96FCE91E9607}" dt="2018-02-21T15:29:53.143" v="581"/>
          <ac:spMkLst>
            <pc:docMk/>
            <pc:sldMk cId="2461920024" sldId="263"/>
            <ac:spMk id="2" creationId="{31A5419E-1973-4339-B7AB-4FB75F450C13}"/>
          </ac:spMkLst>
        </pc:spChg>
        <pc:spChg chg="mod">
          <ac:chgData name="Joe Smith" userId="10030000A803774B@LIVE.COM" providerId="AD" clId="Web-{07CAB130-58BE-4E0C-BEB2-96FCE91E9607}" dt="2018-02-21T15:15:03.574" v="391"/>
          <ac:spMkLst>
            <pc:docMk/>
            <pc:sldMk cId="2461920024" sldId="263"/>
            <ac:spMk id="5" creationId="{34A765DE-BE5C-4860-BAB4-F717F1B5503B}"/>
          </ac:spMkLst>
        </pc:spChg>
        <pc:spChg chg="del">
          <ac:chgData name="Joe Smith" userId="10030000A803774B@LIVE.COM" providerId="AD" clId="Web-{07CAB130-58BE-4E0C-BEB2-96FCE91E9607}" dt="2018-02-21T15:03:02.824" v="164"/>
          <ac:spMkLst>
            <pc:docMk/>
            <pc:sldMk cId="2461920024" sldId="263"/>
            <ac:spMk id="6" creationId="{737AAE27-A7BC-438E-8178-88DC29EB95A5}"/>
          </ac:spMkLst>
        </pc:spChg>
        <pc:spChg chg="add del">
          <ac:chgData name="Joe Smith" userId="10030000A803774B@LIVE.COM" providerId="AD" clId="Web-{07CAB130-58BE-4E0C-BEB2-96FCE91E9607}" dt="2018-02-21T15:04:14.058" v="226"/>
          <ac:spMkLst>
            <pc:docMk/>
            <pc:sldMk cId="2461920024" sldId="263"/>
            <ac:spMk id="7" creationId="{E3A0EC6F-5531-4E34-AAEA-9AE16DE45CE4}"/>
          </ac:spMkLst>
        </pc:spChg>
        <pc:spChg chg="add del">
          <ac:chgData name="Joe Smith" userId="10030000A803774B@LIVE.COM" providerId="AD" clId="Web-{07CAB130-58BE-4E0C-BEB2-96FCE91E9607}" dt="2018-02-21T15:04:14.058" v="225"/>
          <ac:spMkLst>
            <pc:docMk/>
            <pc:sldMk cId="2461920024" sldId="263"/>
            <ac:spMk id="8" creationId="{EB48811F-6C83-4761-A718-11B990E0214F}"/>
          </ac:spMkLst>
        </pc:spChg>
        <pc:spChg chg="add del">
          <ac:chgData name="Joe Smith" userId="10030000A803774B@LIVE.COM" providerId="AD" clId="Web-{07CAB130-58BE-4E0C-BEB2-96FCE91E9607}" dt="2018-02-21T15:04:14.058" v="224"/>
          <ac:spMkLst>
            <pc:docMk/>
            <pc:sldMk cId="2461920024" sldId="263"/>
            <ac:spMk id="9" creationId="{B5E1BB4F-85D3-4DB2-BFAE-1F0E72A9A1FE}"/>
          </ac:spMkLst>
        </pc:spChg>
        <pc:spChg chg="add del">
          <ac:chgData name="Joe Smith" userId="10030000A803774B@LIVE.COM" providerId="AD" clId="Web-{07CAB130-58BE-4E0C-BEB2-96FCE91E9607}" dt="2018-02-21T15:04:14.058" v="223"/>
          <ac:spMkLst>
            <pc:docMk/>
            <pc:sldMk cId="2461920024" sldId="263"/>
            <ac:spMk id="10" creationId="{773E028B-F60A-4105-A6AA-FCAD0EE58D7E}"/>
          </ac:spMkLst>
        </pc:spChg>
        <pc:spChg chg="add del">
          <ac:chgData name="Joe Smith" userId="10030000A803774B@LIVE.COM" providerId="AD" clId="Web-{07CAB130-58BE-4E0C-BEB2-96FCE91E9607}" dt="2018-02-21T15:04:14.058" v="222"/>
          <ac:spMkLst>
            <pc:docMk/>
            <pc:sldMk cId="2461920024" sldId="263"/>
            <ac:spMk id="11" creationId="{99383853-3BD4-487A-925D-FE1C7C1E8A9F}"/>
          </ac:spMkLst>
        </pc:spChg>
        <pc:spChg chg="add del">
          <ac:chgData name="Joe Smith" userId="10030000A803774B@LIVE.COM" providerId="AD" clId="Web-{07CAB130-58BE-4E0C-BEB2-96FCE91E9607}" dt="2018-02-21T15:04:14.058" v="221"/>
          <ac:spMkLst>
            <pc:docMk/>
            <pc:sldMk cId="2461920024" sldId="263"/>
            <ac:spMk id="12" creationId="{004852E1-AA2D-4181-A477-F8A1533B0EA3}"/>
          </ac:spMkLst>
        </pc:spChg>
        <pc:spChg chg="add del">
          <ac:chgData name="Joe Smith" userId="10030000A803774B@LIVE.COM" providerId="AD" clId="Web-{07CAB130-58BE-4E0C-BEB2-96FCE91E9607}" dt="2018-02-21T15:04:14.058" v="220"/>
          <ac:spMkLst>
            <pc:docMk/>
            <pc:sldMk cId="2461920024" sldId="263"/>
            <ac:spMk id="13" creationId="{0341D0F0-3492-4F2B-9D21-00E9BD92706A}"/>
          </ac:spMkLst>
        </pc:spChg>
        <pc:spChg chg="add del">
          <ac:chgData name="Joe Smith" userId="10030000A803774B@LIVE.COM" providerId="AD" clId="Web-{07CAB130-58BE-4E0C-BEB2-96FCE91E9607}" dt="2018-02-21T15:04:14.058" v="219"/>
          <ac:spMkLst>
            <pc:docMk/>
            <pc:sldMk cId="2461920024" sldId="263"/>
            <ac:spMk id="14" creationId="{58AEAADD-01BA-4B1C-87B6-3983F2E93805}"/>
          </ac:spMkLst>
        </pc:spChg>
        <pc:spChg chg="add del">
          <ac:chgData name="Joe Smith" userId="10030000A803774B@LIVE.COM" providerId="AD" clId="Web-{07CAB130-58BE-4E0C-BEB2-96FCE91E9607}" dt="2018-02-21T15:04:14.058" v="218"/>
          <ac:spMkLst>
            <pc:docMk/>
            <pc:sldMk cId="2461920024" sldId="263"/>
            <ac:spMk id="15" creationId="{69712A25-A29E-4D31-878C-4667A5D0C8E8}"/>
          </ac:spMkLst>
        </pc:spChg>
        <pc:spChg chg="add del">
          <ac:chgData name="Joe Smith" userId="10030000A803774B@LIVE.COM" providerId="AD" clId="Web-{07CAB130-58BE-4E0C-BEB2-96FCE91E9607}" dt="2018-02-21T15:04:14.058" v="217"/>
          <ac:spMkLst>
            <pc:docMk/>
            <pc:sldMk cId="2461920024" sldId="263"/>
            <ac:spMk id="16" creationId="{D978A536-CBB8-4599-9CB6-9BD956E651C1}"/>
          </ac:spMkLst>
        </pc:spChg>
        <pc:spChg chg="add del">
          <ac:chgData name="Joe Smith" userId="10030000A803774B@LIVE.COM" providerId="AD" clId="Web-{07CAB130-58BE-4E0C-BEB2-96FCE91E9607}" dt="2018-02-21T15:04:14.058" v="216"/>
          <ac:spMkLst>
            <pc:docMk/>
            <pc:sldMk cId="2461920024" sldId="263"/>
            <ac:spMk id="17" creationId="{D76B9CFF-F203-4455-AEE5-2947EB6CB800}"/>
          </ac:spMkLst>
        </pc:spChg>
        <pc:spChg chg="add del">
          <ac:chgData name="Joe Smith" userId="10030000A803774B@LIVE.COM" providerId="AD" clId="Web-{07CAB130-58BE-4E0C-BEB2-96FCE91E9607}" dt="2018-02-21T15:04:14.058" v="215"/>
          <ac:spMkLst>
            <pc:docMk/>
            <pc:sldMk cId="2461920024" sldId="263"/>
            <ac:spMk id="18" creationId="{0DA7B048-1BDE-4514-82F6-6FF46C15703C}"/>
          </ac:spMkLst>
        </pc:spChg>
        <pc:spChg chg="add del">
          <ac:chgData name="Joe Smith" userId="10030000A803774B@LIVE.COM" providerId="AD" clId="Web-{07CAB130-58BE-4E0C-BEB2-96FCE91E9607}" dt="2018-02-21T15:04:14.058" v="214"/>
          <ac:spMkLst>
            <pc:docMk/>
            <pc:sldMk cId="2461920024" sldId="263"/>
            <ac:spMk id="19" creationId="{BAFFC2A2-2C25-492B-9B0E-78DD34DCDEB0}"/>
          </ac:spMkLst>
        </pc:spChg>
        <pc:spChg chg="add del">
          <ac:chgData name="Joe Smith" userId="10030000A803774B@LIVE.COM" providerId="AD" clId="Web-{07CAB130-58BE-4E0C-BEB2-96FCE91E9607}" dt="2018-02-21T15:04:14.058" v="213"/>
          <ac:spMkLst>
            <pc:docMk/>
            <pc:sldMk cId="2461920024" sldId="263"/>
            <ac:spMk id="20" creationId="{1D009B14-17A4-4206-8EF0-D95A873791BC}"/>
          </ac:spMkLst>
        </pc:spChg>
        <pc:spChg chg="add del">
          <ac:chgData name="Joe Smith" userId="10030000A803774B@LIVE.COM" providerId="AD" clId="Web-{07CAB130-58BE-4E0C-BEB2-96FCE91E9607}" dt="2018-02-21T15:04:14.058" v="212"/>
          <ac:spMkLst>
            <pc:docMk/>
            <pc:sldMk cId="2461920024" sldId="263"/>
            <ac:spMk id="21" creationId="{BE8B96D7-152B-45AB-87C3-A23403957C62}"/>
          </ac:spMkLst>
        </pc:spChg>
        <pc:spChg chg="add del">
          <ac:chgData name="Joe Smith" userId="10030000A803774B@LIVE.COM" providerId="AD" clId="Web-{07CAB130-58BE-4E0C-BEB2-96FCE91E9607}" dt="2018-02-21T15:04:14.058" v="211"/>
          <ac:spMkLst>
            <pc:docMk/>
            <pc:sldMk cId="2461920024" sldId="263"/>
            <ac:spMk id="22" creationId="{76500524-F444-49C4-87EC-05F60347A372}"/>
          </ac:spMkLst>
        </pc:spChg>
        <pc:spChg chg="add del">
          <ac:chgData name="Joe Smith" userId="10030000A803774B@LIVE.COM" providerId="AD" clId="Web-{07CAB130-58BE-4E0C-BEB2-96FCE91E9607}" dt="2018-02-21T15:04:14.058" v="210"/>
          <ac:spMkLst>
            <pc:docMk/>
            <pc:sldMk cId="2461920024" sldId="263"/>
            <ac:spMk id="23" creationId="{5F56E642-3D06-4420-9B00-2FD4306F84F5}"/>
          </ac:spMkLst>
        </pc:spChg>
        <pc:spChg chg="add del">
          <ac:chgData name="Joe Smith" userId="10030000A803774B@LIVE.COM" providerId="AD" clId="Web-{07CAB130-58BE-4E0C-BEB2-96FCE91E9607}" dt="2018-02-21T15:04:14.058" v="209"/>
          <ac:spMkLst>
            <pc:docMk/>
            <pc:sldMk cId="2461920024" sldId="263"/>
            <ac:spMk id="24" creationId="{4A52BB82-682D-4DB7-930A-93CC7546810C}"/>
          </ac:spMkLst>
        </pc:spChg>
        <pc:spChg chg="add del">
          <ac:chgData name="Joe Smith" userId="10030000A803774B@LIVE.COM" providerId="AD" clId="Web-{07CAB130-58BE-4E0C-BEB2-96FCE91E9607}" dt="2018-02-21T15:04:14.058" v="208"/>
          <ac:spMkLst>
            <pc:docMk/>
            <pc:sldMk cId="2461920024" sldId="263"/>
            <ac:spMk id="25" creationId="{57C16A5B-A7CE-4F98-97CA-24306279DE90}"/>
          </ac:spMkLst>
        </pc:spChg>
        <pc:spChg chg="add del">
          <ac:chgData name="Joe Smith" userId="10030000A803774B@LIVE.COM" providerId="AD" clId="Web-{07CAB130-58BE-4E0C-BEB2-96FCE91E9607}" dt="2018-02-21T15:04:14.058" v="207"/>
          <ac:spMkLst>
            <pc:docMk/>
            <pc:sldMk cId="2461920024" sldId="263"/>
            <ac:spMk id="26" creationId="{5942395C-9D6A-4A7C-8EA2-B2814EFA7416}"/>
          </ac:spMkLst>
        </pc:spChg>
        <pc:spChg chg="add del">
          <ac:chgData name="Joe Smith" userId="10030000A803774B@LIVE.COM" providerId="AD" clId="Web-{07CAB130-58BE-4E0C-BEB2-96FCE91E9607}" dt="2018-02-21T15:04:14.058" v="206"/>
          <ac:spMkLst>
            <pc:docMk/>
            <pc:sldMk cId="2461920024" sldId="263"/>
            <ac:spMk id="27" creationId="{8B9840C5-C44B-4C09-8CDA-DEC3AB97C7F2}"/>
          </ac:spMkLst>
        </pc:spChg>
        <pc:spChg chg="add del">
          <ac:chgData name="Joe Smith" userId="10030000A803774B@LIVE.COM" providerId="AD" clId="Web-{07CAB130-58BE-4E0C-BEB2-96FCE91E9607}" dt="2018-02-21T15:04:14.058" v="205"/>
          <ac:spMkLst>
            <pc:docMk/>
            <pc:sldMk cId="2461920024" sldId="263"/>
            <ac:spMk id="28" creationId="{E1E5F86F-0ED5-4A2C-A691-E77DE98ADA29}"/>
          </ac:spMkLst>
        </pc:spChg>
        <pc:spChg chg="add del">
          <ac:chgData name="Joe Smith" userId="10030000A803774B@LIVE.COM" providerId="AD" clId="Web-{07CAB130-58BE-4E0C-BEB2-96FCE91E9607}" dt="2018-02-21T15:04:14.058" v="204"/>
          <ac:spMkLst>
            <pc:docMk/>
            <pc:sldMk cId="2461920024" sldId="263"/>
            <ac:spMk id="29" creationId="{917EDF4F-D4D7-4753-B296-AA6B199239BF}"/>
          </ac:spMkLst>
        </pc:spChg>
        <pc:spChg chg="add del">
          <ac:chgData name="Joe Smith" userId="10030000A803774B@LIVE.COM" providerId="AD" clId="Web-{07CAB130-58BE-4E0C-BEB2-96FCE91E9607}" dt="2018-02-21T15:04:14.058" v="203"/>
          <ac:spMkLst>
            <pc:docMk/>
            <pc:sldMk cId="2461920024" sldId="263"/>
            <ac:spMk id="30" creationId="{A8B232FD-E0E4-4136-A63A-96BDD0102910}"/>
          </ac:spMkLst>
        </pc:spChg>
        <pc:spChg chg="add del">
          <ac:chgData name="Joe Smith" userId="10030000A803774B@LIVE.COM" providerId="AD" clId="Web-{07CAB130-58BE-4E0C-BEB2-96FCE91E9607}" dt="2018-02-21T15:04:14.058" v="202"/>
          <ac:spMkLst>
            <pc:docMk/>
            <pc:sldMk cId="2461920024" sldId="263"/>
            <ac:spMk id="31" creationId="{97E2C378-C81F-44C1-A247-F8BFB523BF40}"/>
          </ac:spMkLst>
        </pc:spChg>
        <pc:spChg chg="add del">
          <ac:chgData name="Joe Smith" userId="10030000A803774B@LIVE.COM" providerId="AD" clId="Web-{07CAB130-58BE-4E0C-BEB2-96FCE91E9607}" dt="2018-02-21T15:04:14.058" v="201"/>
          <ac:spMkLst>
            <pc:docMk/>
            <pc:sldMk cId="2461920024" sldId="263"/>
            <ac:spMk id="32" creationId="{A5C46D36-3A67-4CB9-8D8B-D07EC5A5D6C4}"/>
          </ac:spMkLst>
        </pc:spChg>
        <pc:spChg chg="add del">
          <ac:chgData name="Joe Smith" userId="10030000A803774B@LIVE.COM" providerId="AD" clId="Web-{07CAB130-58BE-4E0C-BEB2-96FCE91E9607}" dt="2018-02-21T15:04:14.058" v="200"/>
          <ac:spMkLst>
            <pc:docMk/>
            <pc:sldMk cId="2461920024" sldId="263"/>
            <ac:spMk id="33" creationId="{115FF4F4-8936-482C-82DF-F1349DD2C2CB}"/>
          </ac:spMkLst>
        </pc:spChg>
        <pc:spChg chg="add del">
          <ac:chgData name="Joe Smith" userId="10030000A803774B@LIVE.COM" providerId="AD" clId="Web-{07CAB130-58BE-4E0C-BEB2-96FCE91E9607}" dt="2018-02-21T15:04:14.058" v="199"/>
          <ac:spMkLst>
            <pc:docMk/>
            <pc:sldMk cId="2461920024" sldId="263"/>
            <ac:spMk id="34" creationId="{8D1BE90D-C9C5-47A4-AB05-A46CF42E1AEC}"/>
          </ac:spMkLst>
        </pc:spChg>
        <pc:spChg chg="add del">
          <ac:chgData name="Joe Smith" userId="10030000A803774B@LIVE.COM" providerId="AD" clId="Web-{07CAB130-58BE-4E0C-BEB2-96FCE91E9607}" dt="2018-02-21T15:04:14.058" v="198"/>
          <ac:spMkLst>
            <pc:docMk/>
            <pc:sldMk cId="2461920024" sldId="263"/>
            <ac:spMk id="35" creationId="{CFF46924-4816-4161-85CD-39BF851D177B}"/>
          </ac:spMkLst>
        </pc:spChg>
        <pc:spChg chg="add del">
          <ac:chgData name="Joe Smith" userId="10030000A803774B@LIVE.COM" providerId="AD" clId="Web-{07CAB130-58BE-4E0C-BEB2-96FCE91E9607}" dt="2018-02-21T15:04:14.058" v="197"/>
          <ac:spMkLst>
            <pc:docMk/>
            <pc:sldMk cId="2461920024" sldId="263"/>
            <ac:spMk id="36" creationId="{E3A0EC6F-5531-4E34-AAEA-9AE16DE45CE4}"/>
          </ac:spMkLst>
        </pc:spChg>
        <pc:spChg chg="add del">
          <ac:chgData name="Joe Smith" userId="10030000A803774B@LIVE.COM" providerId="AD" clId="Web-{07CAB130-58BE-4E0C-BEB2-96FCE91E9607}" dt="2018-02-21T15:04:14.058" v="196"/>
          <ac:spMkLst>
            <pc:docMk/>
            <pc:sldMk cId="2461920024" sldId="263"/>
            <ac:spMk id="37" creationId="{EB48811F-6C83-4761-A718-11B990E0214F}"/>
          </ac:spMkLst>
        </pc:spChg>
        <pc:spChg chg="add del">
          <ac:chgData name="Joe Smith" userId="10030000A803774B@LIVE.COM" providerId="AD" clId="Web-{07CAB130-58BE-4E0C-BEB2-96FCE91E9607}" dt="2018-02-21T15:04:14.058" v="195"/>
          <ac:spMkLst>
            <pc:docMk/>
            <pc:sldMk cId="2461920024" sldId="263"/>
            <ac:spMk id="38" creationId="{B5E1BB4F-85D3-4DB2-BFAE-1F0E72A9A1FE}"/>
          </ac:spMkLst>
        </pc:spChg>
        <pc:spChg chg="add del">
          <ac:chgData name="Joe Smith" userId="10030000A803774B@LIVE.COM" providerId="AD" clId="Web-{07CAB130-58BE-4E0C-BEB2-96FCE91E9607}" dt="2018-02-21T15:04:14.058" v="194"/>
          <ac:spMkLst>
            <pc:docMk/>
            <pc:sldMk cId="2461920024" sldId="263"/>
            <ac:spMk id="39" creationId="{773E028B-F60A-4105-A6AA-FCAD0EE58D7E}"/>
          </ac:spMkLst>
        </pc:spChg>
        <pc:spChg chg="add del">
          <ac:chgData name="Joe Smith" userId="10030000A803774B@LIVE.COM" providerId="AD" clId="Web-{07CAB130-58BE-4E0C-BEB2-96FCE91E9607}" dt="2018-02-21T15:04:14.058" v="193"/>
          <ac:spMkLst>
            <pc:docMk/>
            <pc:sldMk cId="2461920024" sldId="263"/>
            <ac:spMk id="40" creationId="{99383853-3BD4-487A-925D-FE1C7C1E8A9F}"/>
          </ac:spMkLst>
        </pc:spChg>
        <pc:spChg chg="add del">
          <ac:chgData name="Joe Smith" userId="10030000A803774B@LIVE.COM" providerId="AD" clId="Web-{07CAB130-58BE-4E0C-BEB2-96FCE91E9607}" dt="2018-02-21T15:04:14.058" v="192"/>
          <ac:spMkLst>
            <pc:docMk/>
            <pc:sldMk cId="2461920024" sldId="263"/>
            <ac:spMk id="41" creationId="{004852E1-AA2D-4181-A477-F8A1533B0EA3}"/>
          </ac:spMkLst>
        </pc:spChg>
        <pc:spChg chg="add del">
          <ac:chgData name="Joe Smith" userId="10030000A803774B@LIVE.COM" providerId="AD" clId="Web-{07CAB130-58BE-4E0C-BEB2-96FCE91E9607}" dt="2018-02-21T15:04:14.058" v="191"/>
          <ac:spMkLst>
            <pc:docMk/>
            <pc:sldMk cId="2461920024" sldId="263"/>
            <ac:spMk id="42" creationId="{0341D0F0-3492-4F2B-9D21-00E9BD92706A}"/>
          </ac:spMkLst>
        </pc:spChg>
        <pc:spChg chg="add del">
          <ac:chgData name="Joe Smith" userId="10030000A803774B@LIVE.COM" providerId="AD" clId="Web-{07CAB130-58BE-4E0C-BEB2-96FCE91E9607}" dt="2018-02-21T15:04:14.058" v="190"/>
          <ac:spMkLst>
            <pc:docMk/>
            <pc:sldMk cId="2461920024" sldId="263"/>
            <ac:spMk id="43" creationId="{58AEAADD-01BA-4B1C-87B6-3983F2E93805}"/>
          </ac:spMkLst>
        </pc:spChg>
        <pc:spChg chg="add del">
          <ac:chgData name="Joe Smith" userId="10030000A803774B@LIVE.COM" providerId="AD" clId="Web-{07CAB130-58BE-4E0C-BEB2-96FCE91E9607}" dt="2018-02-21T15:04:14.058" v="189"/>
          <ac:spMkLst>
            <pc:docMk/>
            <pc:sldMk cId="2461920024" sldId="263"/>
            <ac:spMk id="44" creationId="{69712A25-A29E-4D31-878C-4667A5D0C8E8}"/>
          </ac:spMkLst>
        </pc:spChg>
        <pc:spChg chg="add del">
          <ac:chgData name="Joe Smith" userId="10030000A803774B@LIVE.COM" providerId="AD" clId="Web-{07CAB130-58BE-4E0C-BEB2-96FCE91E9607}" dt="2018-02-21T15:04:14.058" v="188"/>
          <ac:spMkLst>
            <pc:docMk/>
            <pc:sldMk cId="2461920024" sldId="263"/>
            <ac:spMk id="45" creationId="{D978A536-CBB8-4599-9CB6-9BD956E651C1}"/>
          </ac:spMkLst>
        </pc:spChg>
        <pc:spChg chg="add del">
          <ac:chgData name="Joe Smith" userId="10030000A803774B@LIVE.COM" providerId="AD" clId="Web-{07CAB130-58BE-4E0C-BEB2-96FCE91E9607}" dt="2018-02-21T15:04:14.058" v="187"/>
          <ac:spMkLst>
            <pc:docMk/>
            <pc:sldMk cId="2461920024" sldId="263"/>
            <ac:spMk id="46" creationId="{D76B9CFF-F203-4455-AEE5-2947EB6CB800}"/>
          </ac:spMkLst>
        </pc:spChg>
        <pc:spChg chg="add del">
          <ac:chgData name="Joe Smith" userId="10030000A803774B@LIVE.COM" providerId="AD" clId="Web-{07CAB130-58BE-4E0C-BEB2-96FCE91E9607}" dt="2018-02-21T15:04:14.058" v="186"/>
          <ac:spMkLst>
            <pc:docMk/>
            <pc:sldMk cId="2461920024" sldId="263"/>
            <ac:spMk id="47" creationId="{0DA7B048-1BDE-4514-82F6-6FF46C15703C}"/>
          </ac:spMkLst>
        </pc:spChg>
        <pc:spChg chg="add del">
          <ac:chgData name="Joe Smith" userId="10030000A803774B@LIVE.COM" providerId="AD" clId="Web-{07CAB130-58BE-4E0C-BEB2-96FCE91E9607}" dt="2018-02-21T15:04:14.058" v="185"/>
          <ac:spMkLst>
            <pc:docMk/>
            <pc:sldMk cId="2461920024" sldId="263"/>
            <ac:spMk id="48" creationId="{BAFFC2A2-2C25-492B-9B0E-78DD34DCDEB0}"/>
          </ac:spMkLst>
        </pc:spChg>
        <pc:spChg chg="add del">
          <ac:chgData name="Joe Smith" userId="10030000A803774B@LIVE.COM" providerId="AD" clId="Web-{07CAB130-58BE-4E0C-BEB2-96FCE91E9607}" dt="2018-02-21T15:04:14.058" v="184"/>
          <ac:spMkLst>
            <pc:docMk/>
            <pc:sldMk cId="2461920024" sldId="263"/>
            <ac:spMk id="49" creationId="{1D009B14-17A4-4206-8EF0-D95A873791BC}"/>
          </ac:spMkLst>
        </pc:spChg>
        <pc:spChg chg="add del">
          <ac:chgData name="Joe Smith" userId="10030000A803774B@LIVE.COM" providerId="AD" clId="Web-{07CAB130-58BE-4E0C-BEB2-96FCE91E9607}" dt="2018-02-21T15:04:14.058" v="183"/>
          <ac:spMkLst>
            <pc:docMk/>
            <pc:sldMk cId="2461920024" sldId="263"/>
            <ac:spMk id="50" creationId="{BE8B96D7-152B-45AB-87C3-A23403957C62}"/>
          </ac:spMkLst>
        </pc:spChg>
        <pc:spChg chg="add del">
          <ac:chgData name="Joe Smith" userId="10030000A803774B@LIVE.COM" providerId="AD" clId="Web-{07CAB130-58BE-4E0C-BEB2-96FCE91E9607}" dt="2018-02-21T15:04:14.058" v="182"/>
          <ac:spMkLst>
            <pc:docMk/>
            <pc:sldMk cId="2461920024" sldId="263"/>
            <ac:spMk id="51" creationId="{76500524-F444-49C4-87EC-05F60347A372}"/>
          </ac:spMkLst>
        </pc:spChg>
        <pc:spChg chg="add del">
          <ac:chgData name="Joe Smith" userId="10030000A803774B@LIVE.COM" providerId="AD" clId="Web-{07CAB130-58BE-4E0C-BEB2-96FCE91E9607}" dt="2018-02-21T15:04:14.058" v="181"/>
          <ac:spMkLst>
            <pc:docMk/>
            <pc:sldMk cId="2461920024" sldId="263"/>
            <ac:spMk id="52" creationId="{5F56E642-3D06-4420-9B00-2FD4306F84F5}"/>
          </ac:spMkLst>
        </pc:spChg>
        <pc:spChg chg="add del">
          <ac:chgData name="Joe Smith" userId="10030000A803774B@LIVE.COM" providerId="AD" clId="Web-{07CAB130-58BE-4E0C-BEB2-96FCE91E9607}" dt="2018-02-21T15:04:14.058" v="180"/>
          <ac:spMkLst>
            <pc:docMk/>
            <pc:sldMk cId="2461920024" sldId="263"/>
            <ac:spMk id="53" creationId="{4A52BB82-682D-4DB7-930A-93CC7546810C}"/>
          </ac:spMkLst>
        </pc:spChg>
        <pc:spChg chg="add del">
          <ac:chgData name="Joe Smith" userId="10030000A803774B@LIVE.COM" providerId="AD" clId="Web-{07CAB130-58BE-4E0C-BEB2-96FCE91E9607}" dt="2018-02-21T15:04:14.058" v="179"/>
          <ac:spMkLst>
            <pc:docMk/>
            <pc:sldMk cId="2461920024" sldId="263"/>
            <ac:spMk id="54" creationId="{57C16A5B-A7CE-4F98-97CA-24306279DE90}"/>
          </ac:spMkLst>
        </pc:spChg>
        <pc:spChg chg="add del">
          <ac:chgData name="Joe Smith" userId="10030000A803774B@LIVE.COM" providerId="AD" clId="Web-{07CAB130-58BE-4E0C-BEB2-96FCE91E9607}" dt="2018-02-21T15:04:14.058" v="178"/>
          <ac:spMkLst>
            <pc:docMk/>
            <pc:sldMk cId="2461920024" sldId="263"/>
            <ac:spMk id="55" creationId="{5942395C-9D6A-4A7C-8EA2-B2814EFA7416}"/>
          </ac:spMkLst>
        </pc:spChg>
        <pc:spChg chg="add del">
          <ac:chgData name="Joe Smith" userId="10030000A803774B@LIVE.COM" providerId="AD" clId="Web-{07CAB130-58BE-4E0C-BEB2-96FCE91E9607}" dt="2018-02-21T15:04:14.058" v="177"/>
          <ac:spMkLst>
            <pc:docMk/>
            <pc:sldMk cId="2461920024" sldId="263"/>
            <ac:spMk id="56" creationId="{8B9840C5-C44B-4C09-8CDA-DEC3AB97C7F2}"/>
          </ac:spMkLst>
        </pc:spChg>
        <pc:spChg chg="add del">
          <ac:chgData name="Joe Smith" userId="10030000A803774B@LIVE.COM" providerId="AD" clId="Web-{07CAB130-58BE-4E0C-BEB2-96FCE91E9607}" dt="2018-02-21T15:04:14.058" v="176"/>
          <ac:spMkLst>
            <pc:docMk/>
            <pc:sldMk cId="2461920024" sldId="263"/>
            <ac:spMk id="57" creationId="{E1E5F86F-0ED5-4A2C-A691-E77DE98ADA29}"/>
          </ac:spMkLst>
        </pc:spChg>
        <pc:spChg chg="add del">
          <ac:chgData name="Joe Smith" userId="10030000A803774B@LIVE.COM" providerId="AD" clId="Web-{07CAB130-58BE-4E0C-BEB2-96FCE91E9607}" dt="2018-02-21T15:04:14.058" v="175"/>
          <ac:spMkLst>
            <pc:docMk/>
            <pc:sldMk cId="2461920024" sldId="263"/>
            <ac:spMk id="58" creationId="{917EDF4F-D4D7-4753-B296-AA6B199239BF}"/>
          </ac:spMkLst>
        </pc:spChg>
        <pc:spChg chg="add del">
          <ac:chgData name="Joe Smith" userId="10030000A803774B@LIVE.COM" providerId="AD" clId="Web-{07CAB130-58BE-4E0C-BEB2-96FCE91E9607}" dt="2018-02-21T15:04:14.058" v="174"/>
          <ac:spMkLst>
            <pc:docMk/>
            <pc:sldMk cId="2461920024" sldId="263"/>
            <ac:spMk id="59" creationId="{A8B232FD-E0E4-4136-A63A-96BDD0102910}"/>
          </ac:spMkLst>
        </pc:spChg>
        <pc:spChg chg="add del">
          <ac:chgData name="Joe Smith" userId="10030000A803774B@LIVE.COM" providerId="AD" clId="Web-{07CAB130-58BE-4E0C-BEB2-96FCE91E9607}" dt="2018-02-21T15:04:14.058" v="173"/>
          <ac:spMkLst>
            <pc:docMk/>
            <pc:sldMk cId="2461920024" sldId="263"/>
            <ac:spMk id="60" creationId="{97E2C378-C81F-44C1-A247-F8BFB523BF40}"/>
          </ac:spMkLst>
        </pc:spChg>
        <pc:spChg chg="add del">
          <ac:chgData name="Joe Smith" userId="10030000A803774B@LIVE.COM" providerId="AD" clId="Web-{07CAB130-58BE-4E0C-BEB2-96FCE91E9607}" dt="2018-02-21T15:04:14.058" v="172"/>
          <ac:spMkLst>
            <pc:docMk/>
            <pc:sldMk cId="2461920024" sldId="263"/>
            <ac:spMk id="61" creationId="{A5C46D36-3A67-4CB9-8D8B-D07EC5A5D6C4}"/>
          </ac:spMkLst>
        </pc:spChg>
        <pc:spChg chg="add del">
          <ac:chgData name="Joe Smith" userId="10030000A803774B@LIVE.COM" providerId="AD" clId="Web-{07CAB130-58BE-4E0C-BEB2-96FCE91E9607}" dt="2018-02-21T15:04:14.058" v="171"/>
          <ac:spMkLst>
            <pc:docMk/>
            <pc:sldMk cId="2461920024" sldId="263"/>
            <ac:spMk id="62" creationId="{115FF4F4-8936-482C-82DF-F1349DD2C2CB}"/>
          </ac:spMkLst>
        </pc:spChg>
        <pc:spChg chg="add del">
          <ac:chgData name="Joe Smith" userId="10030000A803774B@LIVE.COM" providerId="AD" clId="Web-{07CAB130-58BE-4E0C-BEB2-96FCE91E9607}" dt="2018-02-21T15:04:14.058" v="170"/>
          <ac:spMkLst>
            <pc:docMk/>
            <pc:sldMk cId="2461920024" sldId="263"/>
            <ac:spMk id="63" creationId="{8D1BE90D-C9C5-47A4-AB05-A46CF42E1AEC}"/>
          </ac:spMkLst>
        </pc:spChg>
        <pc:spChg chg="add del">
          <ac:chgData name="Joe Smith" userId="10030000A803774B@LIVE.COM" providerId="AD" clId="Web-{07CAB130-58BE-4E0C-BEB2-96FCE91E9607}" dt="2018-02-21T15:04:14.058" v="169"/>
          <ac:spMkLst>
            <pc:docMk/>
            <pc:sldMk cId="2461920024" sldId="263"/>
            <ac:spMk id="64" creationId="{CFF46924-4816-4161-85CD-39BF851D177B}"/>
          </ac:spMkLst>
        </pc:spChg>
        <pc:spChg chg="add mod">
          <ac:chgData name="Joe Smith" userId="10030000A803774B@LIVE.COM" providerId="AD" clId="Web-{07CAB130-58BE-4E0C-BEB2-96FCE91E9607}" dt="2018-02-21T15:20:41.046" v="454"/>
          <ac:spMkLst>
            <pc:docMk/>
            <pc:sldMk cId="2461920024" sldId="263"/>
            <ac:spMk id="65" creationId="{FCDEBA15-357C-44E2-AC91-1D04CFECC56F}"/>
          </ac:spMkLst>
        </pc:spChg>
        <pc:spChg chg="add mod">
          <ac:chgData name="Joe Smith" userId="10030000A803774B@LIVE.COM" providerId="AD" clId="Web-{07CAB130-58BE-4E0C-BEB2-96FCE91E9607}" dt="2018-02-21T15:20:41.078" v="455"/>
          <ac:spMkLst>
            <pc:docMk/>
            <pc:sldMk cId="2461920024" sldId="263"/>
            <ac:spMk id="66" creationId="{46FAE92D-0519-4D0C-8A7F-EE8943043D7C}"/>
          </ac:spMkLst>
        </pc:spChg>
        <pc:spChg chg="add mod">
          <ac:chgData name="Joe Smith" userId="10030000A803774B@LIVE.COM" providerId="AD" clId="Web-{07CAB130-58BE-4E0C-BEB2-96FCE91E9607}" dt="2018-02-21T15:20:41.093" v="456"/>
          <ac:spMkLst>
            <pc:docMk/>
            <pc:sldMk cId="2461920024" sldId="263"/>
            <ac:spMk id="67" creationId="{5D697D0C-AE05-45D3-A0F4-16A98E651222}"/>
          </ac:spMkLst>
        </pc:spChg>
        <pc:spChg chg="add mod">
          <ac:chgData name="Joe Smith" userId="10030000A803774B@LIVE.COM" providerId="AD" clId="Web-{07CAB130-58BE-4E0C-BEB2-96FCE91E9607}" dt="2018-02-21T15:20:41.124" v="457"/>
          <ac:spMkLst>
            <pc:docMk/>
            <pc:sldMk cId="2461920024" sldId="263"/>
            <ac:spMk id="68" creationId="{4B3E1FB2-0E1D-435A-9E08-AD9EB5EC42DE}"/>
          </ac:spMkLst>
        </pc:spChg>
        <pc:spChg chg="add mod">
          <ac:chgData name="Joe Smith" userId="10030000A803774B@LIVE.COM" providerId="AD" clId="Web-{07CAB130-58BE-4E0C-BEB2-96FCE91E9607}" dt="2018-02-21T15:20:41.140" v="458"/>
          <ac:spMkLst>
            <pc:docMk/>
            <pc:sldMk cId="2461920024" sldId="263"/>
            <ac:spMk id="69" creationId="{A0ECCB71-8444-4023-B3AF-E326F9BAC28C}"/>
          </ac:spMkLst>
        </pc:spChg>
        <pc:spChg chg="add mod">
          <ac:chgData name="Joe Smith" userId="10030000A803774B@LIVE.COM" providerId="AD" clId="Web-{07CAB130-58BE-4E0C-BEB2-96FCE91E9607}" dt="2018-02-21T15:20:41.171" v="459"/>
          <ac:spMkLst>
            <pc:docMk/>
            <pc:sldMk cId="2461920024" sldId="263"/>
            <ac:spMk id="70" creationId="{375B9D2E-BDE8-4BB2-8738-F5FE81475F4C}"/>
          </ac:spMkLst>
        </pc:spChg>
        <pc:spChg chg="add mod">
          <ac:chgData name="Joe Smith" userId="10030000A803774B@LIVE.COM" providerId="AD" clId="Web-{07CAB130-58BE-4E0C-BEB2-96FCE91E9607}" dt="2018-02-21T15:20:41.187" v="460"/>
          <ac:spMkLst>
            <pc:docMk/>
            <pc:sldMk cId="2461920024" sldId="263"/>
            <ac:spMk id="71" creationId="{E928FFAC-2668-4F34-8E26-D5F044CFE8AF}"/>
          </ac:spMkLst>
        </pc:spChg>
        <pc:spChg chg="add mod">
          <ac:chgData name="Joe Smith" userId="10030000A803774B@LIVE.COM" providerId="AD" clId="Web-{07CAB130-58BE-4E0C-BEB2-96FCE91E9607}" dt="2018-02-21T15:20:41.218" v="461"/>
          <ac:spMkLst>
            <pc:docMk/>
            <pc:sldMk cId="2461920024" sldId="263"/>
            <ac:spMk id="72" creationId="{517DCAC8-BE93-4FCD-AA5C-7BCF498D9DE9}"/>
          </ac:spMkLst>
        </pc:spChg>
        <pc:spChg chg="add mod">
          <ac:chgData name="Joe Smith" userId="10030000A803774B@LIVE.COM" providerId="AD" clId="Web-{07CAB130-58BE-4E0C-BEB2-96FCE91E9607}" dt="2018-02-21T15:20:41.234" v="462"/>
          <ac:spMkLst>
            <pc:docMk/>
            <pc:sldMk cId="2461920024" sldId="263"/>
            <ac:spMk id="73" creationId="{2A85BDE0-70A7-4603-BB90-EA4129E8D0FD}"/>
          </ac:spMkLst>
        </pc:spChg>
        <pc:spChg chg="add mod">
          <ac:chgData name="Joe Smith" userId="10030000A803774B@LIVE.COM" providerId="AD" clId="Web-{07CAB130-58BE-4E0C-BEB2-96FCE91E9607}" dt="2018-02-21T15:20:41.268" v="463"/>
          <ac:spMkLst>
            <pc:docMk/>
            <pc:sldMk cId="2461920024" sldId="263"/>
            <ac:spMk id="74" creationId="{DF91F9A6-E7DB-447E-BC4A-E253A3BEF5F7}"/>
          </ac:spMkLst>
        </pc:spChg>
        <pc:spChg chg="add mod">
          <ac:chgData name="Joe Smith" userId="10030000A803774B@LIVE.COM" providerId="AD" clId="Web-{07CAB130-58BE-4E0C-BEB2-96FCE91E9607}" dt="2018-02-21T15:20:41.281" v="464"/>
          <ac:spMkLst>
            <pc:docMk/>
            <pc:sldMk cId="2461920024" sldId="263"/>
            <ac:spMk id="75" creationId="{FB54C567-9101-4AF7-AE1A-6176E5CFE47D}"/>
          </ac:spMkLst>
        </pc:spChg>
        <pc:spChg chg="add mod">
          <ac:chgData name="Joe Smith" userId="10030000A803774B@LIVE.COM" providerId="AD" clId="Web-{07CAB130-58BE-4E0C-BEB2-96FCE91E9607}" dt="2018-02-21T15:20:41.312" v="465"/>
          <ac:spMkLst>
            <pc:docMk/>
            <pc:sldMk cId="2461920024" sldId="263"/>
            <ac:spMk id="76" creationId="{55888975-9BBE-4B01-8840-B786EA07A8C8}"/>
          </ac:spMkLst>
        </pc:spChg>
        <pc:spChg chg="add mod">
          <ac:chgData name="Joe Smith" userId="10030000A803774B@LIVE.COM" providerId="AD" clId="Web-{07CAB130-58BE-4E0C-BEB2-96FCE91E9607}" dt="2018-02-21T15:20:41.328" v="466"/>
          <ac:spMkLst>
            <pc:docMk/>
            <pc:sldMk cId="2461920024" sldId="263"/>
            <ac:spMk id="77" creationId="{7216C6A6-8193-4D30-A593-5A1B4E5F7551}"/>
          </ac:spMkLst>
        </pc:spChg>
        <pc:spChg chg="add mod">
          <ac:chgData name="Joe Smith" userId="10030000A803774B@LIVE.COM" providerId="AD" clId="Web-{07CAB130-58BE-4E0C-BEB2-96FCE91E9607}" dt="2018-02-21T15:20:41.359" v="467"/>
          <ac:spMkLst>
            <pc:docMk/>
            <pc:sldMk cId="2461920024" sldId="263"/>
            <ac:spMk id="78" creationId="{39A0D70D-A256-4E55-8CE7-267BD59EF348}"/>
          </ac:spMkLst>
        </pc:spChg>
        <pc:spChg chg="add mod">
          <ac:chgData name="Joe Smith" userId="10030000A803774B@LIVE.COM" providerId="AD" clId="Web-{07CAB130-58BE-4E0C-BEB2-96FCE91E9607}" dt="2018-02-21T15:20:41.374" v="468"/>
          <ac:spMkLst>
            <pc:docMk/>
            <pc:sldMk cId="2461920024" sldId="263"/>
            <ac:spMk id="79" creationId="{008192CD-6226-46DC-9775-90C8F708F182}"/>
          </ac:spMkLst>
        </pc:spChg>
        <pc:spChg chg="add mod">
          <ac:chgData name="Joe Smith" userId="10030000A803774B@LIVE.COM" providerId="AD" clId="Web-{07CAB130-58BE-4E0C-BEB2-96FCE91E9607}" dt="2018-02-21T15:20:41.406" v="469"/>
          <ac:spMkLst>
            <pc:docMk/>
            <pc:sldMk cId="2461920024" sldId="263"/>
            <ac:spMk id="80" creationId="{2076232C-5B4F-4C07-AC1F-A271649EE3DB}"/>
          </ac:spMkLst>
        </pc:spChg>
        <pc:spChg chg="add mod">
          <ac:chgData name="Joe Smith" userId="10030000A803774B@LIVE.COM" providerId="AD" clId="Web-{07CAB130-58BE-4E0C-BEB2-96FCE91E9607}" dt="2018-02-21T15:20:41.421" v="470"/>
          <ac:spMkLst>
            <pc:docMk/>
            <pc:sldMk cId="2461920024" sldId="263"/>
            <ac:spMk id="81" creationId="{CFDCF6D5-8029-419A-9C4F-7D6C618F7F16}"/>
          </ac:spMkLst>
        </pc:spChg>
        <pc:spChg chg="add mod">
          <ac:chgData name="Joe Smith" userId="10030000A803774B@LIVE.COM" providerId="AD" clId="Web-{07CAB130-58BE-4E0C-BEB2-96FCE91E9607}" dt="2018-02-21T15:20:41.437" v="471"/>
          <ac:spMkLst>
            <pc:docMk/>
            <pc:sldMk cId="2461920024" sldId="263"/>
            <ac:spMk id="82" creationId="{36CFF7ED-1F89-4DF1-8B80-BF34D060F2A8}"/>
          </ac:spMkLst>
        </pc:spChg>
        <pc:spChg chg="add mod">
          <ac:chgData name="Joe Smith" userId="10030000A803774B@LIVE.COM" providerId="AD" clId="Web-{07CAB130-58BE-4E0C-BEB2-96FCE91E9607}" dt="2018-02-21T15:20:41.468" v="472"/>
          <ac:spMkLst>
            <pc:docMk/>
            <pc:sldMk cId="2461920024" sldId="263"/>
            <ac:spMk id="83" creationId="{40DB272C-E80E-4ADB-8F67-F3B95C7D7D26}"/>
          </ac:spMkLst>
        </pc:spChg>
        <pc:spChg chg="add mod">
          <ac:chgData name="Joe Smith" userId="10030000A803774B@LIVE.COM" providerId="AD" clId="Web-{07CAB130-58BE-4E0C-BEB2-96FCE91E9607}" dt="2018-02-21T15:20:41.484" v="473"/>
          <ac:spMkLst>
            <pc:docMk/>
            <pc:sldMk cId="2461920024" sldId="263"/>
            <ac:spMk id="84" creationId="{83BD33F3-0A60-4B69-9EF6-5DCCC5998A8F}"/>
          </ac:spMkLst>
        </pc:spChg>
        <pc:spChg chg="add mod">
          <ac:chgData name="Joe Smith" userId="10030000A803774B@LIVE.COM" providerId="AD" clId="Web-{07CAB130-58BE-4E0C-BEB2-96FCE91E9607}" dt="2018-02-21T15:20:41.515" v="474"/>
          <ac:spMkLst>
            <pc:docMk/>
            <pc:sldMk cId="2461920024" sldId="263"/>
            <ac:spMk id="85" creationId="{F818A356-6BC2-48B9-8A2E-B993BEDA73FC}"/>
          </ac:spMkLst>
        </pc:spChg>
        <pc:spChg chg="add mod">
          <ac:chgData name="Joe Smith" userId="10030000A803774B@LIVE.COM" providerId="AD" clId="Web-{07CAB130-58BE-4E0C-BEB2-96FCE91E9607}" dt="2018-02-21T15:20:41.546" v="475"/>
          <ac:spMkLst>
            <pc:docMk/>
            <pc:sldMk cId="2461920024" sldId="263"/>
            <ac:spMk id="86" creationId="{BF322EBB-E4C5-41FE-8EBC-EFBCA36C3188}"/>
          </ac:spMkLst>
        </pc:spChg>
        <pc:spChg chg="add mod">
          <ac:chgData name="Joe Smith" userId="10030000A803774B@LIVE.COM" providerId="AD" clId="Web-{07CAB130-58BE-4E0C-BEB2-96FCE91E9607}" dt="2018-02-21T15:20:41.562" v="476"/>
          <ac:spMkLst>
            <pc:docMk/>
            <pc:sldMk cId="2461920024" sldId="263"/>
            <ac:spMk id="87" creationId="{4E66DA4E-C7D9-455B-A7E6-F322B21FBD63}"/>
          </ac:spMkLst>
        </pc:spChg>
        <pc:spChg chg="add mod">
          <ac:chgData name="Joe Smith" userId="10030000A803774B@LIVE.COM" providerId="AD" clId="Web-{07CAB130-58BE-4E0C-BEB2-96FCE91E9607}" dt="2018-02-21T15:20:41.593" v="477"/>
          <ac:spMkLst>
            <pc:docMk/>
            <pc:sldMk cId="2461920024" sldId="263"/>
            <ac:spMk id="88" creationId="{B7548C60-294F-4DEA-ADAF-354EC86E4A07}"/>
          </ac:spMkLst>
        </pc:spChg>
        <pc:spChg chg="add mod">
          <ac:chgData name="Joe Smith" userId="10030000A803774B@LIVE.COM" providerId="AD" clId="Web-{07CAB130-58BE-4E0C-BEB2-96FCE91E9607}" dt="2018-02-21T15:20:41.687" v="481"/>
          <ac:spMkLst>
            <pc:docMk/>
            <pc:sldMk cId="2461920024" sldId="263"/>
            <ac:spMk id="89" creationId="{8149E2C0-D674-4F38-8F60-36C98CEFF98B}"/>
          </ac:spMkLst>
        </pc:spChg>
        <pc:spChg chg="add mod">
          <ac:chgData name="Joe Smith" userId="10030000A803774B@LIVE.COM" providerId="AD" clId="Web-{07CAB130-58BE-4E0C-BEB2-96FCE91E9607}" dt="2018-02-21T15:20:41.624" v="478"/>
          <ac:spMkLst>
            <pc:docMk/>
            <pc:sldMk cId="2461920024" sldId="263"/>
            <ac:spMk id="90" creationId="{AFC07018-A344-423E-A53B-1A40F20E0903}"/>
          </ac:spMkLst>
        </pc:spChg>
        <pc:spChg chg="add mod">
          <ac:chgData name="Joe Smith" userId="10030000A803774B@LIVE.COM" providerId="AD" clId="Web-{07CAB130-58BE-4E0C-BEB2-96FCE91E9607}" dt="2018-02-21T15:20:41.640" v="479"/>
          <ac:spMkLst>
            <pc:docMk/>
            <pc:sldMk cId="2461920024" sldId="263"/>
            <ac:spMk id="91" creationId="{8AA404EA-6B6D-4AF8-A8E0-5B66A57F9C07}"/>
          </ac:spMkLst>
        </pc:spChg>
        <pc:spChg chg="add mod">
          <ac:chgData name="Joe Smith" userId="10030000A803774B@LIVE.COM" providerId="AD" clId="Web-{07CAB130-58BE-4E0C-BEB2-96FCE91E9607}" dt="2018-02-21T15:20:41.671" v="480"/>
          <ac:spMkLst>
            <pc:docMk/>
            <pc:sldMk cId="2461920024" sldId="263"/>
            <ac:spMk id="92" creationId="{2F770B62-8B36-4AE5-97A1-4FB1A4A507FD}"/>
          </ac:spMkLst>
        </pc:spChg>
        <pc:spChg chg="add mod">
          <ac:chgData name="Joe Smith" userId="10030000A803774B@LIVE.COM" providerId="AD" clId="Web-{07CAB130-58BE-4E0C-BEB2-96FCE91E9607}" dt="2018-02-21T15:18:34.296" v="448"/>
          <ac:spMkLst>
            <pc:docMk/>
            <pc:sldMk cId="2461920024" sldId="263"/>
            <ac:spMk id="93" creationId="{8D481BD4-9D3F-4B13-86B9-62DC277F4196}"/>
          </ac:spMkLst>
        </pc:spChg>
      </pc:sldChg>
      <pc:sldChg chg="addSp modSp add replId modNotes">
        <pc:chgData name="Joe Smith" userId="10030000A803774B@LIVE.COM" providerId="AD" clId="Web-{07CAB130-58BE-4E0C-BEB2-96FCE91E9607}" dt="2018-02-21T15:29:58.893" v="583"/>
        <pc:sldMkLst>
          <pc:docMk/>
          <pc:sldMk cId="4103890304" sldId="264"/>
        </pc:sldMkLst>
        <pc:spChg chg="mod">
          <ac:chgData name="Joe Smith" userId="10030000A803774B@LIVE.COM" providerId="AD" clId="Web-{07CAB130-58BE-4E0C-BEB2-96FCE91E9607}" dt="2018-02-21T15:29:58.893" v="583"/>
          <ac:spMkLst>
            <pc:docMk/>
            <pc:sldMk cId="4103890304" sldId="264"/>
            <ac:spMk id="2" creationId="{31A5419E-1973-4339-B7AB-4FB75F450C13}"/>
          </ac:spMkLst>
        </pc:spChg>
        <pc:spChg chg="mod">
          <ac:chgData name="Joe Smith" userId="10030000A803774B@LIVE.COM" providerId="AD" clId="Web-{07CAB130-58BE-4E0C-BEB2-96FCE91E9607}" dt="2018-02-21T15:15:18.918" v="393"/>
          <ac:spMkLst>
            <pc:docMk/>
            <pc:sldMk cId="4103890304" sldId="264"/>
            <ac:spMk id="5" creationId="{34A765DE-BE5C-4860-BAB4-F717F1B5503B}"/>
          </ac:spMkLst>
        </pc:spChg>
        <pc:spChg chg="add mod">
          <ac:chgData name="Joe Smith" userId="10030000A803774B@LIVE.COM" providerId="AD" clId="Web-{07CAB130-58BE-4E0C-BEB2-96FCE91E9607}" dt="2018-02-21T15:20:59.265" v="483"/>
          <ac:spMkLst>
            <pc:docMk/>
            <pc:sldMk cId="4103890304" sldId="264"/>
            <ac:spMk id="6" creationId="{6F4A17BD-C2E9-4977-A959-9A280B3FF289}"/>
          </ac:spMkLst>
        </pc:spChg>
      </pc:sldChg>
      <pc:sldChg chg="addSp modSp add replId modNotes">
        <pc:chgData name="Joe Smith" userId="10030000A803774B@LIVE.COM" providerId="AD" clId="Web-{07CAB130-58BE-4E0C-BEB2-96FCE91E9607}" dt="2018-02-21T15:30:11.910" v="585"/>
        <pc:sldMkLst>
          <pc:docMk/>
          <pc:sldMk cId="876371451" sldId="265"/>
        </pc:sldMkLst>
        <pc:spChg chg="mod">
          <ac:chgData name="Joe Smith" userId="10030000A803774B@LIVE.COM" providerId="AD" clId="Web-{07CAB130-58BE-4E0C-BEB2-96FCE91E9607}" dt="2018-02-21T15:30:11.910" v="585"/>
          <ac:spMkLst>
            <pc:docMk/>
            <pc:sldMk cId="876371451" sldId="265"/>
            <ac:spMk id="2" creationId="{31A5419E-1973-4339-B7AB-4FB75F450C13}"/>
          </ac:spMkLst>
        </pc:spChg>
        <pc:spChg chg="mod">
          <ac:chgData name="Joe Smith" userId="10030000A803774B@LIVE.COM" providerId="AD" clId="Web-{07CAB130-58BE-4E0C-BEB2-96FCE91E9607}" dt="2018-02-21T15:15:32.324" v="395"/>
          <ac:spMkLst>
            <pc:docMk/>
            <pc:sldMk cId="876371451" sldId="265"/>
            <ac:spMk id="5" creationId="{34A765DE-BE5C-4860-BAB4-F717F1B5503B}"/>
          </ac:spMkLst>
        </pc:spChg>
        <pc:spChg chg="add mod">
          <ac:chgData name="Joe Smith" userId="10030000A803774B@LIVE.COM" providerId="AD" clId="Web-{07CAB130-58BE-4E0C-BEB2-96FCE91E9607}" dt="2018-02-21T15:20:52.343" v="482"/>
          <ac:spMkLst>
            <pc:docMk/>
            <pc:sldMk cId="876371451" sldId="265"/>
            <ac:spMk id="6" creationId="{95B33436-4B6D-43A8-A531-80BBDD9563F5}"/>
          </ac:spMkLst>
        </pc:spChg>
      </pc:sldChg>
      <pc:sldChg chg="addSp modSp add replId modNotes">
        <pc:chgData name="Joe Smith" userId="10030000A803774B@LIVE.COM" providerId="AD" clId="Web-{07CAB130-58BE-4E0C-BEB2-96FCE91E9607}" dt="2018-02-21T15:30:18.315" v="587"/>
        <pc:sldMkLst>
          <pc:docMk/>
          <pc:sldMk cId="2722627332" sldId="266"/>
        </pc:sldMkLst>
        <pc:spChg chg="mod">
          <ac:chgData name="Joe Smith" userId="10030000A803774B@LIVE.COM" providerId="AD" clId="Web-{07CAB130-58BE-4E0C-BEB2-96FCE91E9607}" dt="2018-02-21T15:30:18.315" v="587"/>
          <ac:spMkLst>
            <pc:docMk/>
            <pc:sldMk cId="2722627332" sldId="266"/>
            <ac:spMk id="2" creationId="{31A5419E-1973-4339-B7AB-4FB75F450C13}"/>
          </ac:spMkLst>
        </pc:spChg>
        <pc:spChg chg="mod">
          <ac:chgData name="Joe Smith" userId="10030000A803774B@LIVE.COM" providerId="AD" clId="Web-{07CAB130-58BE-4E0C-BEB2-96FCE91E9607}" dt="2018-02-21T15:15:44.809" v="397"/>
          <ac:spMkLst>
            <pc:docMk/>
            <pc:sldMk cId="2722627332" sldId="266"/>
            <ac:spMk id="5" creationId="{34A765DE-BE5C-4860-BAB4-F717F1B5503B}"/>
          </ac:spMkLst>
        </pc:spChg>
        <pc:spChg chg="add mod">
          <ac:chgData name="Joe Smith" userId="10030000A803774B@LIVE.COM" providerId="AD" clId="Web-{07CAB130-58BE-4E0C-BEB2-96FCE91E9607}" dt="2018-02-21T15:21:25.453" v="489"/>
          <ac:spMkLst>
            <pc:docMk/>
            <pc:sldMk cId="2722627332" sldId="266"/>
            <ac:spMk id="6" creationId="{9B6D581F-E155-4C3C-AEEC-F11A17AA0EBC}"/>
          </ac:spMkLst>
        </pc:spChg>
        <pc:spChg chg="add mod">
          <ac:chgData name="Joe Smith" userId="10030000A803774B@LIVE.COM" providerId="AD" clId="Web-{07CAB130-58BE-4E0C-BEB2-96FCE91E9607}" dt="2018-02-21T15:21:34.312" v="490"/>
          <ac:spMkLst>
            <pc:docMk/>
            <pc:sldMk cId="2722627332" sldId="266"/>
            <ac:spMk id="7" creationId="{D2348D7A-58B8-4D36-967C-89014122A700}"/>
          </ac:spMkLst>
        </pc:spChg>
        <pc:spChg chg="add mod">
          <ac:chgData name="Joe Smith" userId="10030000A803774B@LIVE.COM" providerId="AD" clId="Web-{07CAB130-58BE-4E0C-BEB2-96FCE91E9607}" dt="2018-02-21T15:21:39.468" v="491"/>
          <ac:spMkLst>
            <pc:docMk/>
            <pc:sldMk cId="2722627332" sldId="266"/>
            <ac:spMk id="8" creationId="{F1F5EC55-1DD5-4DC8-8E4F-5BB73E2DDA13}"/>
          </ac:spMkLst>
        </pc:spChg>
        <pc:spChg chg="add mod">
          <ac:chgData name="Joe Smith" userId="10030000A803774B@LIVE.COM" providerId="AD" clId="Web-{07CAB130-58BE-4E0C-BEB2-96FCE91E9607}" dt="2018-02-21T15:21:43.812" v="492"/>
          <ac:spMkLst>
            <pc:docMk/>
            <pc:sldMk cId="2722627332" sldId="266"/>
            <ac:spMk id="9" creationId="{BE56F0B4-19A8-4380-BA21-D905C5D7E9ED}"/>
          </ac:spMkLst>
        </pc:spChg>
        <pc:spChg chg="add mod">
          <ac:chgData name="Joe Smith" userId="10030000A803774B@LIVE.COM" providerId="AD" clId="Web-{07CAB130-58BE-4E0C-BEB2-96FCE91E9607}" dt="2018-02-21T15:21:49.312" v="493"/>
          <ac:spMkLst>
            <pc:docMk/>
            <pc:sldMk cId="2722627332" sldId="266"/>
            <ac:spMk id="10" creationId="{D8A174CF-C8A7-4542-9D8C-B10DED44E50C}"/>
          </ac:spMkLst>
        </pc:spChg>
      </pc:sldChg>
      <pc:sldChg chg="addSp modSp add ord replId modNotes">
        <pc:chgData name="Joe Smith" userId="10030000A803774B@LIVE.COM" providerId="AD" clId="Web-{07CAB130-58BE-4E0C-BEB2-96FCE91E9607}" dt="2018-02-21T15:36:34.692" v="631"/>
        <pc:sldMkLst>
          <pc:docMk/>
          <pc:sldMk cId="2742167830" sldId="267"/>
        </pc:sldMkLst>
        <pc:spChg chg="mod">
          <ac:chgData name="Joe Smith" userId="10030000A803774B@LIVE.COM" providerId="AD" clId="Web-{07CAB130-58BE-4E0C-BEB2-96FCE91E9607}" dt="2018-02-21T15:30:24.221" v="589"/>
          <ac:spMkLst>
            <pc:docMk/>
            <pc:sldMk cId="2742167830" sldId="267"/>
            <ac:spMk id="2" creationId="{31A5419E-1973-4339-B7AB-4FB75F450C13}"/>
          </ac:spMkLst>
        </pc:spChg>
        <pc:spChg chg="mod">
          <ac:chgData name="Joe Smith" userId="10030000A803774B@LIVE.COM" providerId="AD" clId="Web-{07CAB130-58BE-4E0C-BEB2-96FCE91E9607}" dt="2018-02-21T15:36:34.692" v="631"/>
          <ac:spMkLst>
            <pc:docMk/>
            <pc:sldMk cId="2742167830" sldId="267"/>
            <ac:spMk id="5" creationId="{34A765DE-BE5C-4860-BAB4-F717F1B5503B}"/>
          </ac:spMkLst>
        </pc:spChg>
        <pc:graphicFrameChg chg="add mod modGraphic">
          <ac:chgData name="Joe Smith" userId="10030000A803774B@LIVE.COM" providerId="AD" clId="Web-{07CAB130-58BE-4E0C-BEB2-96FCE91E9607}" dt="2018-02-21T15:25:50.143" v="540"/>
          <ac:graphicFrameMkLst>
            <pc:docMk/>
            <pc:sldMk cId="2742167830" sldId="267"/>
            <ac:graphicFrameMk id="6" creationId="{EFDB3CD3-D825-4403-BEF7-0C503219392F}"/>
          </ac:graphicFrameMkLst>
        </pc:graphicFrameChg>
      </pc:sldChg>
      <pc:sldChg chg="addSp modSp add ord replId modNotes">
        <pc:chgData name="Joe Smith" userId="10030000A803774B@LIVE.COM" providerId="AD" clId="Web-{07CAB130-58BE-4E0C-BEB2-96FCE91E9607}" dt="2018-02-21T15:36:47.333" v="640"/>
        <pc:sldMkLst>
          <pc:docMk/>
          <pc:sldMk cId="1231873837" sldId="268"/>
        </pc:sldMkLst>
        <pc:spChg chg="mod">
          <ac:chgData name="Joe Smith" userId="10030000A803774B@LIVE.COM" providerId="AD" clId="Web-{07CAB130-58BE-4E0C-BEB2-96FCE91E9607}" dt="2018-02-21T15:33:46.862" v="611"/>
          <ac:spMkLst>
            <pc:docMk/>
            <pc:sldMk cId="1231873837" sldId="268"/>
            <ac:spMk id="2" creationId="{31A5419E-1973-4339-B7AB-4FB75F450C13}"/>
          </ac:spMkLst>
        </pc:spChg>
        <pc:spChg chg="mod">
          <ac:chgData name="Joe Smith" userId="10030000A803774B@LIVE.COM" providerId="AD" clId="Web-{07CAB130-58BE-4E0C-BEB2-96FCE91E9607}" dt="2018-02-21T15:36:47.333" v="640"/>
          <ac:spMkLst>
            <pc:docMk/>
            <pc:sldMk cId="1231873837" sldId="268"/>
            <ac:spMk id="5" creationId="{34A765DE-BE5C-4860-BAB4-F717F1B5503B}"/>
          </ac:spMkLst>
        </pc:spChg>
        <pc:spChg chg="add mod">
          <ac:chgData name="Joe Smith" userId="10030000A803774B@LIVE.COM" providerId="AD" clId="Web-{07CAB130-58BE-4E0C-BEB2-96FCE91E9607}" dt="2018-02-21T15:26:16.643" v="542"/>
          <ac:spMkLst>
            <pc:docMk/>
            <pc:sldMk cId="1231873837" sldId="268"/>
            <ac:spMk id="6" creationId="{CB6C3BAC-A862-4A7F-999B-651F3DE40EAF}"/>
          </ac:spMkLst>
        </pc:spChg>
      </pc:sldChg>
      <pc:sldChg chg="delSp new mod ord modClrScheme chgLayout">
        <pc:chgData name="Joe Smith" userId="10030000A803774B@LIVE.COM" providerId="AD" clId="Web-{07CAB130-58BE-4E0C-BEB2-96FCE91E9607}" dt="2018-02-21T15:10:36.871" v="375"/>
        <pc:sldMkLst>
          <pc:docMk/>
          <pc:sldMk cId="3307198454" sldId="269"/>
        </pc:sldMkLst>
        <pc:spChg chg="del">
          <ac:chgData name="Joe Smith" userId="10030000A803774B@LIVE.COM" providerId="AD" clId="Web-{07CAB130-58BE-4E0C-BEB2-96FCE91E9607}" dt="2018-02-21T15:10:36.871" v="375"/>
          <ac:spMkLst>
            <pc:docMk/>
            <pc:sldMk cId="3307198454" sldId="269"/>
            <ac:spMk id="2" creationId="{B2363A22-7C32-4ECA-8023-05F647A07F03}"/>
          </ac:spMkLst>
        </pc:spChg>
        <pc:spChg chg="del">
          <ac:chgData name="Joe Smith" userId="10030000A803774B@LIVE.COM" providerId="AD" clId="Web-{07CAB130-58BE-4E0C-BEB2-96FCE91E9607}" dt="2018-02-21T15:10:36.871" v="375"/>
          <ac:spMkLst>
            <pc:docMk/>
            <pc:sldMk cId="3307198454" sldId="269"/>
            <ac:spMk id="3" creationId="{E7408868-D3CA-4131-AC01-74803CAAF05A}"/>
          </ac:spMkLst>
        </pc:spChg>
        <pc:spChg chg="del">
          <ac:chgData name="Joe Smith" userId="10030000A803774B@LIVE.COM" providerId="AD" clId="Web-{07CAB130-58BE-4E0C-BEB2-96FCE91E9607}" dt="2018-02-21T15:10:36.871" v="375"/>
          <ac:spMkLst>
            <pc:docMk/>
            <pc:sldMk cId="3307198454" sldId="269"/>
            <ac:spMk id="4" creationId="{1E3E24B8-C28A-402F-BB8A-EB8067511160}"/>
          </ac:spMkLst>
        </pc:spChg>
      </pc:sldChg>
      <pc:sldChg chg="addSp delSp modSp add ord replId">
        <pc:chgData name="Joe Smith" userId="10030000A803774B@LIVE.COM" providerId="AD" clId="Web-{07CAB130-58BE-4E0C-BEB2-96FCE91E9607}" dt="2018-02-21T15:28:53.503" v="572"/>
        <pc:sldMkLst>
          <pc:docMk/>
          <pc:sldMk cId="3813185993" sldId="270"/>
        </pc:sldMkLst>
        <pc:spChg chg="mod">
          <ac:chgData name="Joe Smith" userId="10030000A803774B@LIVE.COM" providerId="AD" clId="Web-{07CAB130-58BE-4E0C-BEB2-96FCE91E9607}" dt="2018-02-21T15:28:53.503" v="572"/>
          <ac:spMkLst>
            <pc:docMk/>
            <pc:sldMk cId="3813185993" sldId="270"/>
            <ac:spMk id="2" creationId="{31A5419E-1973-4339-B7AB-4FB75F450C13}"/>
          </ac:spMkLst>
        </pc:spChg>
        <pc:spChg chg="mod">
          <ac:chgData name="Joe Smith" userId="10030000A803774B@LIVE.COM" providerId="AD" clId="Web-{07CAB130-58BE-4E0C-BEB2-96FCE91E9607}" dt="2018-02-21T15:27:38.909" v="552"/>
          <ac:spMkLst>
            <pc:docMk/>
            <pc:sldMk cId="3813185993" sldId="270"/>
            <ac:spMk id="5" creationId="{34A765DE-BE5C-4860-BAB4-F717F1B5503B}"/>
          </ac:spMkLst>
        </pc:spChg>
        <pc:spChg chg="del">
          <ac:chgData name="Joe Smith" userId="10030000A803774B@LIVE.COM" providerId="AD" clId="Web-{07CAB130-58BE-4E0C-BEB2-96FCE91E9607}" dt="2018-02-21T15:27:43.300" v="556"/>
          <ac:spMkLst>
            <pc:docMk/>
            <pc:sldMk cId="3813185993" sldId="270"/>
            <ac:spMk id="6" creationId="{737AAE27-A7BC-438E-8178-88DC29EB95A5}"/>
          </ac:spMkLst>
        </pc:spChg>
        <pc:spChg chg="add mod">
          <ac:chgData name="Joe Smith" userId="10030000A803774B@LIVE.COM" providerId="AD" clId="Web-{07CAB130-58BE-4E0C-BEB2-96FCE91E9607}" dt="2018-02-21T15:28:09.565" v="558"/>
          <ac:spMkLst>
            <pc:docMk/>
            <pc:sldMk cId="3813185993" sldId="270"/>
            <ac:spMk id="7" creationId="{7BBF0E8D-BAF6-454B-829F-6CF22A915B03}"/>
          </ac:spMkLst>
        </pc:spChg>
        <pc:spChg chg="add mod">
          <ac:chgData name="Joe Smith" userId="10030000A803774B@LIVE.COM" providerId="AD" clId="Web-{07CAB130-58BE-4E0C-BEB2-96FCE91E9607}" dt="2018-02-21T15:28:09.596" v="559"/>
          <ac:spMkLst>
            <pc:docMk/>
            <pc:sldMk cId="3813185993" sldId="270"/>
            <ac:spMk id="8" creationId="{2E557C31-ABB3-42D8-B5C8-BC944C2BF700}"/>
          </ac:spMkLst>
        </pc:spChg>
        <pc:spChg chg="add mod">
          <ac:chgData name="Joe Smith" userId="10030000A803774B@LIVE.COM" providerId="AD" clId="Web-{07CAB130-58BE-4E0C-BEB2-96FCE91E9607}" dt="2018-02-21T15:28:09.628" v="560"/>
          <ac:spMkLst>
            <pc:docMk/>
            <pc:sldMk cId="3813185993" sldId="270"/>
            <ac:spMk id="9" creationId="{B1BE2150-63D9-473B-A6FD-24588229E462}"/>
          </ac:spMkLst>
        </pc:spChg>
        <pc:spChg chg="add mod">
          <ac:chgData name="Joe Smith" userId="10030000A803774B@LIVE.COM" providerId="AD" clId="Web-{07CAB130-58BE-4E0C-BEB2-96FCE91E9607}" dt="2018-02-21T15:28:09.659" v="561"/>
          <ac:spMkLst>
            <pc:docMk/>
            <pc:sldMk cId="3813185993" sldId="270"/>
            <ac:spMk id="10" creationId="{196EF17B-E5CD-4F1E-8A33-4293A7C1C2F4}"/>
          </ac:spMkLst>
        </pc:spChg>
        <pc:spChg chg="add mod">
          <ac:chgData name="Joe Smith" userId="10030000A803774B@LIVE.COM" providerId="AD" clId="Web-{07CAB130-58BE-4E0C-BEB2-96FCE91E9607}" dt="2018-02-21T15:28:09.690" v="562"/>
          <ac:spMkLst>
            <pc:docMk/>
            <pc:sldMk cId="3813185993" sldId="270"/>
            <ac:spMk id="11" creationId="{4276F713-4414-4631-A44C-8F1B925E53AE}"/>
          </ac:spMkLst>
        </pc:spChg>
        <pc:spChg chg="add mod">
          <ac:chgData name="Joe Smith" userId="10030000A803774B@LIVE.COM" providerId="AD" clId="Web-{07CAB130-58BE-4E0C-BEB2-96FCE91E9607}" dt="2018-02-21T15:28:09.721" v="563"/>
          <ac:spMkLst>
            <pc:docMk/>
            <pc:sldMk cId="3813185993" sldId="270"/>
            <ac:spMk id="12" creationId="{E1102738-07B9-400C-9841-78BD4FB28FAF}"/>
          </ac:spMkLst>
        </pc:spChg>
        <pc:spChg chg="add mod">
          <ac:chgData name="Joe Smith" userId="10030000A803774B@LIVE.COM" providerId="AD" clId="Web-{07CAB130-58BE-4E0C-BEB2-96FCE91E9607}" dt="2018-02-21T15:28:09.753" v="564"/>
          <ac:spMkLst>
            <pc:docMk/>
            <pc:sldMk cId="3813185993" sldId="270"/>
            <ac:spMk id="13" creationId="{A26F3779-5A23-466A-84A0-F4779FE62778}"/>
          </ac:spMkLst>
        </pc:spChg>
        <pc:spChg chg="add mod">
          <ac:chgData name="Joe Smith" userId="10030000A803774B@LIVE.COM" providerId="AD" clId="Web-{07CAB130-58BE-4E0C-BEB2-96FCE91E9607}" dt="2018-02-21T15:28:09.784" v="565"/>
          <ac:spMkLst>
            <pc:docMk/>
            <pc:sldMk cId="3813185993" sldId="270"/>
            <ac:spMk id="14" creationId="{426589DB-EBF7-444E-9E9A-A36356EA5BF1}"/>
          </ac:spMkLst>
        </pc:spChg>
        <pc:spChg chg="add mod">
          <ac:chgData name="Joe Smith" userId="10030000A803774B@LIVE.COM" providerId="AD" clId="Web-{07CAB130-58BE-4E0C-BEB2-96FCE91E9607}" dt="2018-02-21T15:28:09.831" v="566"/>
          <ac:spMkLst>
            <pc:docMk/>
            <pc:sldMk cId="3813185993" sldId="270"/>
            <ac:spMk id="15" creationId="{392B5BFD-780B-4E62-90D9-8A914897474C}"/>
          </ac:spMkLst>
        </pc:spChg>
        <pc:spChg chg="add mod">
          <ac:chgData name="Joe Smith" userId="10030000A803774B@LIVE.COM" providerId="AD" clId="Web-{07CAB130-58BE-4E0C-BEB2-96FCE91E9607}" dt="2018-02-21T15:28:09.862" v="567"/>
          <ac:spMkLst>
            <pc:docMk/>
            <pc:sldMk cId="3813185993" sldId="270"/>
            <ac:spMk id="16" creationId="{EA992561-CC24-48AF-8A45-F0A039A4AA72}"/>
          </ac:spMkLst>
        </pc:spChg>
      </pc:sldChg>
    </pc:docChg>
  </pc:docChgLst>
  <pc:docChgLst>
    <pc:chgData name="Joe Smith" userId="S::joe.smith@crisis.org.uk::339c0dfa-b3e8-40d0-9156-d00e9ede1f4e" providerId="AD" clId="Web-{FD9034AC-C942-4B49-1A91-CA4BEF150C42}"/>
    <pc:docChg chg="modSld">
      <pc:chgData name="Joe Smith" userId="S::joe.smith@crisis.org.uk::339c0dfa-b3e8-40d0-9156-d00e9ede1f4e" providerId="AD" clId="Web-{FD9034AC-C942-4B49-1A91-CA4BEF150C42}" dt="2018-08-14T09:02:15.557" v="59" actId="20577"/>
      <pc:docMkLst>
        <pc:docMk/>
      </pc:docMkLst>
      <pc:sldChg chg="modSp">
        <pc:chgData name="Joe Smith" userId="S::joe.smith@crisis.org.uk::339c0dfa-b3e8-40d0-9156-d00e9ede1f4e" providerId="AD" clId="Web-{FD9034AC-C942-4B49-1A91-CA4BEF150C42}" dt="2018-08-14T09:02:15.557" v="59" actId="20577"/>
        <pc:sldMkLst>
          <pc:docMk/>
          <pc:sldMk cId="1776456602" sldId="312"/>
        </pc:sldMkLst>
        <pc:spChg chg="mod">
          <ac:chgData name="Joe Smith" userId="S::joe.smith@crisis.org.uk::339c0dfa-b3e8-40d0-9156-d00e9ede1f4e" providerId="AD" clId="Web-{FD9034AC-C942-4B49-1A91-CA4BEF150C42}" dt="2018-08-14T09:00:13.699" v="10" actId="20577"/>
          <ac:spMkLst>
            <pc:docMk/>
            <pc:sldMk cId="1776456602" sldId="312"/>
            <ac:spMk id="9" creationId="{E5D313A7-BB89-460E-9121-F22365CAE64E}"/>
          </ac:spMkLst>
        </pc:spChg>
        <pc:spChg chg="mod">
          <ac:chgData name="Joe Smith" userId="S::joe.smith@crisis.org.uk::339c0dfa-b3e8-40d0-9156-d00e9ede1f4e" providerId="AD" clId="Web-{FD9034AC-C942-4B49-1A91-CA4BEF150C42}" dt="2018-08-14T09:01:08.667" v="31" actId="20577"/>
          <ac:spMkLst>
            <pc:docMk/>
            <pc:sldMk cId="1776456602" sldId="312"/>
            <ac:spMk id="10" creationId="{33E2002D-C236-4DFD-90EA-98F33C4CE384}"/>
          </ac:spMkLst>
        </pc:spChg>
        <pc:spChg chg="mod">
          <ac:chgData name="Joe Smith" userId="S::joe.smith@crisis.org.uk::339c0dfa-b3e8-40d0-9156-d00e9ede1f4e" providerId="AD" clId="Web-{FD9034AC-C942-4B49-1A91-CA4BEF150C42}" dt="2018-08-14T09:02:15.557" v="59" actId="20577"/>
          <ac:spMkLst>
            <pc:docMk/>
            <pc:sldMk cId="1776456602" sldId="312"/>
            <ac:spMk id="16" creationId="{EAF23E1A-600C-4DD0-8D08-39D8D6B3EA0F}"/>
          </ac:spMkLst>
        </pc:spChg>
      </pc:sldChg>
    </pc:docChg>
  </pc:docChgLst>
  <pc:docChgLst>
    <pc:chgData name="Joe Smith" userId="S::joe.smith@crisis.org.uk::339c0dfa-b3e8-40d0-9156-d00e9ede1f4e" providerId="AD" clId="Web-{EE17D06A-6F16-57B5-33AD-057CE60BD85A}"/>
    <pc:docChg chg="addSld delSld modSld sldOrd">
      <pc:chgData name="Joe Smith" userId="S::joe.smith@crisis.org.uk::339c0dfa-b3e8-40d0-9156-d00e9ede1f4e" providerId="AD" clId="Web-{EE17D06A-6F16-57B5-33AD-057CE60BD85A}" dt="2018-08-14T09:10:55.573" v="95"/>
      <pc:docMkLst>
        <pc:docMk/>
      </pc:docMkLst>
      <pc:sldChg chg="del">
        <pc:chgData name="Joe Smith" userId="S::joe.smith@crisis.org.uk::339c0dfa-b3e8-40d0-9156-d00e9ede1f4e" providerId="AD" clId="Web-{EE17D06A-6F16-57B5-33AD-057CE60BD85A}" dt="2018-08-14T09:10:55.573" v="95"/>
        <pc:sldMkLst>
          <pc:docMk/>
          <pc:sldMk cId="159602189" sldId="261"/>
        </pc:sldMkLst>
      </pc:sldChg>
      <pc:sldChg chg="del">
        <pc:chgData name="Joe Smith" userId="S::joe.smith@crisis.org.uk::339c0dfa-b3e8-40d0-9156-d00e9ede1f4e" providerId="AD" clId="Web-{EE17D06A-6F16-57B5-33AD-057CE60BD85A}" dt="2018-08-14T09:10:37.932" v="93"/>
        <pc:sldMkLst>
          <pc:docMk/>
          <pc:sldMk cId="1418145921" sldId="296"/>
        </pc:sldMkLst>
      </pc:sldChg>
      <pc:sldChg chg="modSp ord modNotes">
        <pc:chgData name="Joe Smith" userId="S::joe.smith@crisis.org.uk::339c0dfa-b3e8-40d0-9156-d00e9ede1f4e" providerId="AD" clId="Web-{EE17D06A-6F16-57B5-33AD-057CE60BD85A}" dt="2018-08-14T09:10:30.744" v="92"/>
        <pc:sldMkLst>
          <pc:docMk/>
          <pc:sldMk cId="1776456602" sldId="312"/>
        </pc:sldMkLst>
        <pc:spChg chg="mod">
          <ac:chgData name="Joe Smith" userId="S::joe.smith@crisis.org.uk::339c0dfa-b3e8-40d0-9156-d00e9ede1f4e" providerId="AD" clId="Web-{EE17D06A-6F16-57B5-33AD-057CE60BD85A}" dt="2018-08-14T09:08:23.807" v="78" actId="20577"/>
          <ac:spMkLst>
            <pc:docMk/>
            <pc:sldMk cId="1776456602" sldId="312"/>
            <ac:spMk id="18" creationId="{DEE7B742-08FE-4410-AD10-1DAE7A2AA719}"/>
          </ac:spMkLst>
        </pc:spChg>
        <pc:spChg chg="mod">
          <ac:chgData name="Joe Smith" userId="S::joe.smith@crisis.org.uk::339c0dfa-b3e8-40d0-9156-d00e9ede1f4e" providerId="AD" clId="Web-{EE17D06A-6F16-57B5-33AD-057CE60BD85A}" dt="2018-08-14T09:08:27.606" v="80" actId="20577"/>
          <ac:spMkLst>
            <pc:docMk/>
            <pc:sldMk cId="1776456602" sldId="312"/>
            <ac:spMk id="20" creationId="{D5279914-DE4D-49D0-B9CA-D1409656C0C5}"/>
          </ac:spMkLst>
        </pc:spChg>
        <pc:spChg chg="mod">
          <ac:chgData name="Joe Smith" userId="S::joe.smith@crisis.org.uk::339c0dfa-b3e8-40d0-9156-d00e9ede1f4e" providerId="AD" clId="Web-{EE17D06A-6F16-57B5-33AD-057CE60BD85A}" dt="2018-08-14T09:05:22.447" v="37" actId="20577"/>
          <ac:spMkLst>
            <pc:docMk/>
            <pc:sldMk cId="1776456602" sldId="312"/>
            <ac:spMk id="22" creationId="{0254E6C3-B9E2-4C0B-89ED-E4207A43DA96}"/>
          </ac:spMkLst>
        </pc:spChg>
        <pc:spChg chg="mod">
          <ac:chgData name="Joe Smith" userId="S::joe.smith@crisis.org.uk::339c0dfa-b3e8-40d0-9156-d00e9ede1f4e" providerId="AD" clId="Web-{EE17D06A-6F16-57B5-33AD-057CE60BD85A}" dt="2018-08-14T09:09:47.119" v="91" actId="20577"/>
          <ac:spMkLst>
            <pc:docMk/>
            <pc:sldMk cId="1776456602" sldId="312"/>
            <ac:spMk id="24" creationId="{A49B918E-960C-4508-8E7D-15F8EE40B64E}"/>
          </ac:spMkLst>
        </pc:spChg>
      </pc:sldChg>
      <pc:sldChg chg="add replId">
        <pc:chgData name="Joe Smith" userId="S::joe.smith@crisis.org.uk::339c0dfa-b3e8-40d0-9156-d00e9ede1f4e" providerId="AD" clId="Web-{EE17D06A-6F16-57B5-33AD-057CE60BD85A}" dt="2018-08-14T09:10:50.369" v="94"/>
        <pc:sldMkLst>
          <pc:docMk/>
          <pc:sldMk cId="2184042120" sldId="313"/>
        </pc:sldMkLst>
      </pc:sldChg>
    </pc:docChg>
  </pc:docChgLst>
  <pc:docChgLst>
    <pc:chgData name="Joe Smith" userId="S::joe.smith@crisis.org.uk::339c0dfa-b3e8-40d0-9156-d00e9ede1f4e" providerId="AD" clId="Web-{ABF4C068-10CE-D77A-1658-3C11071972FB}"/>
    <pc:docChg chg="modSld">
      <pc:chgData name="Joe Smith" userId="S::joe.smith@crisis.org.uk::339c0dfa-b3e8-40d0-9156-d00e9ede1f4e" providerId="AD" clId="Web-{ABF4C068-10CE-D77A-1658-3C11071972FB}" dt="2018-08-13T23:07:06.327" v="4"/>
      <pc:docMkLst>
        <pc:docMk/>
      </pc:docMkLst>
      <pc:sldChg chg="modNotes">
        <pc:chgData name="Joe Smith" userId="S::joe.smith@crisis.org.uk::339c0dfa-b3e8-40d0-9156-d00e9ede1f4e" providerId="AD" clId="Web-{ABF4C068-10CE-D77A-1658-3C11071972FB}" dt="2018-08-13T23:07:06.327" v="4"/>
        <pc:sldMkLst>
          <pc:docMk/>
          <pc:sldMk cId="705224998" sldId="291"/>
        </pc:sldMkLst>
      </pc:sldChg>
    </pc:docChg>
  </pc:docChgLst>
  <pc:docChgLst>
    <pc:chgData name="Joe Smith" userId="S::joe.smith@crisis.org.uk::339c0dfa-b3e8-40d0-9156-d00e9ede1f4e" providerId="AD" clId="Web-{1BD10D85-D03B-F8F5-51BB-11ED7249604D}"/>
    <pc:docChg chg="modSld">
      <pc:chgData name="Joe Smith" userId="S::joe.smith@crisis.org.uk::339c0dfa-b3e8-40d0-9156-d00e9ede1f4e" providerId="AD" clId="Web-{1BD10D85-D03B-F8F5-51BB-11ED7249604D}" dt="2019-01-18T12:52:16.509" v="35" actId="1076"/>
      <pc:docMkLst>
        <pc:docMk/>
      </pc:docMkLst>
      <pc:sldChg chg="modSp">
        <pc:chgData name="Joe Smith" userId="S::joe.smith@crisis.org.uk::339c0dfa-b3e8-40d0-9156-d00e9ede1f4e" providerId="AD" clId="Web-{1BD10D85-D03B-F8F5-51BB-11ED7249604D}" dt="2019-01-18T12:46:31.746" v="9" actId="20577"/>
        <pc:sldMkLst>
          <pc:docMk/>
          <pc:sldMk cId="935000212" sldId="334"/>
        </pc:sldMkLst>
        <pc:spChg chg="mod">
          <ac:chgData name="Joe Smith" userId="S::joe.smith@crisis.org.uk::339c0dfa-b3e8-40d0-9156-d00e9ede1f4e" providerId="AD" clId="Web-{1BD10D85-D03B-F8F5-51BB-11ED7249604D}" dt="2019-01-18T12:46:31.746" v="9" actId="20577"/>
          <ac:spMkLst>
            <pc:docMk/>
            <pc:sldMk cId="935000212" sldId="334"/>
            <ac:spMk id="2" creationId="{C39DBB40-7A2B-4C19-9FBE-A35848FBE8B3}"/>
          </ac:spMkLst>
        </pc:spChg>
      </pc:sldChg>
      <pc:sldChg chg="addSp modSp">
        <pc:chgData name="Joe Smith" userId="S::joe.smith@crisis.org.uk::339c0dfa-b3e8-40d0-9156-d00e9ede1f4e" providerId="AD" clId="Web-{1BD10D85-D03B-F8F5-51BB-11ED7249604D}" dt="2019-01-18T12:48:32.324" v="15" actId="1076"/>
        <pc:sldMkLst>
          <pc:docMk/>
          <pc:sldMk cId="2391452870" sldId="336"/>
        </pc:sldMkLst>
        <pc:picChg chg="add mod">
          <ac:chgData name="Joe Smith" userId="S::joe.smith@crisis.org.uk::339c0dfa-b3e8-40d0-9156-d00e9ede1f4e" providerId="AD" clId="Web-{1BD10D85-D03B-F8F5-51BB-11ED7249604D}" dt="2019-01-18T12:48:32.324" v="15" actId="1076"/>
          <ac:picMkLst>
            <pc:docMk/>
            <pc:sldMk cId="2391452870" sldId="336"/>
            <ac:picMk id="6" creationId="{C13E18AC-2852-40F0-B190-A5FADD721966}"/>
          </ac:picMkLst>
        </pc:picChg>
      </pc:sldChg>
      <pc:sldChg chg="addSp modSp">
        <pc:chgData name="Joe Smith" userId="S::joe.smith@crisis.org.uk::339c0dfa-b3e8-40d0-9156-d00e9ede1f4e" providerId="AD" clId="Web-{1BD10D85-D03B-F8F5-51BB-11ED7249604D}" dt="2019-01-18T12:49:30.776" v="18" actId="20577"/>
        <pc:sldMkLst>
          <pc:docMk/>
          <pc:sldMk cId="1387705370" sldId="341"/>
        </pc:sldMkLst>
        <pc:spChg chg="mod">
          <ac:chgData name="Joe Smith" userId="S::joe.smith@crisis.org.uk::339c0dfa-b3e8-40d0-9156-d00e9ede1f4e" providerId="AD" clId="Web-{1BD10D85-D03B-F8F5-51BB-11ED7249604D}" dt="2019-01-18T12:49:30.776" v="18" actId="20577"/>
          <ac:spMkLst>
            <pc:docMk/>
            <pc:sldMk cId="1387705370" sldId="341"/>
            <ac:spMk id="21" creationId="{D732053E-F638-4CBD-A672-DA82D2B63428}"/>
          </ac:spMkLst>
        </pc:spChg>
        <pc:picChg chg="add mod">
          <ac:chgData name="Joe Smith" userId="S::joe.smith@crisis.org.uk::339c0dfa-b3e8-40d0-9156-d00e9ede1f4e" providerId="AD" clId="Web-{1BD10D85-D03B-F8F5-51BB-11ED7249604D}" dt="2019-01-18T12:49:23.026" v="17" actId="1076"/>
          <ac:picMkLst>
            <pc:docMk/>
            <pc:sldMk cId="1387705370" sldId="341"/>
            <ac:picMk id="6" creationId="{7A293892-8BDE-47A2-B8D8-7C94A4F4CBEB}"/>
          </ac:picMkLst>
        </pc:picChg>
      </pc:sldChg>
      <pc:sldChg chg="addSp modSp">
        <pc:chgData name="Joe Smith" userId="S::joe.smith@crisis.org.uk::339c0dfa-b3e8-40d0-9156-d00e9ede1f4e" providerId="AD" clId="Web-{1BD10D85-D03B-F8F5-51BB-11ED7249604D}" dt="2019-01-18T12:50:54.713" v="25" actId="1076"/>
        <pc:sldMkLst>
          <pc:docMk/>
          <pc:sldMk cId="2771865153" sldId="342"/>
        </pc:sldMkLst>
        <pc:picChg chg="add mod modCrop">
          <ac:chgData name="Joe Smith" userId="S::joe.smith@crisis.org.uk::339c0dfa-b3e8-40d0-9156-d00e9ede1f4e" providerId="AD" clId="Web-{1BD10D85-D03B-F8F5-51BB-11ED7249604D}" dt="2019-01-18T12:50:54.713" v="25" actId="1076"/>
          <ac:picMkLst>
            <pc:docMk/>
            <pc:sldMk cId="2771865153" sldId="342"/>
            <ac:picMk id="6" creationId="{A0A845A3-C1CE-4097-8827-9D2D9560DDCA}"/>
          </ac:picMkLst>
        </pc:picChg>
      </pc:sldChg>
      <pc:sldChg chg="addSp modSp">
        <pc:chgData name="Joe Smith" userId="S::joe.smith@crisis.org.uk::339c0dfa-b3e8-40d0-9156-d00e9ede1f4e" providerId="AD" clId="Web-{1BD10D85-D03B-F8F5-51BB-11ED7249604D}" dt="2019-01-18T12:47:35.668" v="12" actId="14100"/>
        <pc:sldMkLst>
          <pc:docMk/>
          <pc:sldMk cId="643838157" sldId="343"/>
        </pc:sldMkLst>
        <pc:picChg chg="add mod">
          <ac:chgData name="Joe Smith" userId="S::joe.smith@crisis.org.uk::339c0dfa-b3e8-40d0-9156-d00e9ede1f4e" providerId="AD" clId="Web-{1BD10D85-D03B-F8F5-51BB-11ED7249604D}" dt="2019-01-18T12:47:35.668" v="12" actId="14100"/>
          <ac:picMkLst>
            <pc:docMk/>
            <pc:sldMk cId="643838157" sldId="343"/>
            <ac:picMk id="6" creationId="{F2CDC453-3200-4D2B-B225-1129ECC7D8AE}"/>
          </ac:picMkLst>
        </pc:picChg>
      </pc:sldChg>
      <pc:sldChg chg="addSp modSp">
        <pc:chgData name="Joe Smith" userId="S::joe.smith@crisis.org.uk::339c0dfa-b3e8-40d0-9156-d00e9ede1f4e" providerId="AD" clId="Web-{1BD10D85-D03B-F8F5-51BB-11ED7249604D}" dt="2019-01-18T12:52:16.509" v="35" actId="1076"/>
        <pc:sldMkLst>
          <pc:docMk/>
          <pc:sldMk cId="1425815042" sldId="344"/>
        </pc:sldMkLst>
        <pc:spChg chg="mod">
          <ac:chgData name="Joe Smith" userId="S::joe.smith@crisis.org.uk::339c0dfa-b3e8-40d0-9156-d00e9ede1f4e" providerId="AD" clId="Web-{1BD10D85-D03B-F8F5-51BB-11ED7249604D}" dt="2019-01-18T12:51:53.869" v="30" actId="20577"/>
          <ac:spMkLst>
            <pc:docMk/>
            <pc:sldMk cId="1425815042" sldId="344"/>
            <ac:spMk id="21" creationId="{D732053E-F638-4CBD-A672-DA82D2B63428}"/>
          </ac:spMkLst>
        </pc:spChg>
        <pc:picChg chg="add mod modCrop">
          <ac:chgData name="Joe Smith" userId="S::joe.smith@crisis.org.uk::339c0dfa-b3e8-40d0-9156-d00e9ede1f4e" providerId="AD" clId="Web-{1BD10D85-D03B-F8F5-51BB-11ED7249604D}" dt="2019-01-18T12:52:16.509" v="35" actId="1076"/>
          <ac:picMkLst>
            <pc:docMk/>
            <pc:sldMk cId="1425815042" sldId="344"/>
            <ac:picMk id="6" creationId="{A563E878-D852-4A6B-800D-9E1FE3257325}"/>
          </ac:picMkLst>
        </pc:picChg>
      </pc:sldChg>
    </pc:docChg>
  </pc:docChgLst>
  <pc:docChgLst>
    <pc:chgData name="Joe Smith" userId="S::joe.smith@crisis.org.uk::339c0dfa-b3e8-40d0-9156-d00e9ede1f4e" providerId="AD" clId="Web-{C07C24D0-E670-E143-726F-F9FF5955ADB7}"/>
    <pc:docChg chg="modSld">
      <pc:chgData name="Joe Smith" userId="S::joe.smith@crisis.org.uk::339c0dfa-b3e8-40d0-9156-d00e9ede1f4e" providerId="AD" clId="Web-{C07C24D0-E670-E143-726F-F9FF5955ADB7}" dt="2019-02-13T15:53:59.737" v="23"/>
      <pc:docMkLst>
        <pc:docMk/>
      </pc:docMkLst>
      <pc:sldChg chg="modSp delCm">
        <pc:chgData name="Joe Smith" userId="S::joe.smith@crisis.org.uk::339c0dfa-b3e8-40d0-9156-d00e9ede1f4e" providerId="AD" clId="Web-{C07C24D0-E670-E143-726F-F9FF5955ADB7}" dt="2019-02-13T15:53:59.737" v="23"/>
        <pc:sldMkLst>
          <pc:docMk/>
          <pc:sldMk cId="111735990" sldId="353"/>
        </pc:sldMkLst>
        <pc:spChg chg="mod">
          <ac:chgData name="Joe Smith" userId="S::joe.smith@crisis.org.uk::339c0dfa-b3e8-40d0-9156-d00e9ede1f4e" providerId="AD" clId="Web-{C07C24D0-E670-E143-726F-F9FF5955ADB7}" dt="2019-02-13T15:53:40.221" v="22" actId="20577"/>
          <ac:spMkLst>
            <pc:docMk/>
            <pc:sldMk cId="111735990" sldId="353"/>
            <ac:spMk id="5" creationId="{7F09B711-095E-4D23-8881-BB9471FBB217}"/>
          </ac:spMkLst>
        </pc:spChg>
      </pc:sldChg>
    </pc:docChg>
  </pc:docChgLst>
  <pc:docChgLst>
    <pc:chgData name="Joe Smith" userId="S::joe.smith@crisis.org.uk::339c0dfa-b3e8-40d0-9156-d00e9ede1f4e" providerId="AD" clId="Web-{0A8232C0-649E-1144-8A0B-7965D346BFEE}"/>
    <pc:docChg chg="modSld">
      <pc:chgData name="Joe Smith" userId="S::joe.smith@crisis.org.uk::339c0dfa-b3e8-40d0-9156-d00e9ede1f4e" providerId="AD" clId="Web-{0A8232C0-649E-1144-8A0B-7965D346BFEE}" dt="2018-08-14T08:57:16.839" v="8"/>
      <pc:docMkLst>
        <pc:docMk/>
      </pc:docMkLst>
      <pc:sldChg chg="modNotes">
        <pc:chgData name="Joe Smith" userId="S::joe.smith@crisis.org.uk::339c0dfa-b3e8-40d0-9156-d00e9ede1f4e" providerId="AD" clId="Web-{0A8232C0-649E-1144-8A0B-7965D346BFEE}" dt="2018-08-14T08:57:16.839" v="8"/>
        <pc:sldMkLst>
          <pc:docMk/>
          <pc:sldMk cId="1776456602" sldId="312"/>
        </pc:sldMkLst>
      </pc:sldChg>
    </pc:docChg>
  </pc:docChgLst>
  <pc:docChgLst>
    <pc:chgData name="Joe Smith" userId="S::joe.smith@crisis.org.uk::339c0dfa-b3e8-40d0-9156-d00e9ede1f4e" providerId="AD" clId="Web-{DD9D8DA3-E8CE-AAE2-5C7A-55CC2EB41C89}"/>
    <pc:docChg chg="modSld">
      <pc:chgData name="Joe Smith" userId="S::joe.smith@crisis.org.uk::339c0dfa-b3e8-40d0-9156-d00e9ede1f4e" providerId="AD" clId="Web-{DD9D8DA3-E8CE-AAE2-5C7A-55CC2EB41C89}" dt="2019-06-25T14:05:09.321" v="38" actId="20577"/>
      <pc:docMkLst>
        <pc:docMk/>
      </pc:docMkLst>
      <pc:sldChg chg="modSp">
        <pc:chgData name="Joe Smith" userId="S::joe.smith@crisis.org.uk::339c0dfa-b3e8-40d0-9156-d00e9ede1f4e" providerId="AD" clId="Web-{DD9D8DA3-E8CE-AAE2-5C7A-55CC2EB41C89}" dt="2019-06-25T14:05:09.321" v="38" actId="20577"/>
        <pc:sldMkLst>
          <pc:docMk/>
          <pc:sldMk cId="1959760497" sldId="364"/>
        </pc:sldMkLst>
        <pc:spChg chg="mod">
          <ac:chgData name="Joe Smith" userId="S::joe.smith@crisis.org.uk::339c0dfa-b3e8-40d0-9156-d00e9ede1f4e" providerId="AD" clId="Web-{DD9D8DA3-E8CE-AAE2-5C7A-55CC2EB41C89}" dt="2019-06-25T14:05:09.321" v="38" actId="20577"/>
          <ac:spMkLst>
            <pc:docMk/>
            <pc:sldMk cId="1959760497" sldId="364"/>
            <ac:spMk id="2" creationId="{80495A3C-F07F-45AC-9042-9B4F3EC576D1}"/>
          </ac:spMkLst>
        </pc:spChg>
      </pc:sldChg>
    </pc:docChg>
  </pc:docChgLst>
  <pc:docChgLst>
    <pc:chgData name="Joe Smith" userId="S::joe.smith@crisis.org.uk::339c0dfa-b3e8-40d0-9156-d00e9ede1f4e" providerId="AD" clId="Web-{A15C1059-0C7D-2421-AA6E-E207769B8207}"/>
    <pc:docChg chg="modSld">
      <pc:chgData name="Joe Smith" userId="S::joe.smith@crisis.org.uk::339c0dfa-b3e8-40d0-9156-d00e9ede1f4e" providerId="AD" clId="Web-{A15C1059-0C7D-2421-AA6E-E207769B8207}" dt="2019-06-19T14:31:32.214" v="44" actId="20577"/>
      <pc:docMkLst>
        <pc:docMk/>
      </pc:docMkLst>
      <pc:sldChg chg="modSp">
        <pc:chgData name="Joe Smith" userId="S::joe.smith@crisis.org.uk::339c0dfa-b3e8-40d0-9156-d00e9ede1f4e" providerId="AD" clId="Web-{A15C1059-0C7D-2421-AA6E-E207769B8207}" dt="2019-06-19T14:31:32.214" v="44" actId="20577"/>
        <pc:sldMkLst>
          <pc:docMk/>
          <pc:sldMk cId="2304714769" sldId="330"/>
        </pc:sldMkLst>
        <pc:spChg chg="mod">
          <ac:chgData name="Joe Smith" userId="S::joe.smith@crisis.org.uk::339c0dfa-b3e8-40d0-9156-d00e9ede1f4e" providerId="AD" clId="Web-{A15C1059-0C7D-2421-AA6E-E207769B8207}" dt="2019-06-19T14:31:32.214" v="44" actId="20577"/>
          <ac:spMkLst>
            <pc:docMk/>
            <pc:sldMk cId="2304714769" sldId="330"/>
            <ac:spMk id="5" creationId="{7F09B711-095E-4D23-8881-BB9471FBB217}"/>
          </ac:spMkLst>
        </pc:spChg>
      </pc:sldChg>
    </pc:docChg>
  </pc:docChgLst>
  <pc:docChgLst>
    <pc:chgData name="Joe Smith" userId="S::joe.smith@crisis.org.uk::339c0dfa-b3e8-40d0-9156-d00e9ede1f4e" providerId="AD" clId="Web-{07C31C3D-60BC-49AA-D3A1-C7F1107036D7}"/>
    <pc:docChg chg="modSld">
      <pc:chgData name="Joe Smith" userId="S::joe.smith@crisis.org.uk::339c0dfa-b3e8-40d0-9156-d00e9ede1f4e" providerId="AD" clId="Web-{07C31C3D-60BC-49AA-D3A1-C7F1107036D7}" dt="2019-06-24T14:34:46.703" v="275" actId="20577"/>
      <pc:docMkLst>
        <pc:docMk/>
      </pc:docMkLst>
      <pc:sldChg chg="modNotes">
        <pc:chgData name="Joe Smith" userId="S::joe.smith@crisis.org.uk::339c0dfa-b3e8-40d0-9156-d00e9ede1f4e" providerId="AD" clId="Web-{07C31C3D-60BC-49AA-D3A1-C7F1107036D7}" dt="2019-06-24T14:18:40.761" v="15"/>
        <pc:sldMkLst>
          <pc:docMk/>
          <pc:sldMk cId="4000409907" sldId="328"/>
        </pc:sldMkLst>
      </pc:sldChg>
      <pc:sldChg chg="modSp">
        <pc:chgData name="Joe Smith" userId="S::joe.smith@crisis.org.uk::339c0dfa-b3e8-40d0-9156-d00e9ede1f4e" providerId="AD" clId="Web-{07C31C3D-60BC-49AA-D3A1-C7F1107036D7}" dt="2019-06-24T14:34:30.844" v="267"/>
        <pc:sldMkLst>
          <pc:docMk/>
          <pc:sldMk cId="2246756093" sldId="345"/>
        </pc:sldMkLst>
        <pc:spChg chg="mod">
          <ac:chgData name="Joe Smith" userId="S::joe.smith@crisis.org.uk::339c0dfa-b3e8-40d0-9156-d00e9ede1f4e" providerId="AD" clId="Web-{07C31C3D-60BC-49AA-D3A1-C7F1107036D7}" dt="2019-06-24T14:34:30.844" v="267"/>
          <ac:spMkLst>
            <pc:docMk/>
            <pc:sldMk cId="2246756093" sldId="345"/>
            <ac:spMk id="5" creationId="{7F09B711-095E-4D23-8881-BB9471FBB217}"/>
          </ac:spMkLst>
        </pc:spChg>
      </pc:sldChg>
      <pc:sldChg chg="modSp">
        <pc:chgData name="Joe Smith" userId="S::joe.smith@crisis.org.uk::339c0dfa-b3e8-40d0-9156-d00e9ede1f4e" providerId="AD" clId="Web-{07C31C3D-60BC-49AA-D3A1-C7F1107036D7}" dt="2019-06-24T14:33:47.078" v="250" actId="20577"/>
        <pc:sldMkLst>
          <pc:docMk/>
          <pc:sldMk cId="243893333" sldId="348"/>
        </pc:sldMkLst>
        <pc:spChg chg="mod">
          <ac:chgData name="Joe Smith" userId="S::joe.smith@crisis.org.uk::339c0dfa-b3e8-40d0-9156-d00e9ede1f4e" providerId="AD" clId="Web-{07C31C3D-60BC-49AA-D3A1-C7F1107036D7}" dt="2019-06-24T14:33:47.078" v="250" actId="20577"/>
          <ac:spMkLst>
            <pc:docMk/>
            <pc:sldMk cId="243893333" sldId="348"/>
            <ac:spMk id="5" creationId="{7F09B711-095E-4D23-8881-BB9471FBB217}"/>
          </ac:spMkLst>
        </pc:spChg>
      </pc:sldChg>
      <pc:sldChg chg="modSp">
        <pc:chgData name="Joe Smith" userId="S::joe.smith@crisis.org.uk::339c0dfa-b3e8-40d0-9156-d00e9ede1f4e" providerId="AD" clId="Web-{07C31C3D-60BC-49AA-D3A1-C7F1107036D7}" dt="2019-06-24T14:34:46.703" v="275" actId="20577"/>
        <pc:sldMkLst>
          <pc:docMk/>
          <pc:sldMk cId="111735990" sldId="353"/>
        </pc:sldMkLst>
        <pc:spChg chg="mod">
          <ac:chgData name="Joe Smith" userId="S::joe.smith@crisis.org.uk::339c0dfa-b3e8-40d0-9156-d00e9ede1f4e" providerId="AD" clId="Web-{07C31C3D-60BC-49AA-D3A1-C7F1107036D7}" dt="2019-06-24T14:34:46.703" v="275" actId="20577"/>
          <ac:spMkLst>
            <pc:docMk/>
            <pc:sldMk cId="111735990" sldId="353"/>
            <ac:spMk id="5" creationId="{7F09B711-095E-4D23-8881-BB9471FBB217}"/>
          </ac:spMkLst>
        </pc:spChg>
      </pc:sldChg>
      <pc:sldChg chg="addSp modSp">
        <pc:chgData name="Joe Smith" userId="S::joe.smith@crisis.org.uk::339c0dfa-b3e8-40d0-9156-d00e9ede1f4e" providerId="AD" clId="Web-{07C31C3D-60BC-49AA-D3A1-C7F1107036D7}" dt="2019-06-24T14:16:51.932" v="5" actId="14100"/>
        <pc:sldMkLst>
          <pc:docMk/>
          <pc:sldMk cId="3574229658" sldId="359"/>
        </pc:sldMkLst>
        <pc:spChg chg="add mod">
          <ac:chgData name="Joe Smith" userId="S::joe.smith@crisis.org.uk::339c0dfa-b3e8-40d0-9156-d00e9ede1f4e" providerId="AD" clId="Web-{07C31C3D-60BC-49AA-D3A1-C7F1107036D7}" dt="2019-06-24T14:16:51.932" v="5" actId="14100"/>
          <ac:spMkLst>
            <pc:docMk/>
            <pc:sldMk cId="3574229658" sldId="359"/>
            <ac:spMk id="2" creationId="{398AD03E-FDD1-43A7-8678-D54EDA6BB6B3}"/>
          </ac:spMkLst>
        </pc:spChg>
      </pc:sldChg>
      <pc:sldChg chg="addSp modSp modNotes">
        <pc:chgData name="Joe Smith" userId="S::joe.smith@crisis.org.uk::339c0dfa-b3e8-40d0-9156-d00e9ede1f4e" providerId="AD" clId="Web-{07C31C3D-60BC-49AA-D3A1-C7F1107036D7}" dt="2019-06-24T14:18:24.448" v="11"/>
        <pc:sldMkLst>
          <pc:docMk/>
          <pc:sldMk cId="4171467183" sldId="360"/>
        </pc:sldMkLst>
        <pc:spChg chg="add mod">
          <ac:chgData name="Joe Smith" userId="S::joe.smith@crisis.org.uk::339c0dfa-b3e8-40d0-9156-d00e9ede1f4e" providerId="AD" clId="Web-{07C31C3D-60BC-49AA-D3A1-C7F1107036D7}" dt="2019-06-24T14:18:01.651" v="8" actId="20577"/>
          <ac:spMkLst>
            <pc:docMk/>
            <pc:sldMk cId="4171467183" sldId="360"/>
            <ac:spMk id="2" creationId="{3E28C405-6092-4E72-A197-4BA5C3A31D8C}"/>
          </ac:spMkLst>
        </pc:spChg>
      </pc:sldChg>
    </pc:docChg>
  </pc:docChgLst>
  <pc:docChgLst>
    <pc:chgData name="Joe Smith" userId="S::joe.smith@crisis.org.uk::339c0dfa-b3e8-40d0-9156-d00e9ede1f4e" providerId="AD" clId="Web-{C0B85375-5E17-3A1B-6C7A-8DAAD404D045}"/>
    <pc:docChg chg="addSld modSld">
      <pc:chgData name="Joe Smith" userId="S::joe.smith@crisis.org.uk::339c0dfa-b3e8-40d0-9156-d00e9ede1f4e" providerId="AD" clId="Web-{C0B85375-5E17-3A1B-6C7A-8DAAD404D045}" dt="2019-01-08T07:52:00.981" v="178" actId="20577"/>
      <pc:docMkLst>
        <pc:docMk/>
      </pc:docMkLst>
      <pc:sldChg chg="addSp delSp modSp">
        <pc:chgData name="Joe Smith" userId="S::joe.smith@crisis.org.uk::339c0dfa-b3e8-40d0-9156-d00e9ede1f4e" providerId="AD" clId="Web-{C0B85375-5E17-3A1B-6C7A-8DAAD404D045}" dt="2019-01-08T07:49:26.591" v="168" actId="1076"/>
        <pc:sldMkLst>
          <pc:docMk/>
          <pc:sldMk cId="2343568461" sldId="295"/>
        </pc:sldMkLst>
        <pc:spChg chg="del">
          <ac:chgData name="Joe Smith" userId="S::joe.smith@crisis.org.uk::339c0dfa-b3e8-40d0-9156-d00e9ede1f4e" providerId="AD" clId="Web-{C0B85375-5E17-3A1B-6C7A-8DAAD404D045}" dt="2019-01-08T07:37:44.986" v="6"/>
          <ac:spMkLst>
            <pc:docMk/>
            <pc:sldMk cId="2343568461" sldId="295"/>
            <ac:spMk id="2" creationId="{29C77A86-60B6-476E-8678-D45F23BBEE62}"/>
          </ac:spMkLst>
        </pc:spChg>
        <pc:spChg chg="add mod">
          <ac:chgData name="Joe Smith" userId="S::joe.smith@crisis.org.uk::339c0dfa-b3e8-40d0-9156-d00e9ede1f4e" providerId="AD" clId="Web-{C0B85375-5E17-3A1B-6C7A-8DAAD404D045}" dt="2019-01-08T07:41:50.594" v="65" actId="1076"/>
          <ac:spMkLst>
            <pc:docMk/>
            <pc:sldMk cId="2343568461" sldId="295"/>
            <ac:spMk id="3" creationId="{AB6EA3BC-1EA6-4D9D-BB9D-5673368703C3}"/>
          </ac:spMkLst>
        </pc:spChg>
        <pc:spChg chg="add mod">
          <ac:chgData name="Joe Smith" userId="S::joe.smith@crisis.org.uk::339c0dfa-b3e8-40d0-9156-d00e9ede1f4e" providerId="AD" clId="Web-{C0B85375-5E17-3A1B-6C7A-8DAAD404D045}" dt="2019-01-08T07:41:50.609" v="66" actId="1076"/>
          <ac:spMkLst>
            <pc:docMk/>
            <pc:sldMk cId="2343568461" sldId="295"/>
            <ac:spMk id="4" creationId="{3A5469CC-5629-4D26-9617-E51C4662A773}"/>
          </ac:spMkLst>
        </pc:spChg>
        <pc:spChg chg="add mod">
          <ac:chgData name="Joe Smith" userId="S::joe.smith@crisis.org.uk::339c0dfa-b3e8-40d0-9156-d00e9ede1f4e" providerId="AD" clId="Web-{C0B85375-5E17-3A1B-6C7A-8DAAD404D045}" dt="2019-01-08T07:41:42.906" v="61" actId="1076"/>
          <ac:spMkLst>
            <pc:docMk/>
            <pc:sldMk cId="2343568461" sldId="295"/>
            <ac:spMk id="5" creationId="{F3C5BDA5-2AD6-44A0-86DD-EAED3110CD38}"/>
          </ac:spMkLst>
        </pc:spChg>
        <pc:spChg chg="add mod">
          <ac:chgData name="Joe Smith" userId="S::joe.smith@crisis.org.uk::339c0dfa-b3e8-40d0-9156-d00e9ede1f4e" providerId="AD" clId="Web-{C0B85375-5E17-3A1B-6C7A-8DAAD404D045}" dt="2019-01-08T07:41:42.922" v="62" actId="1076"/>
          <ac:spMkLst>
            <pc:docMk/>
            <pc:sldMk cId="2343568461" sldId="295"/>
            <ac:spMk id="6" creationId="{712BC29E-A35C-4996-81D8-8F6EF169229F}"/>
          </ac:spMkLst>
        </pc:spChg>
        <pc:spChg chg="add mod">
          <ac:chgData name="Joe Smith" userId="S::joe.smith@crisis.org.uk::339c0dfa-b3e8-40d0-9156-d00e9ede1f4e" providerId="AD" clId="Web-{C0B85375-5E17-3A1B-6C7A-8DAAD404D045}" dt="2019-01-08T07:41:42.938" v="63" actId="1076"/>
          <ac:spMkLst>
            <pc:docMk/>
            <pc:sldMk cId="2343568461" sldId="295"/>
            <ac:spMk id="7" creationId="{124BEA82-E03D-49ED-B0D6-DB5E4A64DEFE}"/>
          </ac:spMkLst>
        </pc:spChg>
        <pc:spChg chg="add mod">
          <ac:chgData name="Joe Smith" userId="S::joe.smith@crisis.org.uk::339c0dfa-b3e8-40d0-9156-d00e9ede1f4e" providerId="AD" clId="Web-{C0B85375-5E17-3A1B-6C7A-8DAAD404D045}" dt="2019-01-08T07:41:42.938" v="64" actId="1076"/>
          <ac:spMkLst>
            <pc:docMk/>
            <pc:sldMk cId="2343568461" sldId="295"/>
            <ac:spMk id="8" creationId="{D8A9E78E-570C-46EA-BE86-4B60ED8A9BF6}"/>
          </ac:spMkLst>
        </pc:spChg>
        <pc:spChg chg="mod">
          <ac:chgData name="Joe Smith" userId="S::joe.smith@crisis.org.uk::339c0dfa-b3e8-40d0-9156-d00e9ede1f4e" providerId="AD" clId="Web-{C0B85375-5E17-3A1B-6C7A-8DAAD404D045}" dt="2019-01-08T07:37:44.955" v="4" actId="20577"/>
          <ac:spMkLst>
            <pc:docMk/>
            <pc:sldMk cId="2343568461" sldId="295"/>
            <ac:spMk id="10" creationId="{89960B85-1828-40AE-A343-FCC92301B7F6}"/>
          </ac:spMkLst>
        </pc:spChg>
        <pc:spChg chg="mod">
          <ac:chgData name="Joe Smith" userId="S::joe.smith@crisis.org.uk::339c0dfa-b3e8-40d0-9156-d00e9ede1f4e" providerId="AD" clId="Web-{C0B85375-5E17-3A1B-6C7A-8DAAD404D045}" dt="2019-01-08T07:49:26.591" v="168" actId="1076"/>
          <ac:spMkLst>
            <pc:docMk/>
            <pc:sldMk cId="2343568461" sldId="295"/>
            <ac:spMk id="16" creationId="{0F69B09B-F27B-4806-8C51-DEBB43EA9C13}"/>
          </ac:spMkLst>
        </pc:spChg>
        <pc:spChg chg="mod">
          <ac:chgData name="Joe Smith" userId="S::joe.smith@crisis.org.uk::339c0dfa-b3e8-40d0-9156-d00e9ede1f4e" providerId="AD" clId="Web-{C0B85375-5E17-3A1B-6C7A-8DAAD404D045}" dt="2019-01-08T07:46:19.780" v="127" actId="1076"/>
          <ac:spMkLst>
            <pc:docMk/>
            <pc:sldMk cId="2343568461" sldId="295"/>
            <ac:spMk id="17" creationId="{FEC71AB3-13EC-4571-951F-BC8AE30D1BBB}"/>
          </ac:spMkLst>
        </pc:spChg>
        <pc:spChg chg="add mod">
          <ac:chgData name="Joe Smith" userId="S::joe.smith@crisis.org.uk::339c0dfa-b3e8-40d0-9156-d00e9ede1f4e" providerId="AD" clId="Web-{C0B85375-5E17-3A1B-6C7A-8DAAD404D045}" dt="2019-01-08T07:47:45.107" v="151" actId="1076"/>
          <ac:spMkLst>
            <pc:docMk/>
            <pc:sldMk cId="2343568461" sldId="295"/>
            <ac:spMk id="19" creationId="{8A726459-1ACE-46E8-BD0A-1FDB275C08A0}"/>
          </ac:spMkLst>
        </pc:spChg>
        <pc:spChg chg="del">
          <ac:chgData name="Joe Smith" userId="S::joe.smith@crisis.org.uk::339c0dfa-b3e8-40d0-9156-d00e9ede1f4e" providerId="AD" clId="Web-{C0B85375-5E17-3A1B-6C7A-8DAAD404D045}" dt="2019-01-08T07:39:06.392" v="34"/>
          <ac:spMkLst>
            <pc:docMk/>
            <pc:sldMk cId="2343568461" sldId="295"/>
            <ac:spMk id="20" creationId="{1A4EDE7B-14E3-4475-8D4A-BBD94117EC8F}"/>
          </ac:spMkLst>
        </pc:spChg>
        <pc:spChg chg="del">
          <ac:chgData name="Joe Smith" userId="S::joe.smith@crisis.org.uk::339c0dfa-b3e8-40d0-9156-d00e9ede1f4e" providerId="AD" clId="Web-{C0B85375-5E17-3A1B-6C7A-8DAAD404D045}" dt="2019-01-08T07:39:06.392" v="33"/>
          <ac:spMkLst>
            <pc:docMk/>
            <pc:sldMk cId="2343568461" sldId="295"/>
            <ac:spMk id="21" creationId="{A19DBFFE-CE12-49FE-BDAA-B3CBD6B70DCB}"/>
          </ac:spMkLst>
        </pc:spChg>
        <pc:spChg chg="del">
          <ac:chgData name="Joe Smith" userId="S::joe.smith@crisis.org.uk::339c0dfa-b3e8-40d0-9156-d00e9ede1f4e" providerId="AD" clId="Web-{C0B85375-5E17-3A1B-6C7A-8DAAD404D045}" dt="2019-01-08T07:39:06.392" v="32"/>
          <ac:spMkLst>
            <pc:docMk/>
            <pc:sldMk cId="2343568461" sldId="295"/>
            <ac:spMk id="22" creationId="{E05F77EC-3AEA-4AE9-852E-D158A5BD9D0E}"/>
          </ac:spMkLst>
        </pc:spChg>
        <pc:spChg chg="add mod">
          <ac:chgData name="Joe Smith" userId="S::joe.smith@crisis.org.uk::339c0dfa-b3e8-40d0-9156-d00e9ede1f4e" providerId="AD" clId="Web-{C0B85375-5E17-3A1B-6C7A-8DAAD404D045}" dt="2019-01-08T07:48:44.466" v="165" actId="1076"/>
          <ac:spMkLst>
            <pc:docMk/>
            <pc:sldMk cId="2343568461" sldId="295"/>
            <ac:spMk id="26" creationId="{C2183B5C-EC66-42EC-B56C-4A174B03798E}"/>
          </ac:spMkLst>
        </pc:spChg>
        <pc:spChg chg="add mod">
          <ac:chgData name="Joe Smith" userId="S::joe.smith@crisis.org.uk::339c0dfa-b3e8-40d0-9156-d00e9ede1f4e" providerId="AD" clId="Web-{C0B85375-5E17-3A1B-6C7A-8DAAD404D045}" dt="2019-01-08T07:42:58.140" v="80"/>
          <ac:spMkLst>
            <pc:docMk/>
            <pc:sldMk cId="2343568461" sldId="295"/>
            <ac:spMk id="33" creationId="{FA62E38F-E45E-4777-8773-A0AA197AE6D0}"/>
          </ac:spMkLst>
        </pc:spChg>
        <pc:spChg chg="add mod">
          <ac:chgData name="Joe Smith" userId="S::joe.smith@crisis.org.uk::339c0dfa-b3e8-40d0-9156-d00e9ede1f4e" providerId="AD" clId="Web-{C0B85375-5E17-3A1B-6C7A-8DAAD404D045}" dt="2019-01-08T07:43:10.078" v="81" actId="1076"/>
          <ac:spMkLst>
            <pc:docMk/>
            <pc:sldMk cId="2343568461" sldId="295"/>
            <ac:spMk id="34" creationId="{4B176FF6-BAF1-4865-9122-48B4D3F6849B}"/>
          </ac:spMkLst>
        </pc:spChg>
        <pc:cxnChg chg="del mod">
          <ac:chgData name="Joe Smith" userId="S::joe.smith@crisis.org.uk::339c0dfa-b3e8-40d0-9156-d00e9ede1f4e" providerId="AD" clId="Web-{C0B85375-5E17-3A1B-6C7A-8DAAD404D045}" dt="2019-01-08T07:40:03.954" v="47"/>
          <ac:cxnSpMkLst>
            <pc:docMk/>
            <pc:sldMk cId="2343568461" sldId="295"/>
            <ac:cxnSpMk id="23" creationId="{A1334516-6BBB-4FF8-8F4F-F75868016F68}"/>
          </ac:cxnSpMkLst>
        </pc:cxnChg>
        <pc:cxnChg chg="del">
          <ac:chgData name="Joe Smith" userId="S::joe.smith@crisis.org.uk::339c0dfa-b3e8-40d0-9156-d00e9ede1f4e" providerId="AD" clId="Web-{C0B85375-5E17-3A1B-6C7A-8DAAD404D045}" dt="2019-01-08T07:40:03.954" v="46"/>
          <ac:cxnSpMkLst>
            <pc:docMk/>
            <pc:sldMk cId="2343568461" sldId="295"/>
            <ac:cxnSpMk id="24" creationId="{D15850ED-82A1-42C5-96B1-1A2B2F7FEB3C}"/>
          </ac:cxnSpMkLst>
        </pc:cxnChg>
        <pc:cxnChg chg="mod">
          <ac:chgData name="Joe Smith" userId="S::joe.smith@crisis.org.uk::339c0dfa-b3e8-40d0-9156-d00e9ede1f4e" providerId="AD" clId="Web-{C0B85375-5E17-3A1B-6C7A-8DAAD404D045}" dt="2019-01-08T07:47:45.092" v="150" actId="1076"/>
          <ac:cxnSpMkLst>
            <pc:docMk/>
            <pc:sldMk cId="2343568461" sldId="295"/>
            <ac:cxnSpMk id="25" creationId="{7B8C87A0-B7AA-44E2-9A25-0C6B4D6A796F}"/>
          </ac:cxnSpMkLst>
        </pc:cxnChg>
        <pc:cxnChg chg="add mod">
          <ac:chgData name="Joe Smith" userId="S::joe.smith@crisis.org.uk::339c0dfa-b3e8-40d0-9156-d00e9ede1f4e" providerId="AD" clId="Web-{C0B85375-5E17-3A1B-6C7A-8DAAD404D045}" dt="2019-01-08T07:47:45.123" v="152" actId="1076"/>
          <ac:cxnSpMkLst>
            <pc:docMk/>
            <pc:sldMk cId="2343568461" sldId="295"/>
            <ac:cxnSpMk id="35" creationId="{3F2B3037-B201-44A6-A7CF-AD5C8F2EC0EC}"/>
          </ac:cxnSpMkLst>
        </pc:cxnChg>
        <pc:cxnChg chg="add mod">
          <ac:chgData name="Joe Smith" userId="S::joe.smith@crisis.org.uk::339c0dfa-b3e8-40d0-9156-d00e9ede1f4e" providerId="AD" clId="Web-{C0B85375-5E17-3A1B-6C7A-8DAAD404D045}" dt="2019-01-08T07:47:45.123" v="153" actId="1076"/>
          <ac:cxnSpMkLst>
            <pc:docMk/>
            <pc:sldMk cId="2343568461" sldId="295"/>
            <ac:cxnSpMk id="36" creationId="{23F59C42-B418-4D3F-BC51-AC38EE430B0A}"/>
          </ac:cxnSpMkLst>
        </pc:cxnChg>
        <pc:cxnChg chg="del">
          <ac:chgData name="Joe Smith" userId="S::joe.smith@crisis.org.uk::339c0dfa-b3e8-40d0-9156-d00e9ede1f4e" providerId="AD" clId="Web-{C0B85375-5E17-3A1B-6C7A-8DAAD404D045}" dt="2019-01-08T07:40:03.954" v="45"/>
          <ac:cxnSpMkLst>
            <pc:docMk/>
            <pc:sldMk cId="2343568461" sldId="295"/>
            <ac:cxnSpMk id="37" creationId="{7F8879F4-88E8-41A8-BADA-11F00AF471B2}"/>
          </ac:cxnSpMkLst>
        </pc:cxnChg>
        <pc:cxnChg chg="del">
          <ac:chgData name="Joe Smith" userId="S::joe.smith@crisis.org.uk::339c0dfa-b3e8-40d0-9156-d00e9ede1f4e" providerId="AD" clId="Web-{C0B85375-5E17-3A1B-6C7A-8DAAD404D045}" dt="2019-01-08T07:40:03.954" v="44"/>
          <ac:cxnSpMkLst>
            <pc:docMk/>
            <pc:sldMk cId="2343568461" sldId="295"/>
            <ac:cxnSpMk id="38" creationId="{5721C9B6-BC56-4FB4-8323-1D01E9F41306}"/>
          </ac:cxnSpMkLst>
        </pc:cxnChg>
        <pc:cxnChg chg="del">
          <ac:chgData name="Joe Smith" userId="S::joe.smith@crisis.org.uk::339c0dfa-b3e8-40d0-9156-d00e9ede1f4e" providerId="AD" clId="Web-{C0B85375-5E17-3A1B-6C7A-8DAAD404D045}" dt="2019-01-08T07:40:03.954" v="43"/>
          <ac:cxnSpMkLst>
            <pc:docMk/>
            <pc:sldMk cId="2343568461" sldId="295"/>
            <ac:cxnSpMk id="39" creationId="{7FF40B5D-2248-4FA2-A59C-BFBD065C9FF0}"/>
          </ac:cxnSpMkLst>
        </pc:cxnChg>
        <pc:cxnChg chg="del">
          <ac:chgData name="Joe Smith" userId="S::joe.smith@crisis.org.uk::339c0dfa-b3e8-40d0-9156-d00e9ede1f4e" providerId="AD" clId="Web-{C0B85375-5E17-3A1B-6C7A-8DAAD404D045}" dt="2019-01-08T07:40:03.954" v="42"/>
          <ac:cxnSpMkLst>
            <pc:docMk/>
            <pc:sldMk cId="2343568461" sldId="295"/>
            <ac:cxnSpMk id="40" creationId="{3BE8FD17-225B-4EA8-8C4E-76B57B16EA40}"/>
          </ac:cxnSpMkLst>
        </pc:cxnChg>
        <pc:cxnChg chg="del">
          <ac:chgData name="Joe Smith" userId="S::joe.smith@crisis.org.uk::339c0dfa-b3e8-40d0-9156-d00e9ede1f4e" providerId="AD" clId="Web-{C0B85375-5E17-3A1B-6C7A-8DAAD404D045}" dt="2019-01-08T07:40:03.954" v="41"/>
          <ac:cxnSpMkLst>
            <pc:docMk/>
            <pc:sldMk cId="2343568461" sldId="295"/>
            <ac:cxnSpMk id="41" creationId="{90A07853-63CD-4F4F-AA88-1A441FA995F1}"/>
          </ac:cxnSpMkLst>
        </pc:cxnChg>
        <pc:cxnChg chg="del">
          <ac:chgData name="Joe Smith" userId="S::joe.smith@crisis.org.uk::339c0dfa-b3e8-40d0-9156-d00e9ede1f4e" providerId="AD" clId="Web-{C0B85375-5E17-3A1B-6C7A-8DAAD404D045}" dt="2019-01-08T07:40:03.954" v="40"/>
          <ac:cxnSpMkLst>
            <pc:docMk/>
            <pc:sldMk cId="2343568461" sldId="295"/>
            <ac:cxnSpMk id="42" creationId="{FD74DF8E-2A83-40A8-B2A6-81E0855DE335}"/>
          </ac:cxnSpMkLst>
        </pc:cxnChg>
        <pc:cxnChg chg="add mod">
          <ac:chgData name="Joe Smith" userId="S::joe.smith@crisis.org.uk::339c0dfa-b3e8-40d0-9156-d00e9ede1f4e" providerId="AD" clId="Web-{C0B85375-5E17-3A1B-6C7A-8DAAD404D045}" dt="2019-01-08T07:47:45.138" v="154" actId="1076"/>
          <ac:cxnSpMkLst>
            <pc:docMk/>
            <pc:sldMk cId="2343568461" sldId="295"/>
            <ac:cxnSpMk id="43" creationId="{9FE63A7E-7ABC-4658-8B59-06F5AF404DB9}"/>
          </ac:cxnSpMkLst>
        </pc:cxnChg>
        <pc:cxnChg chg="add mod">
          <ac:chgData name="Joe Smith" userId="S::joe.smith@crisis.org.uk::339c0dfa-b3e8-40d0-9156-d00e9ede1f4e" providerId="AD" clId="Web-{C0B85375-5E17-3A1B-6C7A-8DAAD404D045}" dt="2019-01-08T07:47:45.154" v="155" actId="1076"/>
          <ac:cxnSpMkLst>
            <pc:docMk/>
            <pc:sldMk cId="2343568461" sldId="295"/>
            <ac:cxnSpMk id="44" creationId="{2295BA87-64AB-4545-881C-3C066BBA70AC}"/>
          </ac:cxnSpMkLst>
        </pc:cxnChg>
        <pc:cxnChg chg="add mod">
          <ac:chgData name="Joe Smith" userId="S::joe.smith@crisis.org.uk::339c0dfa-b3e8-40d0-9156-d00e9ede1f4e" providerId="AD" clId="Web-{C0B85375-5E17-3A1B-6C7A-8DAAD404D045}" dt="2019-01-08T07:47:45.154" v="156" actId="1076"/>
          <ac:cxnSpMkLst>
            <pc:docMk/>
            <pc:sldMk cId="2343568461" sldId="295"/>
            <ac:cxnSpMk id="45" creationId="{FCA2659F-C9F0-4B57-9937-3E4EFD50E472}"/>
          </ac:cxnSpMkLst>
        </pc:cxnChg>
        <pc:cxnChg chg="add del mod">
          <ac:chgData name="Joe Smith" userId="S::joe.smith@crisis.org.uk::339c0dfa-b3e8-40d0-9156-d00e9ede1f4e" providerId="AD" clId="Web-{C0B85375-5E17-3A1B-6C7A-8DAAD404D045}" dt="2019-01-08T07:47:08.982" v="143"/>
          <ac:cxnSpMkLst>
            <pc:docMk/>
            <pc:sldMk cId="2343568461" sldId="295"/>
            <ac:cxnSpMk id="46" creationId="{28B92EC8-9ABC-45B3-ADF2-739F8A7F00D4}"/>
          </ac:cxnSpMkLst>
        </pc:cxnChg>
        <pc:cxnChg chg="add del mod">
          <ac:chgData name="Joe Smith" userId="S::joe.smith@crisis.org.uk::339c0dfa-b3e8-40d0-9156-d00e9ede1f4e" providerId="AD" clId="Web-{C0B85375-5E17-3A1B-6C7A-8DAAD404D045}" dt="2019-01-08T07:47:08.982" v="142"/>
          <ac:cxnSpMkLst>
            <pc:docMk/>
            <pc:sldMk cId="2343568461" sldId="295"/>
            <ac:cxnSpMk id="47" creationId="{2E0940A4-FEF4-4683-84DA-E1F334B4C9E8}"/>
          </ac:cxnSpMkLst>
        </pc:cxnChg>
        <pc:cxnChg chg="add del mod">
          <ac:chgData name="Joe Smith" userId="S::joe.smith@crisis.org.uk::339c0dfa-b3e8-40d0-9156-d00e9ede1f4e" providerId="AD" clId="Web-{C0B85375-5E17-3A1B-6C7A-8DAAD404D045}" dt="2019-01-08T07:47:08.982" v="141"/>
          <ac:cxnSpMkLst>
            <pc:docMk/>
            <pc:sldMk cId="2343568461" sldId="295"/>
            <ac:cxnSpMk id="48" creationId="{3BD49CD7-2FED-4DD1-86F0-46F78FC449E6}"/>
          </ac:cxnSpMkLst>
        </pc:cxnChg>
        <pc:cxnChg chg="add mod">
          <ac:chgData name="Joe Smith" userId="S::joe.smith@crisis.org.uk::339c0dfa-b3e8-40d0-9156-d00e9ede1f4e" providerId="AD" clId="Web-{C0B85375-5E17-3A1B-6C7A-8DAAD404D045}" dt="2019-01-08T07:48:11.670" v="162" actId="1076"/>
          <ac:cxnSpMkLst>
            <pc:docMk/>
            <pc:sldMk cId="2343568461" sldId="295"/>
            <ac:cxnSpMk id="49" creationId="{819E361B-692C-41DC-B11C-F9B1D4672644}"/>
          </ac:cxnSpMkLst>
        </pc:cxnChg>
        <pc:cxnChg chg="add mod">
          <ac:chgData name="Joe Smith" userId="S::joe.smith@crisis.org.uk::339c0dfa-b3e8-40d0-9156-d00e9ede1f4e" providerId="AD" clId="Web-{C0B85375-5E17-3A1B-6C7A-8DAAD404D045}" dt="2019-01-08T07:48:11.685" v="163" actId="1076"/>
          <ac:cxnSpMkLst>
            <pc:docMk/>
            <pc:sldMk cId="2343568461" sldId="295"/>
            <ac:cxnSpMk id="50" creationId="{6992F731-237B-4E94-B7B4-3866C585C723}"/>
          </ac:cxnSpMkLst>
        </pc:cxnChg>
        <pc:cxnChg chg="add mod">
          <ac:chgData name="Joe Smith" userId="S::joe.smith@crisis.org.uk::339c0dfa-b3e8-40d0-9156-d00e9ede1f4e" providerId="AD" clId="Web-{C0B85375-5E17-3A1B-6C7A-8DAAD404D045}" dt="2019-01-08T07:48:11.685" v="164" actId="1076"/>
          <ac:cxnSpMkLst>
            <pc:docMk/>
            <pc:sldMk cId="2343568461" sldId="295"/>
            <ac:cxnSpMk id="51" creationId="{5C4EA3FE-7632-42B9-8532-3C976A7BBC0A}"/>
          </ac:cxnSpMkLst>
        </pc:cxnChg>
      </pc:sldChg>
      <pc:sldChg chg="modSp add replId">
        <pc:chgData name="Joe Smith" userId="S::joe.smith@crisis.org.uk::339c0dfa-b3e8-40d0-9156-d00e9ede1f4e" providerId="AD" clId="Web-{C0B85375-5E17-3A1B-6C7A-8DAAD404D045}" dt="2019-01-08T07:51:58.903" v="176" actId="20577"/>
        <pc:sldMkLst>
          <pc:docMk/>
          <pc:sldMk cId="1027556158" sldId="318"/>
        </pc:sldMkLst>
        <pc:spChg chg="mod">
          <ac:chgData name="Joe Smith" userId="S::joe.smith@crisis.org.uk::339c0dfa-b3e8-40d0-9156-d00e9ede1f4e" providerId="AD" clId="Web-{C0B85375-5E17-3A1B-6C7A-8DAAD404D045}" dt="2019-01-08T07:51:58.903" v="176" actId="20577"/>
          <ac:spMkLst>
            <pc:docMk/>
            <pc:sldMk cId="1027556158" sldId="318"/>
            <ac:spMk id="10" creationId="{89960B85-1828-40AE-A343-FCC92301B7F6}"/>
          </ac:spMkLst>
        </pc:spChg>
      </pc:sldChg>
    </pc:docChg>
  </pc:docChgLst>
  <pc:docChgLst>
    <pc:chgData name="Joe Smith" userId="S::joe.smith@crisis.org.uk::339c0dfa-b3e8-40d0-9156-d00e9ede1f4e" providerId="AD" clId="Web-{7C40F780-7021-FC88-DC14-7DA4C8A8A73A}"/>
    <pc:docChg chg="modSld">
      <pc:chgData name="Joe Smith" userId="S::joe.smith@crisis.org.uk::339c0dfa-b3e8-40d0-9156-d00e9ede1f4e" providerId="AD" clId="Web-{7C40F780-7021-FC88-DC14-7DA4C8A8A73A}" dt="2018-08-13T21:57:05.719" v="101" actId="1076"/>
      <pc:docMkLst>
        <pc:docMk/>
      </pc:docMkLst>
      <pc:sldChg chg="addSp delSp modSp">
        <pc:chgData name="Joe Smith" userId="S::joe.smith@crisis.org.uk::339c0dfa-b3e8-40d0-9156-d00e9ede1f4e" providerId="AD" clId="Web-{7C40F780-7021-FC88-DC14-7DA4C8A8A73A}" dt="2018-08-13T21:57:05.719" v="101" actId="1076"/>
        <pc:sldMkLst>
          <pc:docMk/>
          <pc:sldMk cId="705224998" sldId="291"/>
        </pc:sldMkLst>
        <pc:spChg chg="del">
          <ac:chgData name="Joe Smith" userId="S::joe.smith@crisis.org.uk::339c0dfa-b3e8-40d0-9156-d00e9ede1f4e" providerId="AD" clId="Web-{7C40F780-7021-FC88-DC14-7DA4C8A8A73A}" dt="2018-08-13T21:42:48.336" v="7"/>
          <ac:spMkLst>
            <pc:docMk/>
            <pc:sldMk cId="705224998" sldId="291"/>
            <ac:spMk id="2" creationId="{31A5419E-1973-4339-B7AB-4FB75F450C13}"/>
          </ac:spMkLst>
        </pc:spChg>
        <pc:spChg chg="del">
          <ac:chgData name="Joe Smith" userId="S::joe.smith@crisis.org.uk::339c0dfa-b3e8-40d0-9156-d00e9ede1f4e" providerId="AD" clId="Web-{7C40F780-7021-FC88-DC14-7DA4C8A8A73A}" dt="2018-08-13T21:42:17.757" v="2"/>
          <ac:spMkLst>
            <pc:docMk/>
            <pc:sldMk cId="705224998" sldId="291"/>
            <ac:spMk id="5" creationId="{34A765DE-BE5C-4860-BAB4-F717F1B5503B}"/>
          </ac:spMkLst>
        </pc:spChg>
        <pc:spChg chg="add del mod">
          <ac:chgData name="Joe Smith" userId="S::joe.smith@crisis.org.uk::339c0dfa-b3e8-40d0-9156-d00e9ede1f4e" providerId="AD" clId="Web-{7C40F780-7021-FC88-DC14-7DA4C8A8A73A}" dt="2018-08-13T21:42:43.539" v="5"/>
          <ac:spMkLst>
            <pc:docMk/>
            <pc:sldMk cId="705224998" sldId="291"/>
            <ac:spMk id="6" creationId="{488F9E74-1789-4786-B62A-FE295312A610}"/>
          </ac:spMkLst>
        </pc:spChg>
        <pc:spChg chg="add">
          <ac:chgData name="Joe Smith" userId="S::joe.smith@crisis.org.uk::339c0dfa-b3e8-40d0-9156-d00e9ede1f4e" providerId="AD" clId="Web-{7C40F780-7021-FC88-DC14-7DA4C8A8A73A}" dt="2018-08-13T21:42:38.257" v="3"/>
          <ac:spMkLst>
            <pc:docMk/>
            <pc:sldMk cId="705224998" sldId="291"/>
            <ac:spMk id="7" creationId="{AA0FEA2A-202D-4FB1-A138-0DF6ADCA7EA4}"/>
          </ac:spMkLst>
        </pc:spChg>
        <pc:spChg chg="add mod">
          <ac:chgData name="Joe Smith" userId="S::joe.smith@crisis.org.uk::339c0dfa-b3e8-40d0-9156-d00e9ede1f4e" providerId="AD" clId="Web-{7C40F780-7021-FC88-DC14-7DA4C8A8A73A}" dt="2018-08-13T21:43:35.555" v="17" actId="20577"/>
          <ac:spMkLst>
            <pc:docMk/>
            <pc:sldMk cId="705224998" sldId="291"/>
            <ac:spMk id="8" creationId="{D762A24C-A482-44BB-AFEB-8556C03B96A7}"/>
          </ac:spMkLst>
        </pc:spChg>
        <pc:spChg chg="del">
          <ac:chgData name="Joe Smith" userId="S::joe.smith@crisis.org.uk::339c0dfa-b3e8-40d0-9156-d00e9ede1f4e" providerId="AD" clId="Web-{7C40F780-7021-FC88-DC14-7DA4C8A8A73A}" dt="2018-08-13T21:42:48.320" v="6"/>
          <ac:spMkLst>
            <pc:docMk/>
            <pc:sldMk cId="705224998" sldId="291"/>
            <ac:spMk id="12" creationId="{D9BF4C33-D283-480B-A321-CC3F256CB715}"/>
          </ac:spMkLst>
        </pc:spChg>
        <pc:spChg chg="add del mod">
          <ac:chgData name="Joe Smith" userId="S::joe.smith@crisis.org.uk::339c0dfa-b3e8-40d0-9156-d00e9ede1f4e" providerId="AD" clId="Web-{7C40F780-7021-FC88-DC14-7DA4C8A8A73A}" dt="2018-08-13T21:42:53.476" v="8"/>
          <ac:spMkLst>
            <pc:docMk/>
            <pc:sldMk cId="705224998" sldId="291"/>
            <ac:spMk id="14" creationId="{7E878CB6-B277-45CC-9383-4436CA4831F2}"/>
          </ac:spMkLst>
        </pc:spChg>
        <pc:spChg chg="add mod">
          <ac:chgData name="Joe Smith" userId="S::joe.smith@crisis.org.uk::339c0dfa-b3e8-40d0-9156-d00e9ede1f4e" providerId="AD" clId="Web-{7C40F780-7021-FC88-DC14-7DA4C8A8A73A}" dt="2018-08-13T21:56:59.281" v="100" actId="1076"/>
          <ac:spMkLst>
            <pc:docMk/>
            <pc:sldMk cId="705224998" sldId="291"/>
            <ac:spMk id="26" creationId="{83222E57-E1DC-4EC8-A522-2122B8321D93}"/>
          </ac:spMkLst>
        </pc:spChg>
        <pc:spChg chg="add mod">
          <ac:chgData name="Joe Smith" userId="S::joe.smith@crisis.org.uk::339c0dfa-b3e8-40d0-9156-d00e9ede1f4e" providerId="AD" clId="Web-{7C40F780-7021-FC88-DC14-7DA4C8A8A73A}" dt="2018-08-13T21:55:29.514" v="90" actId="14100"/>
          <ac:spMkLst>
            <pc:docMk/>
            <pc:sldMk cId="705224998" sldId="291"/>
            <ac:spMk id="27" creationId="{1A9BD660-2E4F-417F-ACCB-20D384F53209}"/>
          </ac:spMkLst>
        </pc:spChg>
        <pc:spChg chg="add mod">
          <ac:chgData name="Joe Smith" userId="S::joe.smith@crisis.org.uk::339c0dfa-b3e8-40d0-9156-d00e9ede1f4e" providerId="AD" clId="Web-{7C40F780-7021-FC88-DC14-7DA4C8A8A73A}" dt="2018-08-13T21:55:35.389" v="91" actId="14100"/>
          <ac:spMkLst>
            <pc:docMk/>
            <pc:sldMk cId="705224998" sldId="291"/>
            <ac:spMk id="28" creationId="{BFAD7015-ECB2-4A32-A366-72CEF253AC1C}"/>
          </ac:spMkLst>
        </pc:spChg>
        <pc:spChg chg="add mod">
          <ac:chgData name="Joe Smith" userId="S::joe.smith@crisis.org.uk::339c0dfa-b3e8-40d0-9156-d00e9ede1f4e" providerId="AD" clId="Web-{7C40F780-7021-FC88-DC14-7DA4C8A8A73A}" dt="2018-08-13T21:55:49.718" v="96" actId="20577"/>
          <ac:spMkLst>
            <pc:docMk/>
            <pc:sldMk cId="705224998" sldId="291"/>
            <ac:spMk id="29" creationId="{97D47FBE-185C-4D83-B582-77FC467DD42C}"/>
          </ac:spMkLst>
        </pc:spChg>
        <pc:picChg chg="del">
          <ac:chgData name="Joe Smith" userId="S::joe.smith@crisis.org.uk::339c0dfa-b3e8-40d0-9156-d00e9ede1f4e" providerId="AD" clId="Web-{7C40F780-7021-FC88-DC14-7DA4C8A8A73A}" dt="2018-08-13T21:42:13.929" v="1"/>
          <ac:picMkLst>
            <pc:docMk/>
            <pc:sldMk cId="705224998" sldId="291"/>
            <ac:picMk id="4" creationId="{AC07814D-E46D-413B-9960-1048B52CA172}"/>
          </ac:picMkLst>
        </pc:picChg>
        <pc:picChg chg="del">
          <ac:chgData name="Joe Smith" userId="S::joe.smith@crisis.org.uk::339c0dfa-b3e8-40d0-9156-d00e9ede1f4e" providerId="AD" clId="Web-{7C40F780-7021-FC88-DC14-7DA4C8A8A73A}" dt="2018-08-13T21:42:13.913" v="0"/>
          <ac:picMkLst>
            <pc:docMk/>
            <pc:sldMk cId="705224998" sldId="291"/>
            <ac:picMk id="13" creationId="{26ADAD26-63C2-4F52-B3C4-009723368841}"/>
          </ac:picMkLst>
        </pc:picChg>
        <pc:picChg chg="add mod">
          <ac:chgData name="Joe Smith" userId="S::joe.smith@crisis.org.uk::339c0dfa-b3e8-40d0-9156-d00e9ede1f4e" providerId="AD" clId="Web-{7C40F780-7021-FC88-DC14-7DA4C8A8A73A}" dt="2018-08-13T21:57:05.719" v="101" actId="1076"/>
          <ac:picMkLst>
            <pc:docMk/>
            <pc:sldMk cId="705224998" sldId="291"/>
            <ac:picMk id="21" creationId="{D5802170-2E19-4520-9A8B-83EAF006AF4C}"/>
          </ac:picMkLst>
        </pc:picChg>
        <pc:picChg chg="add mod">
          <ac:chgData name="Joe Smith" userId="S::joe.smith@crisis.org.uk::339c0dfa-b3e8-40d0-9156-d00e9ede1f4e" providerId="AD" clId="Web-{7C40F780-7021-FC88-DC14-7DA4C8A8A73A}" dt="2018-08-13T21:56:56.375" v="99" actId="1076"/>
          <ac:picMkLst>
            <pc:docMk/>
            <pc:sldMk cId="705224998" sldId="291"/>
            <ac:picMk id="23" creationId="{C7AF0FEF-FD53-4E4B-9CB7-7FED69674FE8}"/>
          </ac:picMkLst>
        </pc:picChg>
        <pc:cxnChg chg="add del mod">
          <ac:chgData name="Joe Smith" userId="S::joe.smith@crisis.org.uk::339c0dfa-b3e8-40d0-9156-d00e9ede1f4e" providerId="AD" clId="Web-{7C40F780-7021-FC88-DC14-7DA4C8A8A73A}" dt="2018-08-13T21:45:40.275" v="30"/>
          <ac:cxnSpMkLst>
            <pc:docMk/>
            <pc:sldMk cId="705224998" sldId="291"/>
            <ac:cxnSpMk id="16" creationId="{AF24278E-3773-4591-9658-A4A1FA1833A2}"/>
          </ac:cxnSpMkLst>
        </pc:cxnChg>
        <pc:cxnChg chg="add mod">
          <ac:chgData name="Joe Smith" userId="S::joe.smith@crisis.org.uk::339c0dfa-b3e8-40d0-9156-d00e9ede1f4e" providerId="AD" clId="Web-{7C40F780-7021-FC88-DC14-7DA4C8A8A73A}" dt="2018-08-13T21:50:00.613" v="49" actId="1076"/>
          <ac:cxnSpMkLst>
            <pc:docMk/>
            <pc:sldMk cId="705224998" sldId="291"/>
            <ac:cxnSpMk id="18" creationId="{2FB23245-AC47-41C2-8AB8-791C8C1B3FA4}"/>
          </ac:cxnSpMkLst>
        </pc:cxnChg>
        <pc:cxnChg chg="add mod">
          <ac:chgData name="Joe Smith" userId="S::joe.smith@crisis.org.uk::339c0dfa-b3e8-40d0-9156-d00e9ede1f4e" providerId="AD" clId="Web-{7C40F780-7021-FC88-DC14-7DA4C8A8A73A}" dt="2018-08-13T21:56:44.265" v="98" actId="1076"/>
          <ac:cxnSpMkLst>
            <pc:docMk/>
            <pc:sldMk cId="705224998" sldId="291"/>
            <ac:cxnSpMk id="20" creationId="{E785EB43-704E-4078-AF4D-424E4701CED6}"/>
          </ac:cxnSpMkLst>
        </pc:cxnChg>
      </pc:sldChg>
    </pc:docChg>
  </pc:docChgLst>
  <pc:docChgLst>
    <pc:chgData name="Joe Smith" userId="S::joe.smith@crisis.org.uk::339c0dfa-b3e8-40d0-9156-d00e9ede1f4e" providerId="AD" clId="Web-{D828E7FA-B5BD-05DD-9C98-D56E1F9258F3}"/>
    <pc:docChg chg="addSld delSld modSld sldOrd">
      <pc:chgData name="Joe Smith" userId="S::joe.smith@crisis.org.uk::339c0dfa-b3e8-40d0-9156-d00e9ede1f4e" providerId="AD" clId="Web-{D828E7FA-B5BD-05DD-9C98-D56E1F9258F3}" dt="2018-08-13T15:27:08.842" v="714" actId="20577"/>
      <pc:docMkLst>
        <pc:docMk/>
      </pc:docMkLst>
      <pc:sldChg chg="modNotes">
        <pc:chgData name="Joe Smith" userId="S::joe.smith@crisis.org.uk::339c0dfa-b3e8-40d0-9156-d00e9ede1f4e" providerId="AD" clId="Web-{D828E7FA-B5BD-05DD-9C98-D56E1F9258F3}" dt="2018-08-13T14:59:46.190" v="150"/>
        <pc:sldMkLst>
          <pc:docMk/>
          <pc:sldMk cId="933237341" sldId="273"/>
        </pc:sldMkLst>
      </pc:sldChg>
      <pc:sldChg chg="modNotes">
        <pc:chgData name="Joe Smith" userId="S::joe.smith@crisis.org.uk::339c0dfa-b3e8-40d0-9156-d00e9ede1f4e" providerId="AD" clId="Web-{D828E7FA-B5BD-05DD-9C98-D56E1F9258F3}" dt="2018-08-13T14:59:50.143" v="152"/>
        <pc:sldMkLst>
          <pc:docMk/>
          <pc:sldMk cId="4015106481" sldId="274"/>
        </pc:sldMkLst>
      </pc:sldChg>
      <pc:sldChg chg="modNotes">
        <pc:chgData name="Joe Smith" userId="S::joe.smith@crisis.org.uk::339c0dfa-b3e8-40d0-9156-d00e9ede1f4e" providerId="AD" clId="Web-{D828E7FA-B5BD-05DD-9C98-D56E1F9258F3}" dt="2018-08-13T14:59:56.347" v="153"/>
        <pc:sldMkLst>
          <pc:docMk/>
          <pc:sldMk cId="2490015563" sldId="275"/>
        </pc:sldMkLst>
      </pc:sldChg>
      <pc:sldChg chg="modNotes">
        <pc:chgData name="Joe Smith" userId="S::joe.smith@crisis.org.uk::339c0dfa-b3e8-40d0-9156-d00e9ede1f4e" providerId="AD" clId="Web-{D828E7FA-B5BD-05DD-9C98-D56E1F9258F3}" dt="2018-08-13T15:00:28.426" v="155"/>
        <pc:sldMkLst>
          <pc:docMk/>
          <pc:sldMk cId="3442654019" sldId="276"/>
        </pc:sldMkLst>
      </pc:sldChg>
      <pc:sldChg chg="modNotes">
        <pc:chgData name="Joe Smith" userId="S::joe.smith@crisis.org.uk::339c0dfa-b3e8-40d0-9156-d00e9ede1f4e" providerId="AD" clId="Web-{D828E7FA-B5BD-05DD-9C98-D56E1F9258F3}" dt="2018-08-13T15:00:47.957" v="159"/>
        <pc:sldMkLst>
          <pc:docMk/>
          <pc:sldMk cId="4066798462" sldId="277"/>
        </pc:sldMkLst>
      </pc:sldChg>
      <pc:sldChg chg="modNotes">
        <pc:chgData name="Joe Smith" userId="S::joe.smith@crisis.org.uk::339c0dfa-b3e8-40d0-9156-d00e9ede1f4e" providerId="AD" clId="Web-{D828E7FA-B5BD-05DD-9C98-D56E1F9258F3}" dt="2018-08-13T15:01:22.646" v="167"/>
        <pc:sldMkLst>
          <pc:docMk/>
          <pc:sldMk cId="3542869674" sldId="281"/>
        </pc:sldMkLst>
      </pc:sldChg>
      <pc:sldChg chg="modSp">
        <pc:chgData name="Joe Smith" userId="S::joe.smith@crisis.org.uk::339c0dfa-b3e8-40d0-9156-d00e9ede1f4e" providerId="AD" clId="Web-{D828E7FA-B5BD-05DD-9C98-D56E1F9258F3}" dt="2018-08-13T14:57:57.578" v="142" actId="20577"/>
        <pc:sldMkLst>
          <pc:docMk/>
          <pc:sldMk cId="2125604364" sldId="286"/>
        </pc:sldMkLst>
        <pc:spChg chg="mod">
          <ac:chgData name="Joe Smith" userId="S::joe.smith@crisis.org.uk::339c0dfa-b3e8-40d0-9156-d00e9ede1f4e" providerId="AD" clId="Web-{D828E7FA-B5BD-05DD-9C98-D56E1F9258F3}" dt="2018-08-13T14:57:57.578" v="142" actId="20577"/>
          <ac:spMkLst>
            <pc:docMk/>
            <pc:sldMk cId="2125604364" sldId="286"/>
            <ac:spMk id="5" creationId="{34A765DE-BE5C-4860-BAB4-F717F1B5503B}"/>
          </ac:spMkLst>
        </pc:spChg>
      </pc:sldChg>
      <pc:sldChg chg="ord">
        <pc:chgData name="Joe Smith" userId="S::joe.smith@crisis.org.uk::339c0dfa-b3e8-40d0-9156-d00e9ede1f4e" providerId="AD" clId="Web-{D828E7FA-B5BD-05DD-9C98-D56E1F9258F3}" dt="2018-08-13T15:02:52.367" v="193"/>
        <pc:sldMkLst>
          <pc:docMk/>
          <pc:sldMk cId="2763840128" sldId="288"/>
        </pc:sldMkLst>
      </pc:sldChg>
      <pc:sldChg chg="modSp">
        <pc:chgData name="Joe Smith" userId="S::joe.smith@crisis.org.uk::339c0dfa-b3e8-40d0-9156-d00e9ede1f4e" providerId="AD" clId="Web-{D828E7FA-B5BD-05DD-9C98-D56E1F9258F3}" dt="2018-08-13T15:05:43.731" v="276" actId="20577"/>
        <pc:sldMkLst>
          <pc:docMk/>
          <pc:sldMk cId="1721946913" sldId="289"/>
        </pc:sldMkLst>
        <pc:spChg chg="mod">
          <ac:chgData name="Joe Smith" userId="S::joe.smith@crisis.org.uk::339c0dfa-b3e8-40d0-9156-d00e9ede1f4e" providerId="AD" clId="Web-{D828E7FA-B5BD-05DD-9C98-D56E1F9258F3}" dt="2018-08-13T15:05:43.731" v="276" actId="20577"/>
          <ac:spMkLst>
            <pc:docMk/>
            <pc:sldMk cId="1721946913" sldId="289"/>
            <ac:spMk id="5" creationId="{34A765DE-BE5C-4860-BAB4-F717F1B5503B}"/>
          </ac:spMkLst>
        </pc:spChg>
      </pc:sldChg>
      <pc:sldChg chg="del">
        <pc:chgData name="Joe Smith" userId="S::joe.smith@crisis.org.uk::339c0dfa-b3e8-40d0-9156-d00e9ede1f4e" providerId="AD" clId="Web-{D828E7FA-B5BD-05DD-9C98-D56E1F9258F3}" dt="2018-08-13T15:15:26.527" v="451"/>
        <pc:sldMkLst>
          <pc:docMk/>
          <pc:sldMk cId="1236404540" sldId="292"/>
        </pc:sldMkLst>
      </pc:sldChg>
      <pc:sldChg chg="modSp">
        <pc:chgData name="Joe Smith" userId="S::joe.smith@crisis.org.uk::339c0dfa-b3e8-40d0-9156-d00e9ede1f4e" providerId="AD" clId="Web-{D828E7FA-B5BD-05DD-9C98-D56E1F9258F3}" dt="2018-08-13T15:23:16.867" v="625" actId="20577"/>
        <pc:sldMkLst>
          <pc:docMk/>
          <pc:sldMk cId="1611911147" sldId="294"/>
        </pc:sldMkLst>
        <pc:spChg chg="mod">
          <ac:chgData name="Joe Smith" userId="S::joe.smith@crisis.org.uk::339c0dfa-b3e8-40d0-9156-d00e9ede1f4e" providerId="AD" clId="Web-{D828E7FA-B5BD-05DD-9C98-D56E1F9258F3}" dt="2018-08-13T15:23:16.867" v="625" actId="20577"/>
          <ac:spMkLst>
            <pc:docMk/>
            <pc:sldMk cId="1611911147" sldId="294"/>
            <ac:spMk id="5" creationId="{34A765DE-BE5C-4860-BAB4-F717F1B5503B}"/>
          </ac:spMkLst>
        </pc:spChg>
      </pc:sldChg>
      <pc:sldChg chg="modSp">
        <pc:chgData name="Joe Smith" userId="S::joe.smith@crisis.org.uk::339c0dfa-b3e8-40d0-9156-d00e9ede1f4e" providerId="AD" clId="Web-{D828E7FA-B5BD-05DD-9C98-D56E1F9258F3}" dt="2018-08-13T15:21:30.458" v="584" actId="20577"/>
        <pc:sldMkLst>
          <pc:docMk/>
          <pc:sldMk cId="2343568461" sldId="295"/>
        </pc:sldMkLst>
        <pc:spChg chg="mod">
          <ac:chgData name="Joe Smith" userId="S::joe.smith@crisis.org.uk::339c0dfa-b3e8-40d0-9156-d00e9ede1f4e" providerId="AD" clId="Web-{D828E7FA-B5BD-05DD-9C98-D56E1F9258F3}" dt="2018-08-13T15:21:30.458" v="584" actId="20577"/>
          <ac:spMkLst>
            <pc:docMk/>
            <pc:sldMk cId="2343568461" sldId="295"/>
            <ac:spMk id="5" creationId="{34A765DE-BE5C-4860-BAB4-F717F1B5503B}"/>
          </ac:spMkLst>
        </pc:spChg>
      </pc:sldChg>
      <pc:sldChg chg="modSp">
        <pc:chgData name="Joe Smith" userId="S::joe.smith@crisis.org.uk::339c0dfa-b3e8-40d0-9156-d00e9ede1f4e" providerId="AD" clId="Web-{D828E7FA-B5BD-05DD-9C98-D56E1F9258F3}" dt="2018-08-13T15:02:12.803" v="189" actId="20577"/>
        <pc:sldMkLst>
          <pc:docMk/>
          <pc:sldMk cId="1173552142" sldId="298"/>
        </pc:sldMkLst>
        <pc:spChg chg="mod">
          <ac:chgData name="Joe Smith" userId="S::joe.smith@crisis.org.uk::339c0dfa-b3e8-40d0-9156-d00e9ede1f4e" providerId="AD" clId="Web-{D828E7FA-B5BD-05DD-9C98-D56E1F9258F3}" dt="2018-08-13T15:02:12.803" v="189" actId="20577"/>
          <ac:spMkLst>
            <pc:docMk/>
            <pc:sldMk cId="1173552142" sldId="298"/>
            <ac:spMk id="5" creationId="{34A765DE-BE5C-4860-BAB4-F717F1B5503B}"/>
          </ac:spMkLst>
        </pc:spChg>
      </pc:sldChg>
      <pc:sldChg chg="modSp add replId">
        <pc:chgData name="Joe Smith" userId="S::joe.smith@crisis.org.uk::339c0dfa-b3e8-40d0-9156-d00e9ede1f4e" providerId="AD" clId="Web-{D828E7FA-B5BD-05DD-9C98-D56E1F9258F3}" dt="2018-08-13T15:27:08.326" v="712" actId="20577"/>
        <pc:sldMkLst>
          <pc:docMk/>
          <pc:sldMk cId="3193592521" sldId="299"/>
        </pc:sldMkLst>
        <pc:spChg chg="mod">
          <ac:chgData name="Joe Smith" userId="S::joe.smith@crisis.org.uk::339c0dfa-b3e8-40d0-9156-d00e9ede1f4e" providerId="AD" clId="Web-{D828E7FA-B5BD-05DD-9C98-D56E1F9258F3}" dt="2018-08-13T15:27:08.326" v="712" actId="20577"/>
          <ac:spMkLst>
            <pc:docMk/>
            <pc:sldMk cId="3193592521" sldId="299"/>
            <ac:spMk id="5" creationId="{34A765DE-BE5C-4860-BAB4-F717F1B5503B}"/>
          </ac:spMkLst>
        </pc:spChg>
      </pc:sldChg>
      <pc:sldChg chg="modSp add ord replId">
        <pc:chgData name="Joe Smith" userId="S::joe.smith@crisis.org.uk::339c0dfa-b3e8-40d0-9156-d00e9ede1f4e" providerId="AD" clId="Web-{D828E7FA-B5BD-05DD-9C98-D56E1F9258F3}" dt="2018-08-13T15:14:52.416" v="448" actId="20577"/>
        <pc:sldMkLst>
          <pc:docMk/>
          <pc:sldMk cId="1779877517" sldId="300"/>
        </pc:sldMkLst>
        <pc:spChg chg="mod">
          <ac:chgData name="Joe Smith" userId="S::joe.smith@crisis.org.uk::339c0dfa-b3e8-40d0-9156-d00e9ede1f4e" providerId="AD" clId="Web-{D828E7FA-B5BD-05DD-9C98-D56E1F9258F3}" dt="2018-08-13T15:14:52.416" v="448" actId="20577"/>
          <ac:spMkLst>
            <pc:docMk/>
            <pc:sldMk cId="1779877517" sldId="300"/>
            <ac:spMk id="5" creationId="{34A765DE-BE5C-4860-BAB4-F717F1B5503B}"/>
          </ac:spMkLst>
        </pc:spChg>
      </pc:sldChg>
      <pc:sldChg chg="modSp add replId">
        <pc:chgData name="Joe Smith" userId="S::joe.smith@crisis.org.uk::339c0dfa-b3e8-40d0-9156-d00e9ede1f4e" providerId="AD" clId="Web-{D828E7FA-B5BD-05DD-9C98-D56E1F9258F3}" dt="2018-08-13T15:24:47.807" v="647" actId="20577"/>
        <pc:sldMkLst>
          <pc:docMk/>
          <pc:sldMk cId="3107377360" sldId="301"/>
        </pc:sldMkLst>
        <pc:spChg chg="mod">
          <ac:chgData name="Joe Smith" userId="S::joe.smith@crisis.org.uk::339c0dfa-b3e8-40d0-9156-d00e9ede1f4e" providerId="AD" clId="Web-{D828E7FA-B5BD-05DD-9C98-D56E1F9258F3}" dt="2018-08-13T15:24:47.807" v="647" actId="20577"/>
          <ac:spMkLst>
            <pc:docMk/>
            <pc:sldMk cId="3107377360" sldId="301"/>
            <ac:spMk id="5" creationId="{34A765DE-BE5C-4860-BAB4-F717F1B5503B}"/>
          </ac:spMkLst>
        </pc:spChg>
      </pc:sldChg>
      <pc:sldChg chg="modSp add replId">
        <pc:chgData name="Joe Smith" userId="S::joe.smith@crisis.org.uk::339c0dfa-b3e8-40d0-9156-d00e9ede1f4e" providerId="AD" clId="Web-{D828E7FA-B5BD-05DD-9C98-D56E1F9258F3}" dt="2018-08-13T15:26:05.621" v="708" actId="20577"/>
        <pc:sldMkLst>
          <pc:docMk/>
          <pc:sldMk cId="624427639" sldId="302"/>
        </pc:sldMkLst>
        <pc:spChg chg="mod">
          <ac:chgData name="Joe Smith" userId="S::joe.smith@crisis.org.uk::339c0dfa-b3e8-40d0-9156-d00e9ede1f4e" providerId="AD" clId="Web-{D828E7FA-B5BD-05DD-9C98-D56E1F9258F3}" dt="2018-08-13T15:26:05.621" v="708" actId="20577"/>
          <ac:spMkLst>
            <pc:docMk/>
            <pc:sldMk cId="624427639" sldId="302"/>
            <ac:spMk id="5" creationId="{34A765DE-BE5C-4860-BAB4-F717F1B5503B}"/>
          </ac:spMkLst>
        </pc:spChg>
      </pc:sldChg>
    </pc:docChg>
  </pc:docChgLst>
  <pc:docChgLst>
    <pc:chgData name="Joe Smith" userId="S::joe.smith@crisis.org.uk::339c0dfa-b3e8-40d0-9156-d00e9ede1f4e" providerId="AD" clId="Web-{6249426C-024F-2FF6-9D07-31B15F46E37A}"/>
    <pc:docChg chg="modSld">
      <pc:chgData name="Joe Smith" userId="S::joe.smith@crisis.org.uk::339c0dfa-b3e8-40d0-9156-d00e9ede1f4e" providerId="AD" clId="Web-{6249426C-024F-2FF6-9D07-31B15F46E37A}" dt="2019-06-24T15:05:33.758" v="714" actId="1076"/>
      <pc:docMkLst>
        <pc:docMk/>
      </pc:docMkLst>
      <pc:sldChg chg="modSp">
        <pc:chgData name="Joe Smith" userId="S::joe.smith@crisis.org.uk::339c0dfa-b3e8-40d0-9156-d00e9ede1f4e" providerId="AD" clId="Web-{6249426C-024F-2FF6-9D07-31B15F46E37A}" dt="2019-06-24T14:42:21.614" v="109" actId="20577"/>
        <pc:sldMkLst>
          <pc:docMk/>
          <pc:sldMk cId="2246756093" sldId="345"/>
        </pc:sldMkLst>
        <pc:spChg chg="mod">
          <ac:chgData name="Joe Smith" userId="S::joe.smith@crisis.org.uk::339c0dfa-b3e8-40d0-9156-d00e9ede1f4e" providerId="AD" clId="Web-{6249426C-024F-2FF6-9D07-31B15F46E37A}" dt="2019-06-24T14:42:21.614" v="109" actId="20577"/>
          <ac:spMkLst>
            <pc:docMk/>
            <pc:sldMk cId="2246756093" sldId="345"/>
            <ac:spMk id="5" creationId="{7F09B711-095E-4D23-8881-BB9471FBB217}"/>
          </ac:spMkLst>
        </pc:spChg>
      </pc:sldChg>
      <pc:sldChg chg="modSp modNotes">
        <pc:chgData name="Joe Smith" userId="S::joe.smith@crisis.org.uk::339c0dfa-b3e8-40d0-9156-d00e9ede1f4e" providerId="AD" clId="Web-{6249426C-024F-2FF6-9D07-31B15F46E37A}" dt="2019-06-24T15:05:33.758" v="714" actId="1076"/>
        <pc:sldMkLst>
          <pc:docMk/>
          <pc:sldMk cId="243893333" sldId="348"/>
        </pc:sldMkLst>
        <pc:spChg chg="mod">
          <ac:chgData name="Joe Smith" userId="S::joe.smith@crisis.org.uk::339c0dfa-b3e8-40d0-9156-d00e9ede1f4e" providerId="AD" clId="Web-{6249426C-024F-2FF6-9D07-31B15F46E37A}" dt="2019-06-24T15:05:33.758" v="714" actId="1076"/>
          <ac:spMkLst>
            <pc:docMk/>
            <pc:sldMk cId="243893333" sldId="348"/>
            <ac:spMk id="5" creationId="{7F09B711-095E-4D23-8881-BB9471FBB217}"/>
          </ac:spMkLst>
        </pc:spChg>
      </pc:sldChg>
    </pc:docChg>
  </pc:docChgLst>
  <pc:docChgLst>
    <pc:chgData name="Joe Smith" userId="S::joe.smith@crisis.org.uk::339c0dfa-b3e8-40d0-9156-d00e9ede1f4e" providerId="AD" clId="Web-{78FE6AC3-0E05-3921-932E-DA20A2A17108}"/>
    <pc:docChg chg="modSld">
      <pc:chgData name="Joe Smith" userId="S::joe.smith@crisis.org.uk::339c0dfa-b3e8-40d0-9156-d00e9ede1f4e" providerId="AD" clId="Web-{78FE6AC3-0E05-3921-932E-DA20A2A17108}" dt="2018-08-14T09:19:29.807" v="27"/>
      <pc:docMkLst>
        <pc:docMk/>
      </pc:docMkLst>
      <pc:sldChg chg="addSp modSp">
        <pc:chgData name="Joe Smith" userId="S::joe.smith@crisis.org.uk::339c0dfa-b3e8-40d0-9156-d00e9ede1f4e" providerId="AD" clId="Web-{78FE6AC3-0E05-3921-932E-DA20A2A17108}" dt="2018-08-14T09:19:29.807" v="27"/>
        <pc:sldMkLst>
          <pc:docMk/>
          <pc:sldMk cId="2184042120" sldId="313"/>
        </pc:sldMkLst>
        <pc:spChg chg="mod">
          <ac:chgData name="Joe Smith" userId="S::joe.smith@crisis.org.uk::339c0dfa-b3e8-40d0-9156-d00e9ede1f4e" providerId="AD" clId="Web-{78FE6AC3-0E05-3921-932E-DA20A2A17108}" dt="2018-08-14T09:19:29.807" v="27"/>
          <ac:spMkLst>
            <pc:docMk/>
            <pc:sldMk cId="2184042120" sldId="313"/>
            <ac:spMk id="3" creationId="{A7432F81-74D6-42C0-9CE1-9CCECEA9298C}"/>
          </ac:spMkLst>
        </pc:spChg>
        <pc:cxnChg chg="mod">
          <ac:chgData name="Joe Smith" userId="S::joe.smith@crisis.org.uk::339c0dfa-b3e8-40d0-9156-d00e9ede1f4e" providerId="AD" clId="Web-{78FE6AC3-0E05-3921-932E-DA20A2A17108}" dt="2018-08-14T09:17:07.743" v="2" actId="1076"/>
          <ac:cxnSpMkLst>
            <pc:docMk/>
            <pc:sldMk cId="2184042120" sldId="313"/>
            <ac:cxnSpMk id="2" creationId="{505CC7A9-65F1-44D7-ADA2-10A43F77459C}"/>
          </ac:cxnSpMkLst>
        </pc:cxnChg>
        <pc:cxnChg chg="add mod">
          <ac:chgData name="Joe Smith" userId="S::joe.smith@crisis.org.uk::339c0dfa-b3e8-40d0-9156-d00e9ede1f4e" providerId="AD" clId="Web-{78FE6AC3-0E05-3921-932E-DA20A2A17108}" dt="2018-08-14T09:17:34.540" v="5" actId="1076"/>
          <ac:cxnSpMkLst>
            <pc:docMk/>
            <pc:sldMk cId="2184042120" sldId="313"/>
            <ac:cxnSpMk id="14" creationId="{FC2EC3B3-C3EE-465C-87C3-1A5E3D437890}"/>
          </ac:cxnSpMkLst>
        </pc:cxnChg>
        <pc:cxnChg chg="add mod">
          <ac:chgData name="Joe Smith" userId="S::joe.smith@crisis.org.uk::339c0dfa-b3e8-40d0-9156-d00e9ede1f4e" providerId="AD" clId="Web-{78FE6AC3-0E05-3921-932E-DA20A2A17108}" dt="2018-08-14T09:17:45.181" v="7" actId="1076"/>
          <ac:cxnSpMkLst>
            <pc:docMk/>
            <pc:sldMk cId="2184042120" sldId="313"/>
            <ac:cxnSpMk id="15" creationId="{047CAD4A-DC5A-4085-8AA4-53DE488DE526}"/>
          </ac:cxnSpMkLst>
        </pc:cxnChg>
        <pc:cxnChg chg="add mod">
          <ac:chgData name="Joe Smith" userId="S::joe.smith@crisis.org.uk::339c0dfa-b3e8-40d0-9156-d00e9ede1f4e" providerId="AD" clId="Web-{78FE6AC3-0E05-3921-932E-DA20A2A17108}" dt="2018-08-14T09:17:54.447" v="10" actId="1076"/>
          <ac:cxnSpMkLst>
            <pc:docMk/>
            <pc:sldMk cId="2184042120" sldId="313"/>
            <ac:cxnSpMk id="16" creationId="{C282C097-55AC-427C-907D-941B65153018}"/>
          </ac:cxnSpMkLst>
        </pc:cxnChg>
        <pc:cxnChg chg="add mod">
          <ac:chgData name="Joe Smith" userId="S::joe.smith@crisis.org.uk::339c0dfa-b3e8-40d0-9156-d00e9ede1f4e" providerId="AD" clId="Web-{78FE6AC3-0E05-3921-932E-DA20A2A17108}" dt="2018-08-14T09:18:06.869" v="12" actId="1076"/>
          <ac:cxnSpMkLst>
            <pc:docMk/>
            <pc:sldMk cId="2184042120" sldId="313"/>
            <ac:cxnSpMk id="17" creationId="{7293D659-2912-41FB-BD85-2CE1CF04C59C}"/>
          </ac:cxnSpMkLst>
        </pc:cxnChg>
        <pc:cxnChg chg="add mod">
          <ac:chgData name="Joe Smith" userId="S::joe.smith@crisis.org.uk::339c0dfa-b3e8-40d0-9156-d00e9ede1f4e" providerId="AD" clId="Web-{78FE6AC3-0E05-3921-932E-DA20A2A17108}" dt="2018-08-14T09:18:34.760" v="17" actId="1076"/>
          <ac:cxnSpMkLst>
            <pc:docMk/>
            <pc:sldMk cId="2184042120" sldId="313"/>
            <ac:cxnSpMk id="18" creationId="{2DE71175-F266-4AE2-B794-44A290055189}"/>
          </ac:cxnSpMkLst>
        </pc:cxnChg>
        <pc:cxnChg chg="add mod">
          <ac:chgData name="Joe Smith" userId="S::joe.smith@crisis.org.uk::339c0dfa-b3e8-40d0-9156-d00e9ede1f4e" providerId="AD" clId="Web-{78FE6AC3-0E05-3921-932E-DA20A2A17108}" dt="2018-08-14T09:18:29.978" v="16" actId="1076"/>
          <ac:cxnSpMkLst>
            <pc:docMk/>
            <pc:sldMk cId="2184042120" sldId="313"/>
            <ac:cxnSpMk id="19" creationId="{EF879A64-7CD1-4CB0-A1FD-1E7BCE4EDBE9}"/>
          </ac:cxnSpMkLst>
        </pc:cxnChg>
      </pc:sldChg>
    </pc:docChg>
  </pc:docChgLst>
  <pc:docChgLst>
    <pc:chgData name="Joe Smith" userId="S::joe.smith@crisis.org.uk::339c0dfa-b3e8-40d0-9156-d00e9ede1f4e" providerId="AD" clId="Web-{9CA641E7-5CC2-31CC-0236-14CC43D67322}"/>
    <pc:docChg chg="modSld">
      <pc:chgData name="Joe Smith" userId="S::joe.smith@crisis.org.uk::339c0dfa-b3e8-40d0-9156-d00e9ede1f4e" providerId="AD" clId="Web-{9CA641E7-5CC2-31CC-0236-14CC43D67322}" dt="2018-08-13T20:29:17.729" v="14"/>
      <pc:docMkLst>
        <pc:docMk/>
      </pc:docMkLst>
      <pc:sldChg chg="modNotes">
        <pc:chgData name="Joe Smith" userId="S::joe.smith@crisis.org.uk::339c0dfa-b3e8-40d0-9156-d00e9ede1f4e" providerId="AD" clId="Web-{9CA641E7-5CC2-31CC-0236-14CC43D67322}" dt="2018-08-13T20:29:17.729" v="14"/>
        <pc:sldMkLst>
          <pc:docMk/>
          <pc:sldMk cId="3493862784" sldId="258"/>
        </pc:sldMkLst>
      </pc:sldChg>
    </pc:docChg>
  </pc:docChgLst>
  <pc:docChgLst>
    <pc:chgData name="Joe Smith" userId="S::joe.smith@crisis.org.uk::339c0dfa-b3e8-40d0-9156-d00e9ede1f4e" providerId="AD" clId="Web-{D3BF0841-DC9A-1B7A-37A5-BBF29821EBBB}"/>
    <pc:docChg chg="addSld modSld">
      <pc:chgData name="Joe Smith" userId="S::joe.smith@crisis.org.uk::339c0dfa-b3e8-40d0-9156-d00e9ede1f4e" providerId="AD" clId="Web-{D3BF0841-DC9A-1B7A-37A5-BBF29821EBBB}" dt="2019-01-10T15:13:59.167" v="543" actId="20577"/>
      <pc:docMkLst>
        <pc:docMk/>
      </pc:docMkLst>
      <pc:sldChg chg="addSp delSp modSp add replId">
        <pc:chgData name="Joe Smith" userId="S::joe.smith@crisis.org.uk::339c0dfa-b3e8-40d0-9156-d00e9ede1f4e" providerId="AD" clId="Web-{D3BF0841-DC9A-1B7A-37A5-BBF29821EBBB}" dt="2019-01-10T15:13:59.167" v="542" actId="20577"/>
        <pc:sldMkLst>
          <pc:docMk/>
          <pc:sldMk cId="3547424698" sldId="339"/>
        </pc:sldMkLst>
        <pc:spChg chg="del">
          <ac:chgData name="Joe Smith" userId="S::joe.smith@crisis.org.uk::339c0dfa-b3e8-40d0-9156-d00e9ede1f4e" providerId="AD" clId="Web-{D3BF0841-DC9A-1B7A-37A5-BBF29821EBBB}" dt="2019-01-10T15:04:14.336" v="9"/>
          <ac:spMkLst>
            <pc:docMk/>
            <pc:sldMk cId="3547424698" sldId="339"/>
            <ac:spMk id="2" creationId="{7177EEA8-332B-4099-AD20-6C517B660719}"/>
          </ac:spMkLst>
        </pc:spChg>
        <pc:spChg chg="mod">
          <ac:chgData name="Joe Smith" userId="S::joe.smith@crisis.org.uk::339c0dfa-b3e8-40d0-9156-d00e9ede1f4e" providerId="AD" clId="Web-{D3BF0841-DC9A-1B7A-37A5-BBF29821EBBB}" dt="2019-01-10T15:04:10.742" v="6" actId="20577"/>
          <ac:spMkLst>
            <pc:docMk/>
            <pc:sldMk cId="3547424698" sldId="339"/>
            <ac:spMk id="3" creationId="{B7198A4C-6DC0-45B9-A047-B75E14E6D01C}"/>
          </ac:spMkLst>
        </pc:spChg>
        <pc:spChg chg="add mod">
          <ac:chgData name="Joe Smith" userId="S::joe.smith@crisis.org.uk::339c0dfa-b3e8-40d0-9156-d00e9ede1f4e" providerId="AD" clId="Web-{D3BF0841-DC9A-1B7A-37A5-BBF29821EBBB}" dt="2019-01-10T15:13:59.167" v="542" actId="20577"/>
          <ac:spMkLst>
            <pc:docMk/>
            <pc:sldMk cId="3547424698" sldId="339"/>
            <ac:spMk id="8" creationId="{F09E2760-0CED-4D4D-BD90-033A4D483C22}"/>
          </ac:spMkLst>
        </pc:spChg>
        <pc:graphicFrameChg chg="add del mod modGraphic">
          <ac:chgData name="Joe Smith" userId="S::joe.smith@crisis.org.uk::339c0dfa-b3e8-40d0-9156-d00e9ede1f4e" providerId="AD" clId="Web-{D3BF0841-DC9A-1B7A-37A5-BBF29821EBBB}" dt="2019-01-10T15:05:46.790" v="14"/>
          <ac:graphicFrameMkLst>
            <pc:docMk/>
            <pc:sldMk cId="3547424698" sldId="339"/>
            <ac:graphicFrameMk id="5" creationId="{10204762-1226-49CB-B0A0-5FF072B3D3DF}"/>
          </ac:graphicFrameMkLst>
        </pc:graphicFrameChg>
      </pc:sldChg>
    </pc:docChg>
  </pc:docChgLst>
  <pc:docChgLst>
    <pc:chgData name="Joe Smith" userId="S::joe.smith@crisis.org.uk::339c0dfa-b3e8-40d0-9156-d00e9ede1f4e" providerId="AD" clId="Web-{657D55E7-D369-9C1C-68FE-A4FB081BDE70}"/>
    <pc:docChg chg="addSld modSld sldOrd">
      <pc:chgData name="Joe Smith" userId="S::joe.smith@crisis.org.uk::339c0dfa-b3e8-40d0-9156-d00e9ede1f4e" providerId="AD" clId="Web-{657D55E7-D369-9C1C-68FE-A4FB081BDE70}" dt="2019-01-15T08:16:26.749" v="486" actId="20577"/>
      <pc:docMkLst>
        <pc:docMk/>
      </pc:docMkLst>
      <pc:sldChg chg="modSp">
        <pc:chgData name="Joe Smith" userId="S::joe.smith@crisis.org.uk::339c0dfa-b3e8-40d0-9156-d00e9ede1f4e" providerId="AD" clId="Web-{657D55E7-D369-9C1C-68FE-A4FB081BDE70}" dt="2019-01-15T07:25:57.882" v="1" actId="20577"/>
        <pc:sldMkLst>
          <pc:docMk/>
          <pc:sldMk cId="2391452870" sldId="336"/>
        </pc:sldMkLst>
        <pc:spChg chg="mod">
          <ac:chgData name="Joe Smith" userId="S::joe.smith@crisis.org.uk::339c0dfa-b3e8-40d0-9156-d00e9ede1f4e" providerId="AD" clId="Web-{657D55E7-D369-9C1C-68FE-A4FB081BDE70}" dt="2019-01-15T07:25:57.882" v="1" actId="20577"/>
          <ac:spMkLst>
            <pc:docMk/>
            <pc:sldMk cId="2391452870" sldId="336"/>
            <ac:spMk id="28" creationId="{7E595063-9FC1-49F7-9EDA-6B08B39F7225}"/>
          </ac:spMkLst>
        </pc:spChg>
      </pc:sldChg>
      <pc:sldChg chg="modSp">
        <pc:chgData name="Joe Smith" userId="S::joe.smith@crisis.org.uk::339c0dfa-b3e8-40d0-9156-d00e9ede1f4e" providerId="AD" clId="Web-{657D55E7-D369-9C1C-68FE-A4FB081BDE70}" dt="2019-01-15T07:26:19.710" v="3" actId="20577"/>
        <pc:sldMkLst>
          <pc:docMk/>
          <pc:sldMk cId="1387705370" sldId="341"/>
        </pc:sldMkLst>
        <pc:spChg chg="mod">
          <ac:chgData name="Joe Smith" userId="S::joe.smith@crisis.org.uk::339c0dfa-b3e8-40d0-9156-d00e9ede1f4e" providerId="AD" clId="Web-{657D55E7-D369-9C1C-68FE-A4FB081BDE70}" dt="2019-01-15T07:26:19.710" v="3" actId="20577"/>
          <ac:spMkLst>
            <pc:docMk/>
            <pc:sldMk cId="1387705370" sldId="341"/>
            <ac:spMk id="26" creationId="{81FA6E26-9008-49A2-AA12-FAC6AFD2B734}"/>
          </ac:spMkLst>
        </pc:spChg>
      </pc:sldChg>
      <pc:sldChg chg="modSp">
        <pc:chgData name="Joe Smith" userId="S::joe.smith@crisis.org.uk::339c0dfa-b3e8-40d0-9156-d00e9ede1f4e" providerId="AD" clId="Web-{657D55E7-D369-9C1C-68FE-A4FB081BDE70}" dt="2019-01-15T08:15:07.686" v="477" actId="20577"/>
        <pc:sldMkLst>
          <pc:docMk/>
          <pc:sldMk cId="2246756093" sldId="345"/>
        </pc:sldMkLst>
        <pc:spChg chg="mod">
          <ac:chgData name="Joe Smith" userId="S::joe.smith@crisis.org.uk::339c0dfa-b3e8-40d0-9156-d00e9ede1f4e" providerId="AD" clId="Web-{657D55E7-D369-9C1C-68FE-A4FB081BDE70}" dt="2019-01-15T08:15:07.686" v="477" actId="20577"/>
          <ac:spMkLst>
            <pc:docMk/>
            <pc:sldMk cId="2246756093" sldId="345"/>
            <ac:spMk id="5" creationId="{7F09B711-095E-4D23-8881-BB9471FBB217}"/>
          </ac:spMkLst>
        </pc:spChg>
      </pc:sldChg>
      <pc:sldChg chg="modSp">
        <pc:chgData name="Joe Smith" userId="S::joe.smith@crisis.org.uk::339c0dfa-b3e8-40d0-9156-d00e9ede1f4e" providerId="AD" clId="Web-{657D55E7-D369-9C1C-68FE-A4FB081BDE70}" dt="2019-01-15T07:57:49.830" v="306" actId="20577"/>
        <pc:sldMkLst>
          <pc:docMk/>
          <pc:sldMk cId="3442267441" sldId="347"/>
        </pc:sldMkLst>
        <pc:spChg chg="mod">
          <ac:chgData name="Joe Smith" userId="S::joe.smith@crisis.org.uk::339c0dfa-b3e8-40d0-9156-d00e9ede1f4e" providerId="AD" clId="Web-{657D55E7-D369-9C1C-68FE-A4FB081BDE70}" dt="2019-01-15T07:57:49.830" v="306" actId="20577"/>
          <ac:spMkLst>
            <pc:docMk/>
            <pc:sldMk cId="3442267441" sldId="347"/>
            <ac:spMk id="5" creationId="{7F09B711-095E-4D23-8881-BB9471FBB217}"/>
          </ac:spMkLst>
        </pc:spChg>
      </pc:sldChg>
      <pc:sldChg chg="addSp modSp modNotes">
        <pc:chgData name="Joe Smith" userId="S::joe.smith@crisis.org.uk::339c0dfa-b3e8-40d0-9156-d00e9ede1f4e" providerId="AD" clId="Web-{657D55E7-D369-9C1C-68FE-A4FB081BDE70}" dt="2019-01-15T08:04:02.370" v="357" actId="20577"/>
        <pc:sldMkLst>
          <pc:docMk/>
          <pc:sldMk cId="1484032197" sldId="349"/>
        </pc:sldMkLst>
        <pc:spChg chg="add mod">
          <ac:chgData name="Joe Smith" userId="S::joe.smith@crisis.org.uk::339c0dfa-b3e8-40d0-9156-d00e9ede1f4e" providerId="AD" clId="Web-{657D55E7-D369-9C1C-68FE-A4FB081BDE70}" dt="2019-01-15T08:04:02.370" v="357" actId="20577"/>
          <ac:spMkLst>
            <pc:docMk/>
            <pc:sldMk cId="1484032197" sldId="349"/>
            <ac:spMk id="7" creationId="{1438F4EB-70C4-46A3-83E4-86681544A50C}"/>
          </ac:spMkLst>
        </pc:spChg>
      </pc:sldChg>
      <pc:sldChg chg="modSp modNotes">
        <pc:chgData name="Joe Smith" userId="S::joe.smith@crisis.org.uk::339c0dfa-b3e8-40d0-9156-d00e9ede1f4e" providerId="AD" clId="Web-{657D55E7-D369-9C1C-68FE-A4FB081BDE70}" dt="2019-01-15T08:11:20.622" v="433"/>
        <pc:sldMkLst>
          <pc:docMk/>
          <pc:sldMk cId="2995969903" sldId="350"/>
        </pc:sldMkLst>
        <pc:spChg chg="mod">
          <ac:chgData name="Joe Smith" userId="S::joe.smith@crisis.org.uk::339c0dfa-b3e8-40d0-9156-d00e9ede1f4e" providerId="AD" clId="Web-{657D55E7-D369-9C1C-68FE-A4FB081BDE70}" dt="2019-01-15T07:49:19.812" v="243" actId="20577"/>
          <ac:spMkLst>
            <pc:docMk/>
            <pc:sldMk cId="2995969903" sldId="350"/>
            <ac:spMk id="8" creationId="{A3CD3C03-BCB6-40CE-BDBC-EABFCD3E4706}"/>
          </ac:spMkLst>
        </pc:spChg>
        <pc:spChg chg="mod">
          <ac:chgData name="Joe Smith" userId="S::joe.smith@crisis.org.uk::339c0dfa-b3e8-40d0-9156-d00e9ede1f4e" providerId="AD" clId="Web-{657D55E7-D369-9C1C-68FE-A4FB081BDE70}" dt="2019-01-15T08:08:18.465" v="405" actId="20577"/>
          <ac:spMkLst>
            <pc:docMk/>
            <pc:sldMk cId="2995969903" sldId="350"/>
            <ac:spMk id="47" creationId="{33F55487-387C-410A-AE4E-EC4341467E5D}"/>
          </ac:spMkLst>
        </pc:spChg>
      </pc:sldChg>
      <pc:sldChg chg="modSp">
        <pc:chgData name="Joe Smith" userId="S::joe.smith@crisis.org.uk::339c0dfa-b3e8-40d0-9156-d00e9ede1f4e" providerId="AD" clId="Web-{657D55E7-D369-9C1C-68FE-A4FB081BDE70}" dt="2019-01-15T07:52:16.438" v="268" actId="20577"/>
        <pc:sldMkLst>
          <pc:docMk/>
          <pc:sldMk cId="2636532104" sldId="351"/>
        </pc:sldMkLst>
        <pc:spChg chg="mod">
          <ac:chgData name="Joe Smith" userId="S::joe.smith@crisis.org.uk::339c0dfa-b3e8-40d0-9156-d00e9ede1f4e" providerId="AD" clId="Web-{657D55E7-D369-9C1C-68FE-A4FB081BDE70}" dt="2019-01-15T07:52:16.438" v="268" actId="20577"/>
          <ac:spMkLst>
            <pc:docMk/>
            <pc:sldMk cId="2636532104" sldId="351"/>
            <ac:spMk id="2" creationId="{B552376D-01F1-4A74-9928-A4E187074C8D}"/>
          </ac:spMkLst>
        </pc:spChg>
      </pc:sldChg>
      <pc:sldChg chg="modSp add replId">
        <pc:chgData name="Joe Smith" userId="S::joe.smith@crisis.org.uk::339c0dfa-b3e8-40d0-9156-d00e9ede1f4e" providerId="AD" clId="Web-{657D55E7-D369-9C1C-68FE-A4FB081BDE70}" dt="2019-01-15T07:58:30.690" v="313" actId="20577"/>
        <pc:sldMkLst>
          <pc:docMk/>
          <pc:sldMk cId="2608399795" sldId="352"/>
        </pc:sldMkLst>
        <pc:spChg chg="mod">
          <ac:chgData name="Joe Smith" userId="S::joe.smith@crisis.org.uk::339c0dfa-b3e8-40d0-9156-d00e9ede1f4e" providerId="AD" clId="Web-{657D55E7-D369-9C1C-68FE-A4FB081BDE70}" dt="2019-01-15T07:58:30.690" v="313" actId="20577"/>
          <ac:spMkLst>
            <pc:docMk/>
            <pc:sldMk cId="2608399795" sldId="352"/>
            <ac:spMk id="5" creationId="{7F09B711-095E-4D23-8881-BB9471FBB217}"/>
          </ac:spMkLst>
        </pc:spChg>
      </pc:sldChg>
      <pc:sldChg chg="modSp add ord replId">
        <pc:chgData name="Joe Smith" userId="S::joe.smith@crisis.org.uk::339c0dfa-b3e8-40d0-9156-d00e9ede1f4e" providerId="AD" clId="Web-{657D55E7-D369-9C1C-68FE-A4FB081BDE70}" dt="2019-01-15T08:13:10.779" v="460" actId="20577"/>
        <pc:sldMkLst>
          <pc:docMk/>
          <pc:sldMk cId="111735990" sldId="353"/>
        </pc:sldMkLst>
        <pc:spChg chg="mod">
          <ac:chgData name="Joe Smith" userId="S::joe.smith@crisis.org.uk::339c0dfa-b3e8-40d0-9156-d00e9ede1f4e" providerId="AD" clId="Web-{657D55E7-D369-9C1C-68FE-A4FB081BDE70}" dt="2019-01-15T08:13:10.779" v="460" actId="20577"/>
          <ac:spMkLst>
            <pc:docMk/>
            <pc:sldMk cId="111735990" sldId="353"/>
            <ac:spMk id="5" creationId="{7F09B711-095E-4D23-8881-BB9471FBB217}"/>
          </ac:spMkLst>
        </pc:spChg>
      </pc:sldChg>
      <pc:sldChg chg="modSp add replId">
        <pc:chgData name="Joe Smith" userId="S::joe.smith@crisis.org.uk::339c0dfa-b3e8-40d0-9156-d00e9ede1f4e" providerId="AD" clId="Web-{657D55E7-D369-9C1C-68FE-A4FB081BDE70}" dt="2019-01-15T08:16:26.749" v="486" actId="20577"/>
        <pc:sldMkLst>
          <pc:docMk/>
          <pc:sldMk cId="2204839153" sldId="354"/>
        </pc:sldMkLst>
        <pc:spChg chg="mod">
          <ac:chgData name="Joe Smith" userId="S::joe.smith@crisis.org.uk::339c0dfa-b3e8-40d0-9156-d00e9ede1f4e" providerId="AD" clId="Web-{657D55E7-D369-9C1C-68FE-A4FB081BDE70}" dt="2019-01-15T08:16:26.749" v="486" actId="20577"/>
          <ac:spMkLst>
            <pc:docMk/>
            <pc:sldMk cId="2204839153" sldId="354"/>
            <ac:spMk id="5" creationId="{7F09B711-095E-4D23-8881-BB9471FBB217}"/>
          </ac:spMkLst>
        </pc:spChg>
      </pc:sldChg>
    </pc:docChg>
  </pc:docChgLst>
  <pc:docChgLst>
    <pc:chgData clId="Web-{D3BF0841-DC9A-1B7A-37A5-BBF29821EBBB}"/>
    <pc:docChg chg="addSld">
      <pc:chgData name="" userId="" providerId="" clId="Web-{D3BF0841-DC9A-1B7A-37A5-BBF29821EBBB}" dt="2019-01-10T15:02:58.226" v="0"/>
      <pc:docMkLst>
        <pc:docMk/>
      </pc:docMkLst>
      <pc:sldChg chg="add">
        <pc:chgData name="" userId="" providerId="" clId="Web-{D3BF0841-DC9A-1B7A-37A5-BBF29821EBBB}" dt="2019-01-10T15:02:58.226" v="0"/>
        <pc:sldMkLst>
          <pc:docMk/>
          <pc:sldMk cId="1167583418" sldId="338"/>
        </pc:sldMkLst>
      </pc:sldChg>
    </pc:docChg>
  </pc:docChgLst>
  <pc:docChgLst>
    <pc:chgData name="Joe Smith" userId="S::joe.smith@crisis.org.uk::339c0dfa-b3e8-40d0-9156-d00e9ede1f4e" providerId="AD" clId="Web-{5165F954-6A98-10C4-F4AC-78EECF7554E4}"/>
    <pc:docChg chg="addSld delSld modSld">
      <pc:chgData name="Joe Smith" userId="S::joe.smith@crisis.org.uk::339c0dfa-b3e8-40d0-9156-d00e9ede1f4e" providerId="AD" clId="Web-{5165F954-6A98-10C4-F4AC-78EECF7554E4}" dt="2018-08-13T22:15:13.264" v="67" actId="20577"/>
      <pc:docMkLst>
        <pc:docMk/>
      </pc:docMkLst>
      <pc:sldChg chg="del">
        <pc:chgData name="Joe Smith" userId="S::joe.smith@crisis.org.uk::339c0dfa-b3e8-40d0-9156-d00e9ede1f4e" providerId="AD" clId="Web-{5165F954-6A98-10C4-F4AC-78EECF7554E4}" dt="2018-08-13T22:09:10.164" v="9"/>
        <pc:sldMkLst>
          <pc:docMk/>
          <pc:sldMk cId="2125604364" sldId="286"/>
        </pc:sldMkLst>
      </pc:sldChg>
      <pc:sldChg chg="addSp delSp modSp add replId">
        <pc:chgData name="Joe Smith" userId="S::joe.smith@crisis.org.uk::339c0dfa-b3e8-40d0-9156-d00e9ede1f4e" providerId="AD" clId="Web-{5165F954-6A98-10C4-F4AC-78EECF7554E4}" dt="2018-08-13T22:15:13.264" v="67" actId="20577"/>
        <pc:sldMkLst>
          <pc:docMk/>
          <pc:sldMk cId="2675014110" sldId="309"/>
        </pc:sldMkLst>
        <pc:spChg chg="add mod">
          <ac:chgData name="Joe Smith" userId="S::joe.smith@crisis.org.uk::339c0dfa-b3e8-40d0-9156-d00e9ede1f4e" providerId="AD" clId="Web-{5165F954-6A98-10C4-F4AC-78EECF7554E4}" dt="2018-08-13T22:13:53.869" v="58"/>
          <ac:spMkLst>
            <pc:docMk/>
            <pc:sldMk cId="2675014110" sldId="309"/>
            <ac:spMk id="2" creationId="{C49B8350-937C-45B3-BFE4-E3CC5B9F18C8}"/>
          </ac:spMkLst>
        </pc:spChg>
        <pc:spChg chg="mod">
          <ac:chgData name="Joe Smith" userId="S::joe.smith@crisis.org.uk::339c0dfa-b3e8-40d0-9156-d00e9ede1f4e" providerId="AD" clId="Web-{5165F954-6A98-10C4-F4AC-78EECF7554E4}" dt="2018-08-13T22:09:25.383" v="16" actId="20577"/>
          <ac:spMkLst>
            <pc:docMk/>
            <pc:sldMk cId="2675014110" sldId="309"/>
            <ac:spMk id="8" creationId="{D762A24C-A482-44BB-AFEB-8556C03B96A7}"/>
          </ac:spMkLst>
        </pc:spChg>
        <pc:spChg chg="add mod">
          <ac:chgData name="Joe Smith" userId="S::joe.smith@crisis.org.uk::339c0dfa-b3e8-40d0-9156-d00e9ede1f4e" providerId="AD" clId="Web-{5165F954-6A98-10C4-F4AC-78EECF7554E4}" dt="2018-08-13T22:14:24.357" v="60" actId="20577"/>
          <ac:spMkLst>
            <pc:docMk/>
            <pc:sldMk cId="2675014110" sldId="309"/>
            <ac:spMk id="14" creationId="{B292C2C0-DE52-46F7-917E-6FBFA2FB10E7}"/>
          </ac:spMkLst>
        </pc:spChg>
        <pc:spChg chg="add del mod">
          <ac:chgData name="Joe Smith" userId="S::joe.smith@crisis.org.uk::339c0dfa-b3e8-40d0-9156-d00e9ede1f4e" providerId="AD" clId="Web-{5165F954-6A98-10C4-F4AC-78EECF7554E4}" dt="2018-08-13T22:12:06.081" v="37"/>
          <ac:spMkLst>
            <pc:docMk/>
            <pc:sldMk cId="2675014110" sldId="309"/>
            <ac:spMk id="15" creationId="{C1010E94-F99B-4B50-AFD9-F436DB42505D}"/>
          </ac:spMkLst>
        </pc:spChg>
        <pc:spChg chg="add del mod">
          <ac:chgData name="Joe Smith" userId="S::joe.smith@crisis.org.uk::339c0dfa-b3e8-40d0-9156-d00e9ede1f4e" providerId="AD" clId="Web-{5165F954-6A98-10C4-F4AC-78EECF7554E4}" dt="2018-08-13T22:12:04.566" v="36"/>
          <ac:spMkLst>
            <pc:docMk/>
            <pc:sldMk cId="2675014110" sldId="309"/>
            <ac:spMk id="16" creationId="{CC31A871-F463-4E4C-B909-190491A6D237}"/>
          </ac:spMkLst>
        </pc:spChg>
        <pc:spChg chg="add del mod">
          <ac:chgData name="Joe Smith" userId="S::joe.smith@crisis.org.uk::339c0dfa-b3e8-40d0-9156-d00e9ede1f4e" providerId="AD" clId="Web-{5165F954-6A98-10C4-F4AC-78EECF7554E4}" dt="2018-08-13T22:12:03.456" v="35"/>
          <ac:spMkLst>
            <pc:docMk/>
            <pc:sldMk cId="2675014110" sldId="309"/>
            <ac:spMk id="17" creationId="{8D8A74E8-F8FE-487A-8F0F-51B068A4B920}"/>
          </ac:spMkLst>
        </pc:spChg>
        <pc:spChg chg="add mod">
          <ac:chgData name="Joe Smith" userId="S::joe.smith@crisis.org.uk::339c0dfa-b3e8-40d0-9156-d00e9ede1f4e" providerId="AD" clId="Web-{5165F954-6A98-10C4-F4AC-78EECF7554E4}" dt="2018-08-13T22:14:41.857" v="62" actId="20577"/>
          <ac:spMkLst>
            <pc:docMk/>
            <pc:sldMk cId="2675014110" sldId="309"/>
            <ac:spMk id="19" creationId="{9A0DFAFF-3571-48E1-998F-9B7AB7105A44}"/>
          </ac:spMkLst>
        </pc:spChg>
        <pc:spChg chg="add mod">
          <ac:chgData name="Joe Smith" userId="S::joe.smith@crisis.org.uk::339c0dfa-b3e8-40d0-9156-d00e9ede1f4e" providerId="AD" clId="Web-{5165F954-6A98-10C4-F4AC-78EECF7554E4}" dt="2018-08-13T22:14:54.607" v="64" actId="20577"/>
          <ac:spMkLst>
            <pc:docMk/>
            <pc:sldMk cId="2675014110" sldId="309"/>
            <ac:spMk id="22" creationId="{635DE2EF-FF81-47E0-94AD-53A35963C9D3}"/>
          </ac:spMkLst>
        </pc:spChg>
        <pc:spChg chg="add mod">
          <ac:chgData name="Joe Smith" userId="S::joe.smith@crisis.org.uk::339c0dfa-b3e8-40d0-9156-d00e9ede1f4e" providerId="AD" clId="Web-{5165F954-6A98-10C4-F4AC-78EECF7554E4}" dt="2018-08-13T22:15:13.264" v="67" actId="20577"/>
          <ac:spMkLst>
            <pc:docMk/>
            <pc:sldMk cId="2675014110" sldId="309"/>
            <ac:spMk id="24" creationId="{E725FF5A-E0DA-4A07-9EA3-8AF9B83F9D5D}"/>
          </ac:spMkLst>
        </pc:spChg>
        <pc:spChg chg="add mod">
          <ac:chgData name="Joe Smith" userId="S::joe.smith@crisis.org.uk::339c0dfa-b3e8-40d0-9156-d00e9ede1f4e" providerId="AD" clId="Web-{5165F954-6A98-10C4-F4AC-78EECF7554E4}" dt="2018-08-13T22:15:09.655" v="66" actId="20577"/>
          <ac:spMkLst>
            <pc:docMk/>
            <pc:sldMk cId="2675014110" sldId="309"/>
            <ac:spMk id="25" creationId="{8D7B170A-7357-4358-A6E3-B57ECA0C8D10}"/>
          </ac:spMkLst>
        </pc:spChg>
        <pc:spChg chg="del">
          <ac:chgData name="Joe Smith" userId="S::joe.smith@crisis.org.uk::339c0dfa-b3e8-40d0-9156-d00e9ede1f4e" providerId="AD" clId="Web-{5165F954-6A98-10C4-F4AC-78EECF7554E4}" dt="2018-08-13T22:09:03.758" v="4"/>
          <ac:spMkLst>
            <pc:docMk/>
            <pc:sldMk cId="2675014110" sldId="309"/>
            <ac:spMk id="26" creationId="{83222E57-E1DC-4EC8-A522-2122B8321D93}"/>
          </ac:spMkLst>
        </pc:spChg>
        <pc:spChg chg="del">
          <ac:chgData name="Joe Smith" userId="S::joe.smith@crisis.org.uk::339c0dfa-b3e8-40d0-9156-d00e9ede1f4e" providerId="AD" clId="Web-{5165F954-6A98-10C4-F4AC-78EECF7554E4}" dt="2018-08-13T22:09:03.758" v="3"/>
          <ac:spMkLst>
            <pc:docMk/>
            <pc:sldMk cId="2675014110" sldId="309"/>
            <ac:spMk id="27" creationId="{1A9BD660-2E4F-417F-ACCB-20D384F53209}"/>
          </ac:spMkLst>
        </pc:spChg>
        <pc:spChg chg="del">
          <ac:chgData name="Joe Smith" userId="S::joe.smith@crisis.org.uk::339c0dfa-b3e8-40d0-9156-d00e9ede1f4e" providerId="AD" clId="Web-{5165F954-6A98-10C4-F4AC-78EECF7554E4}" dt="2018-08-13T22:09:03.758" v="2"/>
          <ac:spMkLst>
            <pc:docMk/>
            <pc:sldMk cId="2675014110" sldId="309"/>
            <ac:spMk id="28" creationId="{BFAD7015-ECB2-4A32-A366-72CEF253AC1C}"/>
          </ac:spMkLst>
        </pc:spChg>
        <pc:spChg chg="del">
          <ac:chgData name="Joe Smith" userId="S::joe.smith@crisis.org.uk::339c0dfa-b3e8-40d0-9156-d00e9ede1f4e" providerId="AD" clId="Web-{5165F954-6A98-10C4-F4AC-78EECF7554E4}" dt="2018-08-13T22:09:03.758" v="1"/>
          <ac:spMkLst>
            <pc:docMk/>
            <pc:sldMk cId="2675014110" sldId="309"/>
            <ac:spMk id="29" creationId="{97D47FBE-185C-4D83-B582-77FC467DD42C}"/>
          </ac:spMkLst>
        </pc:spChg>
        <pc:spChg chg="add mod">
          <ac:chgData name="Joe Smith" userId="S::joe.smith@crisis.org.uk::339c0dfa-b3e8-40d0-9156-d00e9ede1f4e" providerId="AD" clId="Web-{5165F954-6A98-10C4-F4AC-78EECF7554E4}" dt="2018-08-13T22:13:03.478" v="52" actId="1076"/>
          <ac:spMkLst>
            <pc:docMk/>
            <pc:sldMk cId="2675014110" sldId="309"/>
            <ac:spMk id="30" creationId="{DF7C75CC-3DBE-4735-88C7-372A00759E26}"/>
          </ac:spMkLst>
        </pc:spChg>
        <pc:picChg chg="del">
          <ac:chgData name="Joe Smith" userId="S::joe.smith@crisis.org.uk::339c0dfa-b3e8-40d0-9156-d00e9ede1f4e" providerId="AD" clId="Web-{5165F954-6A98-10C4-F4AC-78EECF7554E4}" dt="2018-08-13T22:09:03.773" v="6"/>
          <ac:picMkLst>
            <pc:docMk/>
            <pc:sldMk cId="2675014110" sldId="309"/>
            <ac:picMk id="21" creationId="{D5802170-2E19-4520-9A8B-83EAF006AF4C}"/>
          </ac:picMkLst>
        </pc:picChg>
        <pc:picChg chg="del">
          <ac:chgData name="Joe Smith" userId="S::joe.smith@crisis.org.uk::339c0dfa-b3e8-40d0-9156-d00e9ede1f4e" providerId="AD" clId="Web-{5165F954-6A98-10C4-F4AC-78EECF7554E4}" dt="2018-08-13T22:09:03.758" v="5"/>
          <ac:picMkLst>
            <pc:docMk/>
            <pc:sldMk cId="2675014110" sldId="309"/>
            <ac:picMk id="23" creationId="{C7AF0FEF-FD53-4E4B-9CB7-7FED69674FE8}"/>
          </ac:picMkLst>
        </pc:picChg>
        <pc:cxnChg chg="del">
          <ac:chgData name="Joe Smith" userId="S::joe.smith@crisis.org.uk::339c0dfa-b3e8-40d0-9156-d00e9ede1f4e" providerId="AD" clId="Web-{5165F954-6A98-10C4-F4AC-78EECF7554E4}" dt="2018-08-13T22:09:03.773" v="8"/>
          <ac:cxnSpMkLst>
            <pc:docMk/>
            <pc:sldMk cId="2675014110" sldId="309"/>
            <ac:cxnSpMk id="18" creationId="{2FB23245-AC47-41C2-8AB8-791C8C1B3FA4}"/>
          </ac:cxnSpMkLst>
        </pc:cxnChg>
        <pc:cxnChg chg="del">
          <ac:chgData name="Joe Smith" userId="S::joe.smith@crisis.org.uk::339c0dfa-b3e8-40d0-9156-d00e9ede1f4e" providerId="AD" clId="Web-{5165F954-6A98-10C4-F4AC-78EECF7554E4}" dt="2018-08-13T22:09:03.773" v="7"/>
          <ac:cxnSpMkLst>
            <pc:docMk/>
            <pc:sldMk cId="2675014110" sldId="309"/>
            <ac:cxnSpMk id="20" creationId="{E785EB43-704E-4078-AF4D-424E4701CED6}"/>
          </ac:cxnSpMkLst>
        </pc:cxnChg>
      </pc:sldChg>
    </pc:docChg>
  </pc:docChgLst>
  <pc:docChgLst>
    <pc:chgData name="Joe Smith" userId="S::joe.smith@crisis.org.uk::339c0dfa-b3e8-40d0-9156-d00e9ede1f4e" providerId="AD" clId="Web-{42310E51-4ADA-4082-81A1-484D368C3020}"/>
    <pc:docChg chg="modSld">
      <pc:chgData name="Joe Smith" userId="S::joe.smith@crisis.org.uk::339c0dfa-b3e8-40d0-9156-d00e9ede1f4e" providerId="AD" clId="Web-{42310E51-4ADA-4082-81A1-484D368C3020}" dt="2019-01-15T23:17:05.533" v="956" actId="20577"/>
      <pc:docMkLst>
        <pc:docMk/>
      </pc:docMkLst>
      <pc:sldChg chg="modSp">
        <pc:chgData name="Joe Smith" userId="S::joe.smith@crisis.org.uk::339c0dfa-b3e8-40d0-9156-d00e9ede1f4e" providerId="AD" clId="Web-{42310E51-4ADA-4082-81A1-484D368C3020}" dt="2019-01-15T22:29:08.856" v="109" actId="20577"/>
        <pc:sldMkLst>
          <pc:docMk/>
          <pc:sldMk cId="3584084353" sldId="329"/>
        </pc:sldMkLst>
        <pc:spChg chg="mod">
          <ac:chgData name="Joe Smith" userId="S::joe.smith@crisis.org.uk::339c0dfa-b3e8-40d0-9156-d00e9ede1f4e" providerId="AD" clId="Web-{42310E51-4ADA-4082-81A1-484D368C3020}" dt="2019-01-15T22:29:08.856" v="109" actId="20577"/>
          <ac:spMkLst>
            <pc:docMk/>
            <pc:sldMk cId="3584084353" sldId="329"/>
            <ac:spMk id="3" creationId="{336E2A3F-0CAA-4827-9274-141B5E49E6F1}"/>
          </ac:spMkLst>
        </pc:spChg>
      </pc:sldChg>
      <pc:sldChg chg="addSp modSp">
        <pc:chgData name="Joe Smith" userId="S::joe.smith@crisis.org.uk::339c0dfa-b3e8-40d0-9156-d00e9ede1f4e" providerId="AD" clId="Web-{42310E51-4ADA-4082-81A1-484D368C3020}" dt="2019-01-15T23:10:22.376" v="939" actId="20577"/>
        <pc:sldMkLst>
          <pc:docMk/>
          <pc:sldMk cId="935000212" sldId="334"/>
        </pc:sldMkLst>
        <pc:spChg chg="mod">
          <ac:chgData name="Joe Smith" userId="S::joe.smith@crisis.org.uk::339c0dfa-b3e8-40d0-9156-d00e9ede1f4e" providerId="AD" clId="Web-{42310E51-4ADA-4082-81A1-484D368C3020}" dt="2019-01-15T23:08:58.938" v="919" actId="20577"/>
          <ac:spMkLst>
            <pc:docMk/>
            <pc:sldMk cId="935000212" sldId="334"/>
            <ac:spMk id="2" creationId="{C39DBB40-7A2B-4C19-9FBE-A35848FBE8B3}"/>
          </ac:spMkLst>
        </pc:spChg>
        <pc:spChg chg="add mod">
          <ac:chgData name="Joe Smith" userId="S::joe.smith@crisis.org.uk::339c0dfa-b3e8-40d0-9156-d00e9ede1f4e" providerId="AD" clId="Web-{42310E51-4ADA-4082-81A1-484D368C3020}" dt="2019-01-15T23:10:22.376" v="939" actId="20577"/>
          <ac:spMkLst>
            <pc:docMk/>
            <pc:sldMk cId="935000212" sldId="334"/>
            <ac:spMk id="4" creationId="{7E6CBF0F-1AA2-4377-8E90-B75FD7C92505}"/>
          </ac:spMkLst>
        </pc:spChg>
      </pc:sldChg>
      <pc:sldChg chg="modSp">
        <pc:chgData name="Joe Smith" userId="S::joe.smith@crisis.org.uk::339c0dfa-b3e8-40d0-9156-d00e9ede1f4e" providerId="AD" clId="Web-{42310E51-4ADA-4082-81A1-484D368C3020}" dt="2019-01-15T22:28:35.294" v="100" actId="20577"/>
        <pc:sldMkLst>
          <pc:docMk/>
          <pc:sldMk cId="3442267441" sldId="347"/>
        </pc:sldMkLst>
        <pc:spChg chg="mod">
          <ac:chgData name="Joe Smith" userId="S::joe.smith@crisis.org.uk::339c0dfa-b3e8-40d0-9156-d00e9ede1f4e" providerId="AD" clId="Web-{42310E51-4ADA-4082-81A1-484D368C3020}" dt="2019-01-15T22:28:35.294" v="100" actId="20577"/>
          <ac:spMkLst>
            <pc:docMk/>
            <pc:sldMk cId="3442267441" sldId="347"/>
            <ac:spMk id="5" creationId="{7F09B711-095E-4D23-8881-BB9471FBB217}"/>
          </ac:spMkLst>
        </pc:spChg>
      </pc:sldChg>
      <pc:sldChg chg="modSp">
        <pc:chgData name="Joe Smith" userId="S::joe.smith@crisis.org.uk::339c0dfa-b3e8-40d0-9156-d00e9ede1f4e" providerId="AD" clId="Web-{42310E51-4ADA-4082-81A1-484D368C3020}" dt="2019-01-15T22:34:26.736" v="177" actId="20577"/>
        <pc:sldMkLst>
          <pc:docMk/>
          <pc:sldMk cId="2995969903" sldId="350"/>
        </pc:sldMkLst>
        <pc:spChg chg="mod">
          <ac:chgData name="Joe Smith" userId="S::joe.smith@crisis.org.uk::339c0dfa-b3e8-40d0-9156-d00e9ede1f4e" providerId="AD" clId="Web-{42310E51-4ADA-4082-81A1-484D368C3020}" dt="2019-01-15T22:34:26.736" v="177" actId="20577"/>
          <ac:spMkLst>
            <pc:docMk/>
            <pc:sldMk cId="2995969903" sldId="350"/>
            <ac:spMk id="14" creationId="{00000000-0000-0000-0000-000000000000}"/>
          </ac:spMkLst>
        </pc:spChg>
      </pc:sldChg>
      <pc:sldChg chg="modSp">
        <pc:chgData name="Joe Smith" userId="S::joe.smith@crisis.org.uk::339c0dfa-b3e8-40d0-9156-d00e9ede1f4e" providerId="AD" clId="Web-{42310E51-4ADA-4082-81A1-484D368C3020}" dt="2019-01-15T22:36:19.861" v="208" actId="20577"/>
        <pc:sldMkLst>
          <pc:docMk/>
          <pc:sldMk cId="2636532104" sldId="351"/>
        </pc:sldMkLst>
        <pc:spChg chg="mod">
          <ac:chgData name="Joe Smith" userId="S::joe.smith@crisis.org.uk::339c0dfa-b3e8-40d0-9156-d00e9ede1f4e" providerId="AD" clId="Web-{42310E51-4ADA-4082-81A1-484D368C3020}" dt="2019-01-15T22:36:19.861" v="208" actId="20577"/>
          <ac:spMkLst>
            <pc:docMk/>
            <pc:sldMk cId="2636532104" sldId="351"/>
            <ac:spMk id="10" creationId="{00000000-0000-0000-0000-000000000000}"/>
          </ac:spMkLst>
        </pc:spChg>
        <pc:spChg chg="mod">
          <ac:chgData name="Joe Smith" userId="S::joe.smith@crisis.org.uk::339c0dfa-b3e8-40d0-9156-d00e9ede1f4e" providerId="AD" clId="Web-{42310E51-4ADA-4082-81A1-484D368C3020}" dt="2019-01-15T22:35:58.564" v="197" actId="20577"/>
          <ac:spMkLst>
            <pc:docMk/>
            <pc:sldMk cId="2636532104" sldId="351"/>
            <ac:spMk id="15" creationId="{00000000-0000-0000-0000-000000000000}"/>
          </ac:spMkLst>
        </pc:spChg>
      </pc:sldChg>
      <pc:sldChg chg="modSp">
        <pc:chgData name="Joe Smith" userId="S::joe.smith@crisis.org.uk::339c0dfa-b3e8-40d0-9156-d00e9ede1f4e" providerId="AD" clId="Web-{42310E51-4ADA-4082-81A1-484D368C3020}" dt="2019-01-15T22:45:09.207" v="423" actId="20577"/>
        <pc:sldMkLst>
          <pc:docMk/>
          <pc:sldMk cId="2608399795" sldId="352"/>
        </pc:sldMkLst>
        <pc:spChg chg="mod">
          <ac:chgData name="Joe Smith" userId="S::joe.smith@crisis.org.uk::339c0dfa-b3e8-40d0-9156-d00e9ede1f4e" providerId="AD" clId="Web-{42310E51-4ADA-4082-81A1-484D368C3020}" dt="2019-01-15T22:45:09.207" v="423" actId="20577"/>
          <ac:spMkLst>
            <pc:docMk/>
            <pc:sldMk cId="2608399795" sldId="352"/>
            <ac:spMk id="5" creationId="{7F09B711-095E-4D23-8881-BB9471FBB217}"/>
          </ac:spMkLst>
        </pc:spChg>
      </pc:sldChg>
      <pc:sldChg chg="modSp addCm">
        <pc:chgData name="Joe Smith" userId="S::joe.smith@crisis.org.uk::339c0dfa-b3e8-40d0-9156-d00e9ede1f4e" providerId="AD" clId="Web-{42310E51-4ADA-4082-81A1-484D368C3020}" dt="2019-01-15T23:17:05.533" v="956" actId="20577"/>
        <pc:sldMkLst>
          <pc:docMk/>
          <pc:sldMk cId="111735990" sldId="353"/>
        </pc:sldMkLst>
        <pc:spChg chg="mod">
          <ac:chgData name="Joe Smith" userId="S::joe.smith@crisis.org.uk::339c0dfa-b3e8-40d0-9156-d00e9ede1f4e" providerId="AD" clId="Web-{42310E51-4ADA-4082-81A1-484D368C3020}" dt="2019-01-15T23:17:05.533" v="956" actId="20577"/>
          <ac:spMkLst>
            <pc:docMk/>
            <pc:sldMk cId="111735990" sldId="353"/>
            <ac:spMk id="5" creationId="{7F09B711-095E-4D23-8881-BB9471FBB217}"/>
          </ac:spMkLst>
        </pc:spChg>
      </pc:sldChg>
      <pc:sldChg chg="modSp">
        <pc:chgData name="Joe Smith" userId="S::joe.smith@crisis.org.uk::339c0dfa-b3e8-40d0-9156-d00e9ede1f4e" providerId="AD" clId="Web-{42310E51-4ADA-4082-81A1-484D368C3020}" dt="2019-01-15T22:54:07.927" v="719" actId="20577"/>
        <pc:sldMkLst>
          <pc:docMk/>
          <pc:sldMk cId="2204839153" sldId="354"/>
        </pc:sldMkLst>
        <pc:spChg chg="mod">
          <ac:chgData name="Joe Smith" userId="S::joe.smith@crisis.org.uk::339c0dfa-b3e8-40d0-9156-d00e9ede1f4e" providerId="AD" clId="Web-{42310E51-4ADA-4082-81A1-484D368C3020}" dt="2019-01-15T22:54:07.927" v="719" actId="20577"/>
          <ac:spMkLst>
            <pc:docMk/>
            <pc:sldMk cId="2204839153" sldId="354"/>
            <ac:spMk id="5" creationId="{7F09B711-095E-4D23-8881-BB9471FBB217}"/>
          </ac:spMkLst>
        </pc:spChg>
      </pc:sldChg>
      <pc:sldChg chg="modSp">
        <pc:chgData name="Joe Smith" userId="S::joe.smith@crisis.org.uk::339c0dfa-b3e8-40d0-9156-d00e9ede1f4e" providerId="AD" clId="Web-{42310E51-4ADA-4082-81A1-484D368C3020}" dt="2019-01-15T22:32:38.404" v="154" actId="20577"/>
        <pc:sldMkLst>
          <pc:docMk/>
          <pc:sldMk cId="3842917117" sldId="355"/>
        </pc:sldMkLst>
        <pc:spChg chg="mod">
          <ac:chgData name="Joe Smith" userId="S::joe.smith@crisis.org.uk::339c0dfa-b3e8-40d0-9156-d00e9ede1f4e" providerId="AD" clId="Web-{42310E51-4ADA-4082-81A1-484D368C3020}" dt="2019-01-15T22:31:04.451" v="141" actId="20577"/>
          <ac:spMkLst>
            <pc:docMk/>
            <pc:sldMk cId="3842917117" sldId="355"/>
            <ac:spMk id="14" creationId="{00000000-0000-0000-0000-000000000000}"/>
          </ac:spMkLst>
        </pc:spChg>
        <pc:spChg chg="mod">
          <ac:chgData name="Joe Smith" userId="S::joe.smith@crisis.org.uk::339c0dfa-b3e8-40d0-9156-d00e9ede1f4e" providerId="AD" clId="Web-{42310E51-4ADA-4082-81A1-484D368C3020}" dt="2019-01-15T22:32:17.435" v="150" actId="20577"/>
          <ac:spMkLst>
            <pc:docMk/>
            <pc:sldMk cId="3842917117" sldId="355"/>
            <ac:spMk id="18" creationId="{00000000-0000-0000-0000-000000000000}"/>
          </ac:spMkLst>
        </pc:spChg>
        <pc:spChg chg="mod">
          <ac:chgData name="Joe Smith" userId="S::joe.smith@crisis.org.uk::339c0dfa-b3e8-40d0-9156-d00e9ede1f4e" providerId="AD" clId="Web-{42310E51-4ADA-4082-81A1-484D368C3020}" dt="2019-01-15T22:32:38.404" v="154" actId="20577"/>
          <ac:spMkLst>
            <pc:docMk/>
            <pc:sldMk cId="3842917117" sldId="355"/>
            <ac:spMk id="19" creationId="{00000000-0000-0000-0000-000000000000}"/>
          </ac:spMkLst>
        </pc:spChg>
      </pc:sldChg>
    </pc:docChg>
  </pc:docChgLst>
  <pc:docChgLst>
    <pc:chgData name="Joe Smith" userId="S::joe.smith@crisis.org.uk::339c0dfa-b3e8-40d0-9156-d00e9ede1f4e" providerId="AD" clId="Web-{FD91902A-415A-7740-E72A-42E80E28A2C7}"/>
    <pc:docChg chg="addSld delSld modSld">
      <pc:chgData name="Joe Smith" userId="S::joe.smith@crisis.org.uk::339c0dfa-b3e8-40d0-9156-d00e9ede1f4e" providerId="AD" clId="Web-{FD91902A-415A-7740-E72A-42E80E28A2C7}" dt="2019-06-19T14:43:19.992" v="203" actId="20577"/>
      <pc:docMkLst>
        <pc:docMk/>
      </pc:docMkLst>
      <pc:sldChg chg="del">
        <pc:chgData name="Joe Smith" userId="S::joe.smith@crisis.org.uk::339c0dfa-b3e8-40d0-9156-d00e9ede1f4e" providerId="AD" clId="Web-{FD91902A-415A-7740-E72A-42E80E28A2C7}" dt="2019-06-19T14:37:36.040" v="0"/>
        <pc:sldMkLst>
          <pc:docMk/>
          <pc:sldMk cId="2743786974" sldId="327"/>
        </pc:sldMkLst>
      </pc:sldChg>
      <pc:sldChg chg="del">
        <pc:chgData name="Joe Smith" userId="S::joe.smith@crisis.org.uk::339c0dfa-b3e8-40d0-9156-d00e9ede1f4e" providerId="AD" clId="Web-{FD91902A-415A-7740-E72A-42E80E28A2C7}" dt="2019-06-19T14:40:49.274" v="133"/>
        <pc:sldMkLst>
          <pc:docMk/>
          <pc:sldMk cId="2391452870" sldId="336"/>
        </pc:sldMkLst>
      </pc:sldChg>
      <pc:sldChg chg="del">
        <pc:chgData name="Joe Smith" userId="S::joe.smith@crisis.org.uk::339c0dfa-b3e8-40d0-9156-d00e9ede1f4e" providerId="AD" clId="Web-{FD91902A-415A-7740-E72A-42E80E28A2C7}" dt="2019-06-19T14:40:49.274" v="132"/>
        <pc:sldMkLst>
          <pc:docMk/>
          <pc:sldMk cId="1387705370" sldId="341"/>
        </pc:sldMkLst>
      </pc:sldChg>
      <pc:sldChg chg="del">
        <pc:chgData name="Joe Smith" userId="S::joe.smith@crisis.org.uk::339c0dfa-b3e8-40d0-9156-d00e9ede1f4e" providerId="AD" clId="Web-{FD91902A-415A-7740-E72A-42E80E28A2C7}" dt="2019-06-19T14:40:49.274" v="131"/>
        <pc:sldMkLst>
          <pc:docMk/>
          <pc:sldMk cId="2771865153" sldId="342"/>
        </pc:sldMkLst>
      </pc:sldChg>
      <pc:sldChg chg="del">
        <pc:chgData name="Joe Smith" userId="S::joe.smith@crisis.org.uk::339c0dfa-b3e8-40d0-9156-d00e9ede1f4e" providerId="AD" clId="Web-{FD91902A-415A-7740-E72A-42E80E28A2C7}" dt="2019-06-19T14:40:49.274" v="134"/>
        <pc:sldMkLst>
          <pc:docMk/>
          <pc:sldMk cId="643838157" sldId="343"/>
        </pc:sldMkLst>
      </pc:sldChg>
      <pc:sldChg chg="del">
        <pc:chgData name="Joe Smith" userId="S::joe.smith@crisis.org.uk::339c0dfa-b3e8-40d0-9156-d00e9ede1f4e" providerId="AD" clId="Web-{FD91902A-415A-7740-E72A-42E80E28A2C7}" dt="2019-06-19T14:40:49.274" v="130"/>
        <pc:sldMkLst>
          <pc:docMk/>
          <pc:sldMk cId="1425815042" sldId="344"/>
        </pc:sldMkLst>
      </pc:sldChg>
      <pc:sldChg chg="modSp modNotes">
        <pc:chgData name="Joe Smith" userId="S::joe.smith@crisis.org.uk::339c0dfa-b3e8-40d0-9156-d00e9ede1f4e" providerId="AD" clId="Web-{FD91902A-415A-7740-E72A-42E80E28A2C7}" dt="2019-06-19T14:41:20.540" v="151"/>
        <pc:sldMkLst>
          <pc:docMk/>
          <pc:sldMk cId="2246756093" sldId="345"/>
        </pc:sldMkLst>
        <pc:spChg chg="mod">
          <ac:chgData name="Joe Smith" userId="S::joe.smith@crisis.org.uk::339c0dfa-b3e8-40d0-9156-d00e9ede1f4e" providerId="AD" clId="Web-{FD91902A-415A-7740-E72A-42E80E28A2C7}" dt="2019-06-19T14:41:20.540" v="151"/>
          <ac:spMkLst>
            <pc:docMk/>
            <pc:sldMk cId="2246756093" sldId="345"/>
            <ac:spMk id="5" creationId="{7F09B711-095E-4D23-8881-BB9471FBB217}"/>
          </ac:spMkLst>
        </pc:spChg>
      </pc:sldChg>
      <pc:sldChg chg="modSp delCm">
        <pc:chgData name="Joe Smith" userId="S::joe.smith@crisis.org.uk::339c0dfa-b3e8-40d0-9156-d00e9ede1f4e" providerId="AD" clId="Web-{FD91902A-415A-7740-E72A-42E80E28A2C7}" dt="2019-06-19T14:42:24.711" v="178"/>
        <pc:sldMkLst>
          <pc:docMk/>
          <pc:sldMk cId="3513507324" sldId="346"/>
        </pc:sldMkLst>
        <pc:spChg chg="mod">
          <ac:chgData name="Joe Smith" userId="S::joe.smith@crisis.org.uk::339c0dfa-b3e8-40d0-9156-d00e9ede1f4e" providerId="AD" clId="Web-{FD91902A-415A-7740-E72A-42E80E28A2C7}" dt="2019-06-19T14:42:24.711" v="178"/>
          <ac:spMkLst>
            <pc:docMk/>
            <pc:sldMk cId="3513507324" sldId="346"/>
            <ac:spMk id="5" creationId="{7F09B711-095E-4D23-8881-BB9471FBB217}"/>
          </ac:spMkLst>
        </pc:spChg>
      </pc:sldChg>
      <pc:sldChg chg="modSp">
        <pc:chgData name="Joe Smith" userId="S::joe.smith@crisis.org.uk::339c0dfa-b3e8-40d0-9156-d00e9ede1f4e" providerId="AD" clId="Web-{FD91902A-415A-7740-E72A-42E80E28A2C7}" dt="2019-06-19T14:42:55.524" v="188"/>
        <pc:sldMkLst>
          <pc:docMk/>
          <pc:sldMk cId="3442267441" sldId="347"/>
        </pc:sldMkLst>
        <pc:spChg chg="mod">
          <ac:chgData name="Joe Smith" userId="S::joe.smith@crisis.org.uk::339c0dfa-b3e8-40d0-9156-d00e9ede1f4e" providerId="AD" clId="Web-{FD91902A-415A-7740-E72A-42E80E28A2C7}" dt="2019-06-19T14:42:37.946" v="185" actId="20577"/>
          <ac:spMkLst>
            <pc:docMk/>
            <pc:sldMk cId="3442267441" sldId="347"/>
            <ac:spMk id="3" creationId="{B7198A4C-6DC0-45B9-A047-B75E14E6D01C}"/>
          </ac:spMkLst>
        </pc:spChg>
        <pc:spChg chg="mod">
          <ac:chgData name="Joe Smith" userId="S::joe.smith@crisis.org.uk::339c0dfa-b3e8-40d0-9156-d00e9ede1f4e" providerId="AD" clId="Web-{FD91902A-415A-7740-E72A-42E80E28A2C7}" dt="2019-06-19T14:42:55.524" v="188"/>
          <ac:spMkLst>
            <pc:docMk/>
            <pc:sldMk cId="3442267441" sldId="347"/>
            <ac:spMk id="5" creationId="{7F09B711-095E-4D23-8881-BB9471FBB217}"/>
          </ac:spMkLst>
        </pc:spChg>
      </pc:sldChg>
      <pc:sldChg chg="modSp">
        <pc:chgData name="Joe Smith" userId="S::joe.smith@crisis.org.uk::339c0dfa-b3e8-40d0-9156-d00e9ede1f4e" providerId="AD" clId="Web-{FD91902A-415A-7740-E72A-42E80E28A2C7}" dt="2019-06-19T14:42:15.992" v="177"/>
        <pc:sldMkLst>
          <pc:docMk/>
          <pc:sldMk cId="243893333" sldId="348"/>
        </pc:sldMkLst>
        <pc:spChg chg="mod">
          <ac:chgData name="Joe Smith" userId="S::joe.smith@crisis.org.uk::339c0dfa-b3e8-40d0-9156-d00e9ede1f4e" providerId="AD" clId="Web-{FD91902A-415A-7740-E72A-42E80E28A2C7}" dt="2019-06-19T14:42:11.352" v="174" actId="20577"/>
          <ac:spMkLst>
            <pc:docMk/>
            <pc:sldMk cId="243893333" sldId="348"/>
            <ac:spMk id="3" creationId="{B7198A4C-6DC0-45B9-A047-B75E14E6D01C}"/>
          </ac:spMkLst>
        </pc:spChg>
        <pc:spChg chg="mod">
          <ac:chgData name="Joe Smith" userId="S::joe.smith@crisis.org.uk::339c0dfa-b3e8-40d0-9156-d00e9ede1f4e" providerId="AD" clId="Web-{FD91902A-415A-7740-E72A-42E80E28A2C7}" dt="2019-06-19T14:42:15.992" v="177"/>
          <ac:spMkLst>
            <pc:docMk/>
            <pc:sldMk cId="243893333" sldId="348"/>
            <ac:spMk id="5" creationId="{7F09B711-095E-4D23-8881-BB9471FBB217}"/>
          </ac:spMkLst>
        </pc:spChg>
      </pc:sldChg>
      <pc:sldChg chg="del">
        <pc:chgData name="Joe Smith" userId="S::joe.smith@crisis.org.uk::339c0dfa-b3e8-40d0-9156-d00e9ede1f4e" providerId="AD" clId="Web-{FD91902A-415A-7740-E72A-42E80E28A2C7}" dt="2019-06-19T14:40:49.274" v="129"/>
        <pc:sldMkLst>
          <pc:docMk/>
          <pc:sldMk cId="961353906" sldId="356"/>
        </pc:sldMkLst>
      </pc:sldChg>
      <pc:sldChg chg="del">
        <pc:chgData name="Joe Smith" userId="S::joe.smith@crisis.org.uk::339c0dfa-b3e8-40d0-9156-d00e9ede1f4e" providerId="AD" clId="Web-{FD91902A-415A-7740-E72A-42E80E28A2C7}" dt="2019-06-19T14:41:42.993" v="153"/>
        <pc:sldMkLst>
          <pc:docMk/>
          <pc:sldMk cId="1664943762" sldId="357"/>
        </pc:sldMkLst>
      </pc:sldChg>
      <pc:sldChg chg="del">
        <pc:chgData name="Joe Smith" userId="S::joe.smith@crisis.org.uk::339c0dfa-b3e8-40d0-9156-d00e9ede1f4e" providerId="AD" clId="Web-{FD91902A-415A-7740-E72A-42E80E28A2C7}" dt="2019-06-19T14:41:42.993" v="152"/>
        <pc:sldMkLst>
          <pc:docMk/>
          <pc:sldMk cId="233896096" sldId="358"/>
        </pc:sldMkLst>
      </pc:sldChg>
      <pc:sldChg chg="modSp modNotes">
        <pc:chgData name="Joe Smith" userId="S::joe.smith@crisis.org.uk::339c0dfa-b3e8-40d0-9156-d00e9ede1f4e" providerId="AD" clId="Web-{FD91902A-415A-7740-E72A-42E80E28A2C7}" dt="2019-06-19T14:40:42.727" v="128"/>
        <pc:sldMkLst>
          <pc:docMk/>
          <pc:sldMk cId="4171467183" sldId="360"/>
        </pc:sldMkLst>
        <pc:spChg chg="mod">
          <ac:chgData name="Joe Smith" userId="S::joe.smith@crisis.org.uk::339c0dfa-b3e8-40d0-9156-d00e9ede1f4e" providerId="AD" clId="Web-{FD91902A-415A-7740-E72A-42E80E28A2C7}" dt="2019-06-19T14:39:44.352" v="72" actId="20577"/>
          <ac:spMkLst>
            <pc:docMk/>
            <pc:sldMk cId="4171467183" sldId="360"/>
            <ac:spMk id="5" creationId="{00000000-0000-0000-0000-000000000000}"/>
          </ac:spMkLst>
        </pc:spChg>
      </pc:sldChg>
      <pc:sldChg chg="addSp delSp modSp modNotes">
        <pc:chgData name="Joe Smith" userId="S::joe.smith@crisis.org.uk::339c0dfa-b3e8-40d0-9156-d00e9ede1f4e" providerId="AD" clId="Web-{FD91902A-415A-7740-E72A-42E80E28A2C7}" dt="2019-06-19T14:40:20.477" v="100"/>
        <pc:sldMkLst>
          <pc:docMk/>
          <pc:sldMk cId="2776376691" sldId="361"/>
        </pc:sldMkLst>
        <pc:spChg chg="mod">
          <ac:chgData name="Joe Smith" userId="S::joe.smith@crisis.org.uk::339c0dfa-b3e8-40d0-9156-d00e9ede1f4e" providerId="AD" clId="Web-{FD91902A-415A-7740-E72A-42E80E28A2C7}" dt="2019-06-19T14:39:16.196" v="68" actId="20577"/>
          <ac:spMkLst>
            <pc:docMk/>
            <pc:sldMk cId="2776376691" sldId="361"/>
            <ac:spMk id="5" creationId="{00000000-0000-0000-0000-000000000000}"/>
          </ac:spMkLst>
        </pc:spChg>
        <pc:graphicFrameChg chg="add del mod">
          <ac:chgData name="Joe Smith" userId="S::joe.smith@crisis.org.uk::339c0dfa-b3e8-40d0-9156-d00e9ede1f4e" providerId="AD" clId="Web-{FD91902A-415A-7740-E72A-42E80E28A2C7}" dt="2019-06-19T14:39:10.884" v="63"/>
          <ac:graphicFrameMkLst>
            <pc:docMk/>
            <pc:sldMk cId="2776376691" sldId="361"/>
            <ac:graphicFrameMk id="4" creationId="{75BA71AB-28A9-4E25-8248-C1222571B3D1}"/>
          </ac:graphicFrameMkLst>
        </pc:graphicFrameChg>
      </pc:sldChg>
      <pc:sldChg chg="modSp add replId">
        <pc:chgData name="Joe Smith" userId="S::joe.smith@crisis.org.uk::339c0dfa-b3e8-40d0-9156-d00e9ede1f4e" providerId="AD" clId="Web-{FD91902A-415A-7740-E72A-42E80E28A2C7}" dt="2019-06-19T14:43:18.383" v="200" actId="20577"/>
        <pc:sldMkLst>
          <pc:docMk/>
          <pc:sldMk cId="4076754869" sldId="363"/>
        </pc:sldMkLst>
        <pc:spChg chg="mod">
          <ac:chgData name="Joe Smith" userId="S::joe.smith@crisis.org.uk::339c0dfa-b3e8-40d0-9156-d00e9ede1f4e" providerId="AD" clId="Web-{FD91902A-415A-7740-E72A-42E80E28A2C7}" dt="2019-06-19T14:43:18.383" v="200" actId="20577"/>
          <ac:spMkLst>
            <pc:docMk/>
            <pc:sldMk cId="4076754869" sldId="363"/>
            <ac:spMk id="3" creationId="{B7198A4C-6DC0-45B9-A047-B75E14E6D01C}"/>
          </ac:spMkLst>
        </pc:spChg>
      </pc:sldChg>
    </pc:docChg>
  </pc:docChgLst>
  <pc:docChgLst>
    <pc:chgData name="Joe Smith" userId="S::joe.smith@crisis.org.uk::339c0dfa-b3e8-40d0-9156-d00e9ede1f4e" providerId="AD" clId="Web-{7984C7CA-D9C3-44AF-BACE-0D1156ED55EE}"/>
    <pc:docChg chg="modSld">
      <pc:chgData name="Joe Smith" userId="S::joe.smith@crisis.org.uk::339c0dfa-b3e8-40d0-9156-d00e9ede1f4e" providerId="AD" clId="Web-{7984C7CA-D9C3-44AF-BACE-0D1156ED55EE}" dt="2019-01-15T14:30:22.702" v="42" actId="20577"/>
      <pc:docMkLst>
        <pc:docMk/>
      </pc:docMkLst>
      <pc:sldChg chg="modSp">
        <pc:chgData name="Joe Smith" userId="S::joe.smith@crisis.org.uk::339c0dfa-b3e8-40d0-9156-d00e9ede1f4e" providerId="AD" clId="Web-{7984C7CA-D9C3-44AF-BACE-0D1156ED55EE}" dt="2019-01-15T14:28:54.968" v="9" actId="20577"/>
        <pc:sldMkLst>
          <pc:docMk/>
          <pc:sldMk cId="2608399795" sldId="352"/>
        </pc:sldMkLst>
        <pc:spChg chg="mod">
          <ac:chgData name="Joe Smith" userId="S::joe.smith@crisis.org.uk::339c0dfa-b3e8-40d0-9156-d00e9ede1f4e" providerId="AD" clId="Web-{7984C7CA-D9C3-44AF-BACE-0D1156ED55EE}" dt="2019-01-15T14:28:54.968" v="9" actId="20577"/>
          <ac:spMkLst>
            <pc:docMk/>
            <pc:sldMk cId="2608399795" sldId="352"/>
            <ac:spMk id="3" creationId="{B7198A4C-6DC0-45B9-A047-B75E14E6D01C}"/>
          </ac:spMkLst>
        </pc:spChg>
      </pc:sldChg>
      <pc:sldChg chg="modSp">
        <pc:chgData name="Joe Smith" userId="S::joe.smith@crisis.org.uk::339c0dfa-b3e8-40d0-9156-d00e9ede1f4e" providerId="AD" clId="Web-{7984C7CA-D9C3-44AF-BACE-0D1156ED55EE}" dt="2019-01-15T14:30:22.702" v="42" actId="20577"/>
        <pc:sldMkLst>
          <pc:docMk/>
          <pc:sldMk cId="2204839153" sldId="354"/>
        </pc:sldMkLst>
        <pc:spChg chg="mod">
          <ac:chgData name="Joe Smith" userId="S::joe.smith@crisis.org.uk::339c0dfa-b3e8-40d0-9156-d00e9ede1f4e" providerId="AD" clId="Web-{7984C7CA-D9C3-44AF-BACE-0D1156ED55EE}" dt="2019-01-15T14:30:22.702" v="42" actId="20577"/>
          <ac:spMkLst>
            <pc:docMk/>
            <pc:sldMk cId="2204839153" sldId="354"/>
            <ac:spMk id="5" creationId="{7F09B711-095E-4D23-8881-BB9471FBB217}"/>
          </ac:spMkLst>
        </pc:spChg>
      </pc:sldChg>
    </pc:docChg>
  </pc:docChgLst>
  <pc:docChgLst>
    <pc:chgData name="Joe Smith" userId="S::joe.smith@crisis.org.uk::339c0dfa-b3e8-40d0-9156-d00e9ede1f4e" providerId="AD" clId="Web-{2F28A23E-54E4-F789-8529-D6C96B1CB0C7}"/>
    <pc:docChg chg="addSld delSld modSld">
      <pc:chgData name="Joe Smith" userId="S::joe.smith@crisis.org.uk::339c0dfa-b3e8-40d0-9156-d00e9ede1f4e" providerId="AD" clId="Web-{2F28A23E-54E4-F789-8529-D6C96B1CB0C7}" dt="2018-08-14T08:45:05.128" v="28"/>
      <pc:docMkLst>
        <pc:docMk/>
      </pc:docMkLst>
      <pc:sldChg chg="del">
        <pc:chgData name="Joe Smith" userId="S::joe.smith@crisis.org.uk::339c0dfa-b3e8-40d0-9156-d00e9ede1f4e" providerId="AD" clId="Web-{2F28A23E-54E4-F789-8529-D6C96B1CB0C7}" dt="2018-08-14T08:41:58.907" v="1"/>
        <pc:sldMkLst>
          <pc:docMk/>
          <pc:sldMk cId="1611911147" sldId="294"/>
        </pc:sldMkLst>
      </pc:sldChg>
      <pc:sldChg chg="delSp modSp add replId">
        <pc:chgData name="Joe Smith" userId="S::joe.smith@crisis.org.uk::339c0dfa-b3e8-40d0-9156-d00e9ede1f4e" providerId="AD" clId="Web-{2F28A23E-54E4-F789-8529-D6C96B1CB0C7}" dt="2018-08-14T08:43:27.580" v="27" actId="20577"/>
        <pc:sldMkLst>
          <pc:docMk/>
          <pc:sldMk cId="1490183356" sldId="311"/>
        </pc:sldMkLst>
        <pc:spChg chg="mod">
          <ac:chgData name="Joe Smith" userId="S::joe.smith@crisis.org.uk::339c0dfa-b3e8-40d0-9156-d00e9ede1f4e" providerId="AD" clId="Web-{2F28A23E-54E4-F789-8529-D6C96B1CB0C7}" dt="2018-08-14T08:43:27.580" v="27" actId="20577"/>
          <ac:spMkLst>
            <pc:docMk/>
            <pc:sldMk cId="1490183356" sldId="311"/>
            <ac:spMk id="9" creationId="{E5D313A7-BB89-460E-9121-F22365CAE64E}"/>
          </ac:spMkLst>
        </pc:spChg>
        <pc:spChg chg="del">
          <ac:chgData name="Joe Smith" userId="S::joe.smith@crisis.org.uk::339c0dfa-b3e8-40d0-9156-d00e9ede1f4e" providerId="AD" clId="Web-{2F28A23E-54E4-F789-8529-D6C96B1CB0C7}" dt="2018-08-14T08:42:37.782" v="24"/>
          <ac:spMkLst>
            <pc:docMk/>
            <pc:sldMk cId="1490183356" sldId="311"/>
            <ac:spMk id="10" creationId="{33E2002D-C236-4DFD-90EA-98F33C4CE384}"/>
          </ac:spMkLst>
        </pc:spChg>
        <pc:spChg chg="del">
          <ac:chgData name="Joe Smith" userId="S::joe.smith@crisis.org.uk::339c0dfa-b3e8-40d0-9156-d00e9ede1f4e" providerId="AD" clId="Web-{2F28A23E-54E4-F789-8529-D6C96B1CB0C7}" dt="2018-08-14T08:42:37.782" v="23"/>
          <ac:spMkLst>
            <pc:docMk/>
            <pc:sldMk cId="1490183356" sldId="311"/>
            <ac:spMk id="16" creationId="{EAF23E1A-600C-4DD0-8D08-39D8D6B3EA0F}"/>
          </ac:spMkLst>
        </pc:spChg>
        <pc:spChg chg="del">
          <ac:chgData name="Joe Smith" userId="S::joe.smith@crisis.org.uk::339c0dfa-b3e8-40d0-9156-d00e9ede1f4e" providerId="AD" clId="Web-{2F28A23E-54E4-F789-8529-D6C96B1CB0C7}" dt="2018-08-14T08:42:37.782" v="22"/>
          <ac:spMkLst>
            <pc:docMk/>
            <pc:sldMk cId="1490183356" sldId="311"/>
            <ac:spMk id="18" creationId="{DEE7B742-08FE-4410-AD10-1DAE7A2AA719}"/>
          </ac:spMkLst>
        </pc:spChg>
        <pc:spChg chg="del">
          <ac:chgData name="Joe Smith" userId="S::joe.smith@crisis.org.uk::339c0dfa-b3e8-40d0-9156-d00e9ede1f4e" providerId="AD" clId="Web-{2F28A23E-54E4-F789-8529-D6C96B1CB0C7}" dt="2018-08-14T08:42:37.782" v="21"/>
          <ac:spMkLst>
            <pc:docMk/>
            <pc:sldMk cId="1490183356" sldId="311"/>
            <ac:spMk id="20" creationId="{D5279914-DE4D-49D0-B9CA-D1409656C0C5}"/>
          </ac:spMkLst>
        </pc:spChg>
        <pc:spChg chg="del">
          <ac:chgData name="Joe Smith" userId="S::joe.smith@crisis.org.uk::339c0dfa-b3e8-40d0-9156-d00e9ede1f4e" providerId="AD" clId="Web-{2F28A23E-54E4-F789-8529-D6C96B1CB0C7}" dt="2018-08-14T08:42:37.782" v="20"/>
          <ac:spMkLst>
            <pc:docMk/>
            <pc:sldMk cId="1490183356" sldId="311"/>
            <ac:spMk id="22" creationId="{0254E6C3-B9E2-4C0B-89ED-E4207A43DA96}"/>
          </ac:spMkLst>
        </pc:spChg>
        <pc:spChg chg="del">
          <ac:chgData name="Joe Smith" userId="S::joe.smith@crisis.org.uk::339c0dfa-b3e8-40d0-9156-d00e9ede1f4e" providerId="AD" clId="Web-{2F28A23E-54E4-F789-8529-D6C96B1CB0C7}" dt="2018-08-14T08:42:37.782" v="19"/>
          <ac:spMkLst>
            <pc:docMk/>
            <pc:sldMk cId="1490183356" sldId="311"/>
            <ac:spMk id="24" creationId="{A49B918E-960C-4508-8E7D-15F8EE40B64E}"/>
          </ac:spMkLst>
        </pc:spChg>
        <pc:spChg chg="mod">
          <ac:chgData name="Joe Smith" userId="S::joe.smith@crisis.org.uk::339c0dfa-b3e8-40d0-9156-d00e9ede1f4e" providerId="AD" clId="Web-{2F28A23E-54E4-F789-8529-D6C96B1CB0C7}" dt="2018-08-14T08:42:26.469" v="16" actId="20577"/>
          <ac:spMkLst>
            <pc:docMk/>
            <pc:sldMk cId="1490183356" sldId="311"/>
            <ac:spMk id="28" creationId="{24D67A7E-A63B-49F4-BAB0-667FF1860586}"/>
          </ac:spMkLst>
        </pc:spChg>
      </pc:sldChg>
      <pc:sldChg chg="add replId">
        <pc:chgData name="Joe Smith" userId="S::joe.smith@crisis.org.uk::339c0dfa-b3e8-40d0-9156-d00e9ede1f4e" providerId="AD" clId="Web-{2F28A23E-54E4-F789-8529-D6C96B1CB0C7}" dt="2018-08-14T08:45:05.128" v="28"/>
        <pc:sldMkLst>
          <pc:docMk/>
          <pc:sldMk cId="1776456602" sldId="312"/>
        </pc:sldMkLst>
      </pc:sldChg>
    </pc:docChg>
  </pc:docChgLst>
  <pc:docChgLst>
    <pc:chgData name="Joe Smith" userId="S::joe.smith@crisis.org.uk::339c0dfa-b3e8-40d0-9156-d00e9ede1f4e" providerId="AD" clId="Web-{12DE866A-926F-C31F-83E1-82BB53B0F49E}"/>
    <pc:docChg chg="addSld delSld modSld sldOrd">
      <pc:chgData name="Joe Smith" userId="S::joe.smith@crisis.org.uk::339c0dfa-b3e8-40d0-9156-d00e9ede1f4e" providerId="AD" clId="Web-{12DE866A-926F-C31F-83E1-82BB53B0F49E}" dt="2019-01-10T16:09:54.072" v="1007" actId="20577"/>
      <pc:docMkLst>
        <pc:docMk/>
      </pc:docMkLst>
      <pc:sldChg chg="modSp">
        <pc:chgData name="Joe Smith" userId="S::joe.smith@crisis.org.uk::339c0dfa-b3e8-40d0-9156-d00e9ede1f4e" providerId="AD" clId="Web-{12DE866A-926F-C31F-83E1-82BB53B0F49E}" dt="2019-01-10T15:27:50.137" v="126" actId="20577"/>
        <pc:sldMkLst>
          <pc:docMk/>
          <pc:sldMk cId="2304714769" sldId="330"/>
        </pc:sldMkLst>
        <pc:spChg chg="mod">
          <ac:chgData name="Joe Smith" userId="S::joe.smith@crisis.org.uk::339c0dfa-b3e8-40d0-9156-d00e9ede1f4e" providerId="AD" clId="Web-{12DE866A-926F-C31F-83E1-82BB53B0F49E}" dt="2019-01-10T15:27:50.137" v="126" actId="20577"/>
          <ac:spMkLst>
            <pc:docMk/>
            <pc:sldMk cId="2304714769" sldId="330"/>
            <ac:spMk id="5" creationId="{7F09B711-095E-4D23-8881-BB9471FBB217}"/>
          </ac:spMkLst>
        </pc:spChg>
      </pc:sldChg>
      <pc:sldChg chg="del">
        <pc:chgData name="Joe Smith" userId="S::joe.smith@crisis.org.uk::339c0dfa-b3e8-40d0-9156-d00e9ede1f4e" providerId="AD" clId="Web-{12DE866A-926F-C31F-83E1-82BB53B0F49E}" dt="2019-01-10T15:21:57.432" v="0"/>
        <pc:sldMkLst>
          <pc:docMk/>
          <pc:sldMk cId="3986840365" sldId="333"/>
        </pc:sldMkLst>
      </pc:sldChg>
      <pc:sldChg chg="addSp delSp modSp">
        <pc:chgData name="Joe Smith" userId="S::joe.smith@crisis.org.uk::339c0dfa-b3e8-40d0-9156-d00e9ede1f4e" providerId="AD" clId="Web-{12DE866A-926F-C31F-83E1-82BB53B0F49E}" dt="2019-01-10T15:43:26.327" v="330" actId="20577"/>
        <pc:sldMkLst>
          <pc:docMk/>
          <pc:sldMk cId="2391452870" sldId="336"/>
        </pc:sldMkLst>
        <pc:spChg chg="mod">
          <ac:chgData name="Joe Smith" userId="S::joe.smith@crisis.org.uk::339c0dfa-b3e8-40d0-9156-d00e9ede1f4e" providerId="AD" clId="Web-{12DE866A-926F-C31F-83E1-82BB53B0F49E}" dt="2019-01-10T15:38:31.670" v="284" actId="1076"/>
          <ac:spMkLst>
            <pc:docMk/>
            <pc:sldMk cId="2391452870" sldId="336"/>
            <ac:spMk id="2" creationId="{74EAA873-85F7-4DCC-8D30-3112A3ACAF6E}"/>
          </ac:spMkLst>
        </pc:spChg>
        <pc:spChg chg="mod">
          <ac:chgData name="Joe Smith" userId="S::joe.smith@crisis.org.uk::339c0dfa-b3e8-40d0-9156-d00e9ede1f4e" providerId="AD" clId="Web-{12DE866A-926F-C31F-83E1-82BB53B0F49E}" dt="2019-01-10T15:43:26.327" v="330" actId="20577"/>
          <ac:spMkLst>
            <pc:docMk/>
            <pc:sldMk cId="2391452870" sldId="336"/>
            <ac:spMk id="3" creationId="{B7198A4C-6DC0-45B9-A047-B75E14E6D01C}"/>
          </ac:spMkLst>
        </pc:spChg>
        <pc:spChg chg="add mod">
          <ac:chgData name="Joe Smith" userId="S::joe.smith@crisis.org.uk::339c0dfa-b3e8-40d0-9156-d00e9ede1f4e" providerId="AD" clId="Web-{12DE866A-926F-C31F-83E1-82BB53B0F49E}" dt="2019-01-10T15:38:31.686" v="285" actId="1076"/>
          <ac:spMkLst>
            <pc:docMk/>
            <pc:sldMk cId="2391452870" sldId="336"/>
            <ac:spMk id="4" creationId="{DB79E21F-4B09-49B3-9DCE-DE13DB351495}"/>
          </ac:spMkLst>
        </pc:spChg>
        <pc:spChg chg="mod">
          <ac:chgData name="Joe Smith" userId="S::joe.smith@crisis.org.uk::339c0dfa-b3e8-40d0-9156-d00e9ede1f4e" providerId="AD" clId="Web-{12DE866A-926F-C31F-83E1-82BB53B0F49E}" dt="2019-01-10T15:38:19.639" v="282" actId="1076"/>
          <ac:spMkLst>
            <pc:docMk/>
            <pc:sldMk cId="2391452870" sldId="336"/>
            <ac:spMk id="11" creationId="{C1C06AD4-521B-48B5-AD66-E0D30963AA5F}"/>
          </ac:spMkLst>
        </pc:spChg>
        <pc:spChg chg="mod">
          <ac:chgData name="Joe Smith" userId="S::joe.smith@crisis.org.uk::339c0dfa-b3e8-40d0-9156-d00e9ede1f4e" providerId="AD" clId="Web-{12DE866A-926F-C31F-83E1-82BB53B0F49E}" dt="2019-01-10T15:39:49.108" v="295" actId="20577"/>
          <ac:spMkLst>
            <pc:docMk/>
            <pc:sldMk cId="2391452870" sldId="336"/>
            <ac:spMk id="19" creationId="{981C2D07-7B7F-4CEC-8C8F-6F53D035AAF5}"/>
          </ac:spMkLst>
        </pc:spChg>
        <pc:spChg chg="mod">
          <ac:chgData name="Joe Smith" userId="S::joe.smith@crisis.org.uk::339c0dfa-b3e8-40d0-9156-d00e9ede1f4e" providerId="AD" clId="Web-{12DE866A-926F-C31F-83E1-82BB53B0F49E}" dt="2019-01-10T15:39:57.280" v="298" actId="20577"/>
          <ac:spMkLst>
            <pc:docMk/>
            <pc:sldMk cId="2391452870" sldId="336"/>
            <ac:spMk id="21" creationId="{D732053E-F638-4CBD-A672-DA82D2B63428}"/>
          </ac:spMkLst>
        </pc:spChg>
        <pc:spChg chg="mod">
          <ac:chgData name="Joe Smith" userId="S::joe.smith@crisis.org.uk::339c0dfa-b3e8-40d0-9156-d00e9ede1f4e" providerId="AD" clId="Web-{12DE866A-926F-C31F-83E1-82BB53B0F49E}" dt="2019-01-10T15:40:15.858" v="302" actId="20577"/>
          <ac:spMkLst>
            <pc:docMk/>
            <pc:sldMk cId="2391452870" sldId="336"/>
            <ac:spMk id="23" creationId="{EB4C7BDE-6771-48F9-9CCF-EF73088C2252}"/>
          </ac:spMkLst>
        </pc:spChg>
        <pc:spChg chg="mod">
          <ac:chgData name="Joe Smith" userId="S::joe.smith@crisis.org.uk::339c0dfa-b3e8-40d0-9156-d00e9ede1f4e" providerId="AD" clId="Web-{12DE866A-926F-C31F-83E1-82BB53B0F49E}" dt="2019-01-10T15:43:13.499" v="327" actId="20577"/>
          <ac:spMkLst>
            <pc:docMk/>
            <pc:sldMk cId="2391452870" sldId="336"/>
            <ac:spMk id="25" creationId="{C356AF80-BC53-4F41-80AE-F28770B1E883}"/>
          </ac:spMkLst>
        </pc:spChg>
        <pc:spChg chg="add mod">
          <ac:chgData name="Joe Smith" userId="S::joe.smith@crisis.org.uk::339c0dfa-b3e8-40d0-9156-d00e9ede1f4e" providerId="AD" clId="Web-{12DE866A-926F-C31F-83E1-82BB53B0F49E}" dt="2019-01-10T15:38:19.654" v="283" actId="1076"/>
          <ac:spMkLst>
            <pc:docMk/>
            <pc:sldMk cId="2391452870" sldId="336"/>
            <ac:spMk id="26" creationId="{81FA6E26-9008-49A2-AA12-FAC6AFD2B734}"/>
          </ac:spMkLst>
        </pc:spChg>
        <pc:spChg chg="add mod">
          <ac:chgData name="Joe Smith" userId="S::joe.smith@crisis.org.uk::339c0dfa-b3e8-40d0-9156-d00e9ede1f4e" providerId="AD" clId="Web-{12DE866A-926F-C31F-83E1-82BB53B0F49E}" dt="2019-01-10T15:38:35.842" v="286" actId="1076"/>
          <ac:spMkLst>
            <pc:docMk/>
            <pc:sldMk cId="2391452870" sldId="336"/>
            <ac:spMk id="28" creationId="{7E595063-9FC1-49F7-9EDA-6B08B39F7225}"/>
          </ac:spMkLst>
        </pc:spChg>
        <pc:spChg chg="mod">
          <ac:chgData name="Joe Smith" userId="S::joe.smith@crisis.org.uk::339c0dfa-b3e8-40d0-9156-d00e9ede1f4e" providerId="AD" clId="Web-{12DE866A-926F-C31F-83E1-82BB53B0F49E}" dt="2019-01-10T15:33:16.935" v="163" actId="20577"/>
          <ac:spMkLst>
            <pc:docMk/>
            <pc:sldMk cId="2391452870" sldId="336"/>
            <ac:spMk id="47" creationId="{33F55487-387C-410A-AE4E-EC4341467E5D}"/>
          </ac:spMkLst>
        </pc:spChg>
        <pc:cxnChg chg="del">
          <ac:chgData name="Joe Smith" userId="S::joe.smith@crisis.org.uk::339c0dfa-b3e8-40d0-9156-d00e9ede1f4e" providerId="AD" clId="Web-{12DE866A-926F-C31F-83E1-82BB53B0F49E}" dt="2019-01-10T15:32:19.216" v="149"/>
          <ac:cxnSpMkLst>
            <pc:docMk/>
            <pc:sldMk cId="2391452870" sldId="336"/>
            <ac:cxnSpMk id="9" creationId="{2DF9BCED-8A64-4BE4-9C61-AF9313E4FF87}"/>
          </ac:cxnSpMkLst>
        </pc:cxnChg>
        <pc:cxnChg chg="del">
          <ac:chgData name="Joe Smith" userId="S::joe.smith@crisis.org.uk::339c0dfa-b3e8-40d0-9156-d00e9ede1f4e" providerId="AD" clId="Web-{12DE866A-926F-C31F-83E1-82BB53B0F49E}" dt="2019-01-10T15:32:19.216" v="148"/>
          <ac:cxnSpMkLst>
            <pc:docMk/>
            <pc:sldMk cId="2391452870" sldId="336"/>
            <ac:cxnSpMk id="31" creationId="{DE69736A-43F6-4807-A7C7-5251F9638762}"/>
          </ac:cxnSpMkLst>
        </pc:cxnChg>
        <pc:cxnChg chg="del">
          <ac:chgData name="Joe Smith" userId="S::joe.smith@crisis.org.uk::339c0dfa-b3e8-40d0-9156-d00e9ede1f4e" providerId="AD" clId="Web-{12DE866A-926F-C31F-83E1-82BB53B0F49E}" dt="2019-01-10T15:32:19.216" v="147"/>
          <ac:cxnSpMkLst>
            <pc:docMk/>
            <pc:sldMk cId="2391452870" sldId="336"/>
            <ac:cxnSpMk id="33" creationId="{16B6AF8A-9BD9-4B5A-B98A-229535761C30}"/>
          </ac:cxnSpMkLst>
        </pc:cxnChg>
        <pc:cxnChg chg="del">
          <ac:chgData name="Joe Smith" userId="S::joe.smith@crisis.org.uk::339c0dfa-b3e8-40d0-9156-d00e9ede1f4e" providerId="AD" clId="Web-{12DE866A-926F-C31F-83E1-82BB53B0F49E}" dt="2019-01-10T15:32:22.434" v="152"/>
          <ac:cxnSpMkLst>
            <pc:docMk/>
            <pc:sldMk cId="2391452870" sldId="336"/>
            <ac:cxnSpMk id="35" creationId="{2E82C8FF-BCBD-4A3D-B10D-36DA01A940D2}"/>
          </ac:cxnSpMkLst>
        </pc:cxnChg>
        <pc:cxnChg chg="del">
          <ac:chgData name="Joe Smith" userId="S::joe.smith@crisis.org.uk::339c0dfa-b3e8-40d0-9156-d00e9ede1f4e" providerId="AD" clId="Web-{12DE866A-926F-C31F-83E1-82BB53B0F49E}" dt="2019-01-10T15:32:22.434" v="151"/>
          <ac:cxnSpMkLst>
            <pc:docMk/>
            <pc:sldMk cId="2391452870" sldId="336"/>
            <ac:cxnSpMk id="37" creationId="{34F2FE38-721B-4F3F-A2EA-9768E18401F9}"/>
          </ac:cxnSpMkLst>
        </pc:cxnChg>
        <pc:cxnChg chg="del">
          <ac:chgData name="Joe Smith" userId="S::joe.smith@crisis.org.uk::339c0dfa-b3e8-40d0-9156-d00e9ede1f4e" providerId="AD" clId="Web-{12DE866A-926F-C31F-83E1-82BB53B0F49E}" dt="2019-01-10T15:32:22.434" v="150"/>
          <ac:cxnSpMkLst>
            <pc:docMk/>
            <pc:sldMk cId="2391452870" sldId="336"/>
            <ac:cxnSpMk id="39" creationId="{92FE833E-DA42-4C0B-B09B-DB61259578C4}"/>
          </ac:cxnSpMkLst>
        </pc:cxnChg>
        <pc:cxnChg chg="del">
          <ac:chgData name="Joe Smith" userId="S::joe.smith@crisis.org.uk::339c0dfa-b3e8-40d0-9156-d00e9ede1f4e" providerId="AD" clId="Web-{12DE866A-926F-C31F-83E1-82BB53B0F49E}" dt="2019-01-10T15:32:26.841" v="155"/>
          <ac:cxnSpMkLst>
            <pc:docMk/>
            <pc:sldMk cId="2391452870" sldId="336"/>
            <ac:cxnSpMk id="41" creationId="{208009A7-C54A-4132-A640-DBF752166C77}"/>
          </ac:cxnSpMkLst>
        </pc:cxnChg>
        <pc:cxnChg chg="del">
          <ac:chgData name="Joe Smith" userId="S::joe.smith@crisis.org.uk::339c0dfa-b3e8-40d0-9156-d00e9ede1f4e" providerId="AD" clId="Web-{12DE866A-926F-C31F-83E1-82BB53B0F49E}" dt="2019-01-10T15:32:26.841" v="154"/>
          <ac:cxnSpMkLst>
            <pc:docMk/>
            <pc:sldMk cId="2391452870" sldId="336"/>
            <ac:cxnSpMk id="43" creationId="{773448CC-AA25-4FB3-A60C-7100429914D3}"/>
          </ac:cxnSpMkLst>
        </pc:cxnChg>
        <pc:cxnChg chg="del">
          <ac:chgData name="Joe Smith" userId="S::joe.smith@crisis.org.uk::339c0dfa-b3e8-40d0-9156-d00e9ede1f4e" providerId="AD" clId="Web-{12DE866A-926F-C31F-83E1-82BB53B0F49E}" dt="2019-01-10T15:32:26.841" v="153"/>
          <ac:cxnSpMkLst>
            <pc:docMk/>
            <pc:sldMk cId="2391452870" sldId="336"/>
            <ac:cxnSpMk id="45" creationId="{7135374D-5276-4FE3-91F4-A795B688F9F6}"/>
          </ac:cxnSpMkLst>
        </pc:cxnChg>
      </pc:sldChg>
      <pc:sldChg chg="addSp delSp modSp add">
        <pc:chgData name="Joe Smith" userId="S::joe.smith@crisis.org.uk::339c0dfa-b3e8-40d0-9156-d00e9ede1f4e" providerId="AD" clId="Web-{12DE866A-926F-C31F-83E1-82BB53B0F49E}" dt="2019-01-10T15:31:16.684" v="144" actId="20577"/>
        <pc:sldMkLst>
          <pc:docMk/>
          <pc:sldMk cId="2130907143" sldId="340"/>
        </pc:sldMkLst>
        <pc:spChg chg="add del mod">
          <ac:chgData name="Joe Smith" userId="S::joe.smith@crisis.org.uk::339c0dfa-b3e8-40d0-9156-d00e9ede1f4e" providerId="AD" clId="Web-{12DE866A-926F-C31F-83E1-82BB53B0F49E}" dt="2019-01-10T15:30:42.762" v="134"/>
          <ac:spMkLst>
            <pc:docMk/>
            <pc:sldMk cId="2130907143" sldId="340"/>
            <ac:spMk id="3" creationId="{D5095E16-8355-4364-B497-A5E3F1A1B458}"/>
          </ac:spMkLst>
        </pc:spChg>
        <pc:spChg chg="add del mod">
          <ac:chgData name="Joe Smith" userId="S::joe.smith@crisis.org.uk::339c0dfa-b3e8-40d0-9156-d00e9ede1f4e" providerId="AD" clId="Web-{12DE866A-926F-C31F-83E1-82BB53B0F49E}" dt="2019-01-10T15:30:54.715" v="136"/>
          <ac:spMkLst>
            <pc:docMk/>
            <pc:sldMk cId="2130907143" sldId="340"/>
            <ac:spMk id="5" creationId="{D9645361-9576-4714-8007-6CC9498D3399}"/>
          </ac:spMkLst>
        </pc:spChg>
        <pc:spChg chg="add mod">
          <ac:chgData name="Joe Smith" userId="S::joe.smith@crisis.org.uk::339c0dfa-b3e8-40d0-9156-d00e9ede1f4e" providerId="AD" clId="Web-{12DE866A-926F-C31F-83E1-82BB53B0F49E}" dt="2019-01-10T15:31:16.684" v="144" actId="20577"/>
          <ac:spMkLst>
            <pc:docMk/>
            <pc:sldMk cId="2130907143" sldId="340"/>
            <ac:spMk id="6" creationId="{02E24D39-EB95-4455-8246-3B2C86265F46}"/>
          </ac:spMkLst>
        </pc:spChg>
        <pc:spChg chg="del">
          <ac:chgData name="Joe Smith" userId="S::joe.smith@crisis.org.uk::339c0dfa-b3e8-40d0-9156-d00e9ede1f4e" providerId="AD" clId="Web-{12DE866A-926F-C31F-83E1-82BB53B0F49E}" dt="2019-01-10T15:30:15.325" v="128"/>
          <ac:spMkLst>
            <pc:docMk/>
            <pc:sldMk cId="2130907143" sldId="340"/>
            <ac:spMk id="1671" creationId="{00000000-0000-0000-0000-000000000000}"/>
          </ac:spMkLst>
        </pc:spChg>
      </pc:sldChg>
      <pc:sldChg chg="modSp add replId">
        <pc:chgData name="Joe Smith" userId="S::joe.smith@crisis.org.uk::339c0dfa-b3e8-40d0-9156-d00e9ede1f4e" providerId="AD" clId="Web-{12DE866A-926F-C31F-83E1-82BB53B0F49E}" dt="2019-01-10T15:48:45.188" v="444" actId="20577"/>
        <pc:sldMkLst>
          <pc:docMk/>
          <pc:sldMk cId="1387705370" sldId="341"/>
        </pc:sldMkLst>
        <pc:spChg chg="mod">
          <ac:chgData name="Joe Smith" userId="S::joe.smith@crisis.org.uk::339c0dfa-b3e8-40d0-9156-d00e9ede1f4e" providerId="AD" clId="Web-{12DE866A-926F-C31F-83E1-82BB53B0F49E}" dt="2019-01-10T15:47:06.172" v="394" actId="20577"/>
          <ac:spMkLst>
            <pc:docMk/>
            <pc:sldMk cId="1387705370" sldId="341"/>
            <ac:spMk id="4" creationId="{DB79E21F-4B09-49B3-9DCE-DE13DB351495}"/>
          </ac:spMkLst>
        </pc:spChg>
        <pc:spChg chg="mod">
          <ac:chgData name="Joe Smith" userId="S::joe.smith@crisis.org.uk::339c0dfa-b3e8-40d0-9156-d00e9ede1f4e" providerId="AD" clId="Web-{12DE866A-926F-C31F-83E1-82BB53B0F49E}" dt="2019-01-10T15:45:42.281" v="356" actId="20577"/>
          <ac:spMkLst>
            <pc:docMk/>
            <pc:sldMk cId="1387705370" sldId="341"/>
            <ac:spMk id="19" creationId="{981C2D07-7B7F-4CEC-8C8F-6F53D035AAF5}"/>
          </ac:spMkLst>
        </pc:spChg>
        <pc:spChg chg="mod">
          <ac:chgData name="Joe Smith" userId="S::joe.smith@crisis.org.uk::339c0dfa-b3e8-40d0-9156-d00e9ede1f4e" providerId="AD" clId="Web-{12DE866A-926F-C31F-83E1-82BB53B0F49E}" dt="2019-01-10T15:45:55" v="358" actId="20577"/>
          <ac:spMkLst>
            <pc:docMk/>
            <pc:sldMk cId="1387705370" sldId="341"/>
            <ac:spMk id="21" creationId="{D732053E-F638-4CBD-A672-DA82D2B63428}"/>
          </ac:spMkLst>
        </pc:spChg>
        <pc:spChg chg="mod">
          <ac:chgData name="Joe Smith" userId="S::joe.smith@crisis.org.uk::339c0dfa-b3e8-40d0-9156-d00e9ede1f4e" providerId="AD" clId="Web-{12DE866A-926F-C31F-83E1-82BB53B0F49E}" dt="2019-01-10T15:46:07.172" v="363" actId="14100"/>
          <ac:spMkLst>
            <pc:docMk/>
            <pc:sldMk cId="1387705370" sldId="341"/>
            <ac:spMk id="23" creationId="{EB4C7BDE-6771-48F9-9CCF-EF73088C2252}"/>
          </ac:spMkLst>
        </pc:spChg>
        <pc:spChg chg="mod">
          <ac:chgData name="Joe Smith" userId="S::joe.smith@crisis.org.uk::339c0dfa-b3e8-40d0-9156-d00e9ede1f4e" providerId="AD" clId="Web-{12DE866A-926F-C31F-83E1-82BB53B0F49E}" dt="2019-01-10T15:46:16.781" v="366" actId="20577"/>
          <ac:spMkLst>
            <pc:docMk/>
            <pc:sldMk cId="1387705370" sldId="341"/>
            <ac:spMk id="25" creationId="{C356AF80-BC53-4F41-80AE-F28770B1E883}"/>
          </ac:spMkLst>
        </pc:spChg>
        <pc:spChg chg="mod">
          <ac:chgData name="Joe Smith" userId="S::joe.smith@crisis.org.uk::339c0dfa-b3e8-40d0-9156-d00e9ede1f4e" providerId="AD" clId="Web-{12DE866A-926F-C31F-83E1-82BB53B0F49E}" dt="2019-01-10T15:47:37.875" v="417" actId="20577"/>
          <ac:spMkLst>
            <pc:docMk/>
            <pc:sldMk cId="1387705370" sldId="341"/>
            <ac:spMk id="26" creationId="{81FA6E26-9008-49A2-AA12-FAC6AFD2B734}"/>
          </ac:spMkLst>
        </pc:spChg>
        <pc:spChg chg="mod">
          <ac:chgData name="Joe Smith" userId="S::joe.smith@crisis.org.uk::339c0dfa-b3e8-40d0-9156-d00e9ede1f4e" providerId="AD" clId="Web-{12DE866A-926F-C31F-83E1-82BB53B0F49E}" dt="2019-01-10T15:48:45.188" v="444" actId="20577"/>
          <ac:spMkLst>
            <pc:docMk/>
            <pc:sldMk cId="1387705370" sldId="341"/>
            <ac:spMk id="28" creationId="{7E595063-9FC1-49F7-9EDA-6B08B39F7225}"/>
          </ac:spMkLst>
        </pc:spChg>
        <pc:spChg chg="mod">
          <ac:chgData name="Joe Smith" userId="S::joe.smith@crisis.org.uk::339c0dfa-b3e8-40d0-9156-d00e9ede1f4e" providerId="AD" clId="Web-{12DE866A-926F-C31F-83E1-82BB53B0F49E}" dt="2019-01-10T15:45:21.015" v="348" actId="20577"/>
          <ac:spMkLst>
            <pc:docMk/>
            <pc:sldMk cId="1387705370" sldId="341"/>
            <ac:spMk id="47" creationId="{33F55487-387C-410A-AE4E-EC4341467E5D}"/>
          </ac:spMkLst>
        </pc:spChg>
      </pc:sldChg>
      <pc:sldChg chg="modSp add ord replId">
        <pc:chgData name="Joe Smith" userId="S::joe.smith@crisis.org.uk::339c0dfa-b3e8-40d0-9156-d00e9ede1f4e" providerId="AD" clId="Web-{12DE866A-926F-C31F-83E1-82BB53B0F49E}" dt="2019-01-10T15:52:02.063" v="517" actId="20577"/>
        <pc:sldMkLst>
          <pc:docMk/>
          <pc:sldMk cId="2771865153" sldId="342"/>
        </pc:sldMkLst>
        <pc:spChg chg="mod">
          <ac:chgData name="Joe Smith" userId="S::joe.smith@crisis.org.uk::339c0dfa-b3e8-40d0-9156-d00e9ede1f4e" providerId="AD" clId="Web-{12DE866A-926F-C31F-83E1-82BB53B0F49E}" dt="2019-01-10T15:50:45.141" v="482" actId="20577"/>
          <ac:spMkLst>
            <pc:docMk/>
            <pc:sldMk cId="2771865153" sldId="342"/>
            <ac:spMk id="4" creationId="{DB79E21F-4B09-49B3-9DCE-DE13DB351495}"/>
          </ac:spMkLst>
        </pc:spChg>
        <pc:spChg chg="mod">
          <ac:chgData name="Joe Smith" userId="S::joe.smith@crisis.org.uk::339c0dfa-b3e8-40d0-9156-d00e9ede1f4e" providerId="AD" clId="Web-{12DE866A-926F-C31F-83E1-82BB53B0F49E}" dt="2019-01-10T15:49:42.391" v="460" actId="20577"/>
          <ac:spMkLst>
            <pc:docMk/>
            <pc:sldMk cId="2771865153" sldId="342"/>
            <ac:spMk id="19" creationId="{981C2D07-7B7F-4CEC-8C8F-6F53D035AAF5}"/>
          </ac:spMkLst>
        </pc:spChg>
        <pc:spChg chg="mod">
          <ac:chgData name="Joe Smith" userId="S::joe.smith@crisis.org.uk::339c0dfa-b3e8-40d0-9156-d00e9ede1f4e" providerId="AD" clId="Web-{12DE866A-926F-C31F-83E1-82BB53B0F49E}" dt="2019-01-10T15:49:54.344" v="462" actId="20577"/>
          <ac:spMkLst>
            <pc:docMk/>
            <pc:sldMk cId="2771865153" sldId="342"/>
            <ac:spMk id="21" creationId="{D732053E-F638-4CBD-A672-DA82D2B63428}"/>
          </ac:spMkLst>
        </pc:spChg>
        <pc:spChg chg="mod">
          <ac:chgData name="Joe Smith" userId="S::joe.smith@crisis.org.uk::339c0dfa-b3e8-40d0-9156-d00e9ede1f4e" providerId="AD" clId="Web-{12DE866A-926F-C31F-83E1-82BB53B0F49E}" dt="2019-01-10T15:50:10.344" v="466" actId="20577"/>
          <ac:spMkLst>
            <pc:docMk/>
            <pc:sldMk cId="2771865153" sldId="342"/>
            <ac:spMk id="23" creationId="{EB4C7BDE-6771-48F9-9CCF-EF73088C2252}"/>
          </ac:spMkLst>
        </pc:spChg>
        <pc:spChg chg="mod">
          <ac:chgData name="Joe Smith" userId="S::joe.smith@crisis.org.uk::339c0dfa-b3e8-40d0-9156-d00e9ede1f4e" providerId="AD" clId="Web-{12DE866A-926F-C31F-83E1-82BB53B0F49E}" dt="2019-01-10T15:51:25.532" v="503" actId="20577"/>
          <ac:spMkLst>
            <pc:docMk/>
            <pc:sldMk cId="2771865153" sldId="342"/>
            <ac:spMk id="26" creationId="{81FA6E26-9008-49A2-AA12-FAC6AFD2B734}"/>
          </ac:spMkLst>
        </pc:spChg>
        <pc:spChg chg="mod">
          <ac:chgData name="Joe Smith" userId="S::joe.smith@crisis.org.uk::339c0dfa-b3e8-40d0-9156-d00e9ede1f4e" providerId="AD" clId="Web-{12DE866A-926F-C31F-83E1-82BB53B0F49E}" dt="2019-01-10T15:52:02.063" v="517" actId="20577"/>
          <ac:spMkLst>
            <pc:docMk/>
            <pc:sldMk cId="2771865153" sldId="342"/>
            <ac:spMk id="28" creationId="{7E595063-9FC1-49F7-9EDA-6B08B39F7225}"/>
          </ac:spMkLst>
        </pc:spChg>
        <pc:spChg chg="mod">
          <ac:chgData name="Joe Smith" userId="S::joe.smith@crisis.org.uk::339c0dfa-b3e8-40d0-9156-d00e9ede1f4e" providerId="AD" clId="Web-{12DE866A-926F-C31F-83E1-82BB53B0F49E}" dt="2019-01-10T15:49:33.985" v="457" actId="20577"/>
          <ac:spMkLst>
            <pc:docMk/>
            <pc:sldMk cId="2771865153" sldId="342"/>
            <ac:spMk id="47" creationId="{33F55487-387C-410A-AE4E-EC4341467E5D}"/>
          </ac:spMkLst>
        </pc:spChg>
      </pc:sldChg>
      <pc:sldChg chg="modSp add replId">
        <pc:chgData name="Joe Smith" userId="S::joe.smith@crisis.org.uk::339c0dfa-b3e8-40d0-9156-d00e9ede1f4e" providerId="AD" clId="Web-{12DE866A-926F-C31F-83E1-82BB53B0F49E}" dt="2019-01-10T15:55:14.236" v="595" actId="20577"/>
        <pc:sldMkLst>
          <pc:docMk/>
          <pc:sldMk cId="643838157" sldId="343"/>
        </pc:sldMkLst>
        <pc:spChg chg="mod">
          <ac:chgData name="Joe Smith" userId="S::joe.smith@crisis.org.uk::339c0dfa-b3e8-40d0-9156-d00e9ede1f4e" providerId="AD" clId="Web-{12DE866A-926F-C31F-83E1-82BB53B0F49E}" dt="2019-01-10T15:54:20.954" v="560" actId="20577"/>
          <ac:spMkLst>
            <pc:docMk/>
            <pc:sldMk cId="643838157" sldId="343"/>
            <ac:spMk id="4" creationId="{DB79E21F-4B09-49B3-9DCE-DE13DB351495}"/>
          </ac:spMkLst>
        </pc:spChg>
        <pc:spChg chg="mod">
          <ac:chgData name="Joe Smith" userId="S::joe.smith@crisis.org.uk::339c0dfa-b3e8-40d0-9156-d00e9ede1f4e" providerId="AD" clId="Web-{12DE866A-926F-C31F-83E1-82BB53B0F49E}" dt="2019-01-10T15:52:40.017" v="529" actId="20577"/>
          <ac:spMkLst>
            <pc:docMk/>
            <pc:sldMk cId="643838157" sldId="343"/>
            <ac:spMk id="19" creationId="{981C2D07-7B7F-4CEC-8C8F-6F53D035AAF5}"/>
          </ac:spMkLst>
        </pc:spChg>
        <pc:spChg chg="mod">
          <ac:chgData name="Joe Smith" userId="S::joe.smith@crisis.org.uk::339c0dfa-b3e8-40d0-9156-d00e9ede1f4e" providerId="AD" clId="Web-{12DE866A-926F-C31F-83E1-82BB53B0F49E}" dt="2019-01-10T15:52:50.970" v="531" actId="20577"/>
          <ac:spMkLst>
            <pc:docMk/>
            <pc:sldMk cId="643838157" sldId="343"/>
            <ac:spMk id="21" creationId="{D732053E-F638-4CBD-A672-DA82D2B63428}"/>
          </ac:spMkLst>
        </pc:spChg>
        <pc:spChg chg="mod">
          <ac:chgData name="Joe Smith" userId="S::joe.smith@crisis.org.uk::339c0dfa-b3e8-40d0-9156-d00e9ede1f4e" providerId="AD" clId="Web-{12DE866A-926F-C31F-83E1-82BB53B0F49E}" dt="2019-01-10T15:52:58.126" v="532" actId="20577"/>
          <ac:spMkLst>
            <pc:docMk/>
            <pc:sldMk cId="643838157" sldId="343"/>
            <ac:spMk id="23" creationId="{EB4C7BDE-6771-48F9-9CCF-EF73088C2252}"/>
          </ac:spMkLst>
        </pc:spChg>
        <pc:spChg chg="mod">
          <ac:chgData name="Joe Smith" userId="S::joe.smith@crisis.org.uk::339c0dfa-b3e8-40d0-9156-d00e9ede1f4e" providerId="AD" clId="Web-{12DE866A-926F-C31F-83E1-82BB53B0F49E}" dt="2019-01-10T15:53:22.579" v="544" actId="20577"/>
          <ac:spMkLst>
            <pc:docMk/>
            <pc:sldMk cId="643838157" sldId="343"/>
            <ac:spMk id="25" creationId="{C356AF80-BC53-4F41-80AE-F28770B1E883}"/>
          </ac:spMkLst>
        </pc:spChg>
        <pc:spChg chg="mod">
          <ac:chgData name="Joe Smith" userId="S::joe.smith@crisis.org.uk::339c0dfa-b3e8-40d0-9156-d00e9ede1f4e" providerId="AD" clId="Web-{12DE866A-926F-C31F-83E1-82BB53B0F49E}" dt="2019-01-10T15:55:00.126" v="583" actId="20577"/>
          <ac:spMkLst>
            <pc:docMk/>
            <pc:sldMk cId="643838157" sldId="343"/>
            <ac:spMk id="26" creationId="{81FA6E26-9008-49A2-AA12-FAC6AFD2B734}"/>
          </ac:spMkLst>
        </pc:spChg>
        <pc:spChg chg="mod">
          <ac:chgData name="Joe Smith" userId="S::joe.smith@crisis.org.uk::339c0dfa-b3e8-40d0-9156-d00e9ede1f4e" providerId="AD" clId="Web-{12DE866A-926F-C31F-83E1-82BB53B0F49E}" dt="2019-01-10T15:55:14.236" v="595" actId="20577"/>
          <ac:spMkLst>
            <pc:docMk/>
            <pc:sldMk cId="643838157" sldId="343"/>
            <ac:spMk id="28" creationId="{7E595063-9FC1-49F7-9EDA-6B08B39F7225}"/>
          </ac:spMkLst>
        </pc:spChg>
        <pc:spChg chg="mod">
          <ac:chgData name="Joe Smith" userId="S::joe.smith@crisis.org.uk::339c0dfa-b3e8-40d0-9156-d00e9ede1f4e" providerId="AD" clId="Web-{12DE866A-926F-C31F-83E1-82BB53B0F49E}" dt="2019-01-10T15:52:30.595" v="523" actId="20577"/>
          <ac:spMkLst>
            <pc:docMk/>
            <pc:sldMk cId="643838157" sldId="343"/>
            <ac:spMk id="47" creationId="{33F55487-387C-410A-AE4E-EC4341467E5D}"/>
          </ac:spMkLst>
        </pc:spChg>
      </pc:sldChg>
      <pc:sldChg chg="addSp modSp add replId">
        <pc:chgData name="Joe Smith" userId="S::joe.smith@crisis.org.uk::339c0dfa-b3e8-40d0-9156-d00e9ede1f4e" providerId="AD" clId="Web-{12DE866A-926F-C31F-83E1-82BB53B0F49E}" dt="2019-01-10T16:00:51.256" v="754" actId="20577"/>
        <pc:sldMkLst>
          <pc:docMk/>
          <pc:sldMk cId="1425815042" sldId="344"/>
        </pc:sldMkLst>
        <pc:spChg chg="mod">
          <ac:chgData name="Joe Smith" userId="S::joe.smith@crisis.org.uk::339c0dfa-b3e8-40d0-9156-d00e9ede1f4e" providerId="AD" clId="Web-{12DE866A-926F-C31F-83E1-82BB53B0F49E}" dt="2019-01-10T15:59:15.115" v="684" actId="20577"/>
          <ac:spMkLst>
            <pc:docMk/>
            <pc:sldMk cId="1425815042" sldId="344"/>
            <ac:spMk id="4" creationId="{DB79E21F-4B09-49B3-9DCE-DE13DB351495}"/>
          </ac:spMkLst>
        </pc:spChg>
        <pc:spChg chg="add mod ord">
          <ac:chgData name="Joe Smith" userId="S::joe.smith@crisis.org.uk::339c0dfa-b3e8-40d0-9156-d00e9ede1f4e" providerId="AD" clId="Web-{12DE866A-926F-C31F-83E1-82BB53B0F49E}" dt="2019-01-10T15:57:42.646" v="645"/>
          <ac:spMkLst>
            <pc:docMk/>
            <pc:sldMk cId="1425815042" sldId="344"/>
            <ac:spMk id="17" creationId="{20BD2116-79AF-4978-9FDB-88198AE8CBBA}"/>
          </ac:spMkLst>
        </pc:spChg>
        <pc:spChg chg="mod">
          <ac:chgData name="Joe Smith" userId="S::joe.smith@crisis.org.uk::339c0dfa-b3e8-40d0-9156-d00e9ede1f4e" providerId="AD" clId="Web-{12DE866A-926F-C31F-83E1-82BB53B0F49E}" dt="2019-01-10T15:55:59.720" v="604" actId="20577"/>
          <ac:spMkLst>
            <pc:docMk/>
            <pc:sldMk cId="1425815042" sldId="344"/>
            <ac:spMk id="19" creationId="{981C2D07-7B7F-4CEC-8C8F-6F53D035AAF5}"/>
          </ac:spMkLst>
        </pc:spChg>
        <pc:spChg chg="mod">
          <ac:chgData name="Joe Smith" userId="S::joe.smith@crisis.org.uk::339c0dfa-b3e8-40d0-9156-d00e9ede1f4e" providerId="AD" clId="Web-{12DE866A-926F-C31F-83E1-82BB53B0F49E}" dt="2019-01-10T15:56:12.580" v="607" actId="20577"/>
          <ac:spMkLst>
            <pc:docMk/>
            <pc:sldMk cId="1425815042" sldId="344"/>
            <ac:spMk id="21" creationId="{D732053E-F638-4CBD-A672-DA82D2B63428}"/>
          </ac:spMkLst>
        </pc:spChg>
        <pc:spChg chg="mod">
          <ac:chgData name="Joe Smith" userId="S::joe.smith@crisis.org.uk::339c0dfa-b3e8-40d0-9156-d00e9ede1f4e" providerId="AD" clId="Web-{12DE866A-926F-C31F-83E1-82BB53B0F49E}" dt="2019-01-10T15:56:25.236" v="610" actId="20577"/>
          <ac:spMkLst>
            <pc:docMk/>
            <pc:sldMk cId="1425815042" sldId="344"/>
            <ac:spMk id="23" creationId="{EB4C7BDE-6771-48F9-9CCF-EF73088C2252}"/>
          </ac:spMkLst>
        </pc:spChg>
        <pc:spChg chg="mod">
          <ac:chgData name="Joe Smith" userId="S::joe.smith@crisis.org.uk::339c0dfa-b3e8-40d0-9156-d00e9ede1f4e" providerId="AD" clId="Web-{12DE866A-926F-C31F-83E1-82BB53B0F49E}" dt="2019-01-10T15:56:33.267" v="615" actId="20577"/>
          <ac:spMkLst>
            <pc:docMk/>
            <pc:sldMk cId="1425815042" sldId="344"/>
            <ac:spMk id="25" creationId="{C356AF80-BC53-4F41-80AE-F28770B1E883}"/>
          </ac:spMkLst>
        </pc:spChg>
        <pc:spChg chg="mod">
          <ac:chgData name="Joe Smith" userId="S::joe.smith@crisis.org.uk::339c0dfa-b3e8-40d0-9156-d00e9ede1f4e" providerId="AD" clId="Web-{12DE866A-926F-C31F-83E1-82BB53B0F49E}" dt="2019-01-10T16:00:10.725" v="729" actId="20577"/>
          <ac:spMkLst>
            <pc:docMk/>
            <pc:sldMk cId="1425815042" sldId="344"/>
            <ac:spMk id="26" creationId="{81FA6E26-9008-49A2-AA12-FAC6AFD2B734}"/>
          </ac:spMkLst>
        </pc:spChg>
        <pc:spChg chg="mod">
          <ac:chgData name="Joe Smith" userId="S::joe.smith@crisis.org.uk::339c0dfa-b3e8-40d0-9156-d00e9ede1f4e" providerId="AD" clId="Web-{12DE866A-926F-C31F-83E1-82BB53B0F49E}" dt="2019-01-10T15:56:42.786" v="619" actId="20577"/>
          <ac:spMkLst>
            <pc:docMk/>
            <pc:sldMk cId="1425815042" sldId="344"/>
            <ac:spMk id="27" creationId="{FD7F95DB-1A2B-4A7E-97B4-A6F5F5C0693A}"/>
          </ac:spMkLst>
        </pc:spChg>
        <pc:spChg chg="mod">
          <ac:chgData name="Joe Smith" userId="S::joe.smith@crisis.org.uk::339c0dfa-b3e8-40d0-9156-d00e9ede1f4e" providerId="AD" clId="Web-{12DE866A-926F-C31F-83E1-82BB53B0F49E}" dt="2019-01-10T16:00:51.256" v="754" actId="20577"/>
          <ac:spMkLst>
            <pc:docMk/>
            <pc:sldMk cId="1425815042" sldId="344"/>
            <ac:spMk id="28" creationId="{7E595063-9FC1-49F7-9EDA-6B08B39F7225}"/>
          </ac:spMkLst>
        </pc:spChg>
        <pc:spChg chg="mod">
          <ac:chgData name="Joe Smith" userId="S::joe.smith@crisis.org.uk::339c0dfa-b3e8-40d0-9156-d00e9ede1f4e" providerId="AD" clId="Web-{12DE866A-926F-C31F-83E1-82BB53B0F49E}" dt="2019-01-10T15:57:49.802" v="646" actId="1076"/>
          <ac:spMkLst>
            <pc:docMk/>
            <pc:sldMk cId="1425815042" sldId="344"/>
            <ac:spMk id="29" creationId="{7F4F387B-93B1-4B73-AACE-DB2156348D3E}"/>
          </ac:spMkLst>
        </pc:spChg>
        <pc:spChg chg="mod">
          <ac:chgData name="Joe Smith" userId="S::joe.smith@crisis.org.uk::339c0dfa-b3e8-40d0-9156-d00e9ede1f4e" providerId="AD" clId="Web-{12DE866A-926F-C31F-83E1-82BB53B0F49E}" dt="2019-01-10T15:55:48.408" v="599" actId="20577"/>
          <ac:spMkLst>
            <pc:docMk/>
            <pc:sldMk cId="1425815042" sldId="344"/>
            <ac:spMk id="47" creationId="{33F55487-387C-410A-AE4E-EC4341467E5D}"/>
          </ac:spMkLst>
        </pc:spChg>
      </pc:sldChg>
      <pc:sldChg chg="modSp add ord replId">
        <pc:chgData name="Joe Smith" userId="S::joe.smith@crisis.org.uk::339c0dfa-b3e8-40d0-9156-d00e9ede1f4e" providerId="AD" clId="Web-{12DE866A-926F-C31F-83E1-82BB53B0F49E}" dt="2019-01-10T16:04:46.257" v="851" actId="20577"/>
        <pc:sldMkLst>
          <pc:docMk/>
          <pc:sldMk cId="2246756093" sldId="345"/>
        </pc:sldMkLst>
        <pc:spChg chg="mod">
          <ac:chgData name="Joe Smith" userId="S::joe.smith@crisis.org.uk::339c0dfa-b3e8-40d0-9156-d00e9ede1f4e" providerId="AD" clId="Web-{12DE866A-926F-C31F-83E1-82BB53B0F49E}" dt="2019-01-10T16:02:35.100" v="763" actId="20577"/>
          <ac:spMkLst>
            <pc:docMk/>
            <pc:sldMk cId="2246756093" sldId="345"/>
            <ac:spMk id="3" creationId="{B7198A4C-6DC0-45B9-A047-B75E14E6D01C}"/>
          </ac:spMkLst>
        </pc:spChg>
        <pc:spChg chg="mod">
          <ac:chgData name="Joe Smith" userId="S::joe.smith@crisis.org.uk::339c0dfa-b3e8-40d0-9156-d00e9ede1f4e" providerId="AD" clId="Web-{12DE866A-926F-C31F-83E1-82BB53B0F49E}" dt="2019-01-10T16:04:46.257" v="851" actId="20577"/>
          <ac:spMkLst>
            <pc:docMk/>
            <pc:sldMk cId="2246756093" sldId="345"/>
            <ac:spMk id="5" creationId="{7F09B711-095E-4D23-8881-BB9471FBB217}"/>
          </ac:spMkLst>
        </pc:spChg>
      </pc:sldChg>
      <pc:sldChg chg="modSp add replId">
        <pc:chgData name="Joe Smith" userId="S::joe.smith@crisis.org.uk::339c0dfa-b3e8-40d0-9156-d00e9ede1f4e" providerId="AD" clId="Web-{12DE866A-926F-C31F-83E1-82BB53B0F49E}" dt="2019-01-10T16:06:54.243" v="928" actId="20577"/>
        <pc:sldMkLst>
          <pc:docMk/>
          <pc:sldMk cId="3513507324" sldId="346"/>
        </pc:sldMkLst>
        <pc:spChg chg="mod">
          <ac:chgData name="Joe Smith" userId="S::joe.smith@crisis.org.uk::339c0dfa-b3e8-40d0-9156-d00e9ede1f4e" providerId="AD" clId="Web-{12DE866A-926F-C31F-83E1-82BB53B0F49E}" dt="2019-01-10T16:06:54.243" v="928" actId="20577"/>
          <ac:spMkLst>
            <pc:docMk/>
            <pc:sldMk cId="3513507324" sldId="346"/>
            <ac:spMk id="3" creationId="{B7198A4C-6DC0-45B9-A047-B75E14E6D01C}"/>
          </ac:spMkLst>
        </pc:spChg>
        <pc:spChg chg="mod">
          <ac:chgData name="Joe Smith" userId="S::joe.smith@crisis.org.uk::339c0dfa-b3e8-40d0-9156-d00e9ede1f4e" providerId="AD" clId="Web-{12DE866A-926F-C31F-83E1-82BB53B0F49E}" dt="2019-01-10T16:06:43.399" v="917" actId="20577"/>
          <ac:spMkLst>
            <pc:docMk/>
            <pc:sldMk cId="3513507324" sldId="346"/>
            <ac:spMk id="5" creationId="{7F09B711-095E-4D23-8881-BB9471FBB217}"/>
          </ac:spMkLst>
        </pc:spChg>
      </pc:sldChg>
      <pc:sldChg chg="modSp add replId">
        <pc:chgData name="Joe Smith" userId="S::joe.smith@crisis.org.uk::339c0dfa-b3e8-40d0-9156-d00e9ede1f4e" providerId="AD" clId="Web-{12DE866A-926F-C31F-83E1-82BB53B0F49E}" dt="2019-01-10T16:09:11.197" v="987" actId="20577"/>
        <pc:sldMkLst>
          <pc:docMk/>
          <pc:sldMk cId="3442267441" sldId="347"/>
        </pc:sldMkLst>
        <pc:spChg chg="mod">
          <ac:chgData name="Joe Smith" userId="S::joe.smith@crisis.org.uk::339c0dfa-b3e8-40d0-9156-d00e9ede1f4e" providerId="AD" clId="Web-{12DE866A-926F-C31F-83E1-82BB53B0F49E}" dt="2019-01-10T16:07:15.134" v="934" actId="20577"/>
          <ac:spMkLst>
            <pc:docMk/>
            <pc:sldMk cId="3442267441" sldId="347"/>
            <ac:spMk id="3" creationId="{B7198A4C-6DC0-45B9-A047-B75E14E6D01C}"/>
          </ac:spMkLst>
        </pc:spChg>
        <pc:spChg chg="mod">
          <ac:chgData name="Joe Smith" userId="S::joe.smith@crisis.org.uk::339c0dfa-b3e8-40d0-9156-d00e9ede1f4e" providerId="AD" clId="Web-{12DE866A-926F-C31F-83E1-82BB53B0F49E}" dt="2019-01-10T16:09:11.197" v="987" actId="20577"/>
          <ac:spMkLst>
            <pc:docMk/>
            <pc:sldMk cId="3442267441" sldId="347"/>
            <ac:spMk id="5" creationId="{7F09B711-095E-4D23-8881-BB9471FBB217}"/>
          </ac:spMkLst>
        </pc:spChg>
      </pc:sldChg>
      <pc:sldChg chg="modSp add replId">
        <pc:chgData name="Joe Smith" userId="S::joe.smith@crisis.org.uk::339c0dfa-b3e8-40d0-9156-d00e9ede1f4e" providerId="AD" clId="Web-{12DE866A-926F-C31F-83E1-82BB53B0F49E}" dt="2019-01-10T16:09:54.072" v="1007" actId="20577"/>
        <pc:sldMkLst>
          <pc:docMk/>
          <pc:sldMk cId="243893333" sldId="348"/>
        </pc:sldMkLst>
        <pc:spChg chg="mod">
          <ac:chgData name="Joe Smith" userId="S::joe.smith@crisis.org.uk::339c0dfa-b3e8-40d0-9156-d00e9ede1f4e" providerId="AD" clId="Web-{12DE866A-926F-C31F-83E1-82BB53B0F49E}" dt="2019-01-10T16:09:28.103" v="993" actId="20577"/>
          <ac:spMkLst>
            <pc:docMk/>
            <pc:sldMk cId="243893333" sldId="348"/>
            <ac:spMk id="3" creationId="{B7198A4C-6DC0-45B9-A047-B75E14E6D01C}"/>
          </ac:spMkLst>
        </pc:spChg>
        <pc:spChg chg="mod">
          <ac:chgData name="Joe Smith" userId="S::joe.smith@crisis.org.uk::339c0dfa-b3e8-40d0-9156-d00e9ede1f4e" providerId="AD" clId="Web-{12DE866A-926F-C31F-83E1-82BB53B0F49E}" dt="2019-01-10T16:09:54.072" v="1007" actId="20577"/>
          <ac:spMkLst>
            <pc:docMk/>
            <pc:sldMk cId="243893333" sldId="348"/>
            <ac:spMk id="5" creationId="{7F09B711-095E-4D23-8881-BB9471FBB217}"/>
          </ac:spMkLst>
        </pc:spChg>
      </pc:sldChg>
      <pc:sldMasterChg chg="addSldLayout">
        <pc:chgData name="Joe Smith" userId="S::joe.smith@crisis.org.uk::339c0dfa-b3e8-40d0-9156-d00e9ede1f4e" providerId="AD" clId="Web-{12DE866A-926F-C31F-83E1-82BB53B0F49E}" dt="2019-01-10T15:29:51.575" v="127"/>
        <pc:sldMasterMkLst>
          <pc:docMk/>
          <pc:sldMasterMk cId="2352207254" sldId="2147483648"/>
        </pc:sldMasterMkLst>
        <pc:sldLayoutChg chg="add">
          <pc:chgData name="Joe Smith" userId="S::joe.smith@crisis.org.uk::339c0dfa-b3e8-40d0-9156-d00e9ede1f4e" providerId="AD" clId="Web-{12DE866A-926F-C31F-83E1-82BB53B0F49E}" dt="2019-01-10T15:29:51.575" v="127"/>
          <pc:sldLayoutMkLst>
            <pc:docMk/>
            <pc:sldMasterMk cId="2352207254" sldId="2147483648"/>
            <pc:sldLayoutMk cId="255107336" sldId="2147483665"/>
          </pc:sldLayoutMkLst>
        </pc:sldLayoutChg>
      </pc:sldMasterChg>
    </pc:docChg>
  </pc:docChgLst>
  <pc:docChgLst>
    <pc:chgData name="Joe Smith" userId="S::joe.smith@crisis.org.uk::339c0dfa-b3e8-40d0-9156-d00e9ede1f4e" providerId="AD" clId="Web-{57965E52-ED3F-4AC2-9657-F92DFDA4DF4A}"/>
    <pc:docChg chg="addSld modSld">
      <pc:chgData name="Joe Smith" userId="S::joe.smith@crisis.org.uk::339c0dfa-b3e8-40d0-9156-d00e9ede1f4e" providerId="AD" clId="Web-{57965E52-ED3F-4AC2-9657-F92DFDA4DF4A}" dt="2019-01-10T14:45:41.872" v="25" actId="20577"/>
      <pc:docMkLst>
        <pc:docMk/>
      </pc:docMkLst>
      <pc:sldChg chg="modSp add replId">
        <pc:chgData name="Joe Smith" userId="S::joe.smith@crisis.org.uk::339c0dfa-b3e8-40d0-9156-d00e9ede1f4e" providerId="AD" clId="Web-{57965E52-ED3F-4AC2-9657-F92DFDA4DF4A}" dt="2019-01-10T14:45:40.606" v="23" actId="20577"/>
        <pc:sldMkLst>
          <pc:docMk/>
          <pc:sldMk cId="3986840365" sldId="333"/>
        </pc:sldMkLst>
        <pc:spChg chg="mod">
          <ac:chgData name="Joe Smith" userId="S::joe.smith@crisis.org.uk::339c0dfa-b3e8-40d0-9156-d00e9ede1f4e" providerId="AD" clId="Web-{57965E52-ED3F-4AC2-9657-F92DFDA4DF4A}" dt="2019-01-10T14:45:40.606" v="23" actId="20577"/>
          <ac:spMkLst>
            <pc:docMk/>
            <pc:sldMk cId="3986840365" sldId="333"/>
            <ac:spMk id="3" creationId="{B7198A4C-6DC0-45B9-A047-B75E14E6D0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16/10/2019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E9390-0FC8-4F9E-9DAD-565D822A01C1}" type="datetimeFigureOut">
              <a:rPr lang="en-US"/>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D4075-21E7-490A-823C-6471C5154C04}" type="slidenum">
              <a:rPr lang="en-US"/>
              <a:t>‹#›</a:t>
            </a:fld>
            <a:endParaRPr lang="en-US"/>
          </a:p>
        </p:txBody>
      </p:sp>
    </p:spTree>
    <p:extLst>
      <p:ext uri="{BB962C8B-B14F-4D97-AF65-F5344CB8AC3E}">
        <p14:creationId xmlns:p14="http://schemas.microsoft.com/office/powerpoint/2010/main" val="222335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17</a:t>
            </a:fld>
            <a:endParaRPr lang="en-GB"/>
          </a:p>
        </p:txBody>
      </p:sp>
    </p:spTree>
    <p:extLst>
      <p:ext uri="{BB962C8B-B14F-4D97-AF65-F5344CB8AC3E}">
        <p14:creationId xmlns:p14="http://schemas.microsoft.com/office/powerpoint/2010/main" val="522456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53201" y="4640224"/>
            <a:ext cx="11179495" cy="388977"/>
          </a:xfrm>
        </p:spPr>
        <p:txBody>
          <a:bodyPr>
            <a:noAutofit/>
          </a:bodyPr>
          <a:lstStyle>
            <a:lvl1pPr marL="0" indent="0" algn="l">
              <a:buNone/>
              <a:defRPr sz="2800" spc="0">
                <a:solidFill>
                  <a:schemeClr val="tx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8" name="Picture 7"/>
          <p:cNvPicPr>
            <a:picLocks noChangeAspect="1"/>
          </p:cNvPicPr>
          <p:nvPr userDrawn="1"/>
        </p:nvPicPr>
        <p:blipFill rotWithShape="1">
          <a:blip r:embed="rId2"/>
          <a:srcRect r="51781"/>
          <a:stretch/>
        </p:blipFill>
        <p:spPr>
          <a:xfrm>
            <a:off x="453202" y="278580"/>
            <a:ext cx="1122355" cy="1115936"/>
          </a:xfrm>
          <a:prstGeom prst="rect">
            <a:avLst/>
          </a:prstGeom>
        </p:spPr>
      </p:pic>
      <p:sp>
        <p:nvSpPr>
          <p:cNvPr id="9" name="Title 1"/>
          <p:cNvSpPr>
            <a:spLocks noGrp="1"/>
          </p:cNvSpPr>
          <p:nvPr>
            <p:ph type="ctrTitle" hasCustomPrompt="1"/>
          </p:nvPr>
        </p:nvSpPr>
        <p:spPr>
          <a:xfrm>
            <a:off x="453201" y="2531222"/>
            <a:ext cx="11179495" cy="1806317"/>
          </a:xfrm>
        </p:spPr>
        <p:txBody>
          <a:bodyPr>
            <a:noAutofit/>
          </a:bodyPr>
          <a:lstStyle>
            <a:lvl1pPr algn="l">
              <a:defRPr sz="7000" spc="0"/>
            </a:lvl1pPr>
          </a:lstStyle>
          <a:p>
            <a:r>
              <a:rPr lang="en-US"/>
              <a:t>Presentation title</a:t>
            </a:r>
          </a:p>
        </p:txBody>
      </p:sp>
      <p:pic>
        <p:nvPicPr>
          <p:cNvPr id="10" name="Picture 9"/>
          <p:cNvPicPr>
            <a:picLocks noChangeAspect="1"/>
          </p:cNvPicPr>
          <p:nvPr userDrawn="1"/>
        </p:nvPicPr>
        <p:blipFill rotWithShape="1">
          <a:blip r:embed="rId2"/>
          <a:srcRect l="50930"/>
          <a:stretch/>
        </p:blipFill>
        <p:spPr>
          <a:xfrm>
            <a:off x="10490533" y="5383160"/>
            <a:ext cx="1142163" cy="1115936"/>
          </a:xfrm>
          <a:prstGeom prst="rect">
            <a:avLst/>
          </a:prstGeom>
        </p:spPr>
      </p:pic>
    </p:spTree>
    <p:extLst>
      <p:ext uri="{BB962C8B-B14F-4D97-AF65-F5344CB8AC3E}">
        <p14:creationId xmlns:p14="http://schemas.microsoft.com/office/powerpoint/2010/main" val="152522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27"/>
          <p:cNvSpPr>
            <a:spLocks noGrp="1"/>
          </p:cNvSpPr>
          <p:nvPr>
            <p:ph type="body" sz="quarter" idx="13" hasCustomPrompt="1"/>
          </p:nvPr>
        </p:nvSpPr>
        <p:spPr>
          <a:xfrm>
            <a:off x="452967" y="604839"/>
            <a:ext cx="5386917" cy="415070"/>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
        <p:nvSpPr>
          <p:cNvPr id="11" name="Text Placeholder 27"/>
          <p:cNvSpPr>
            <a:spLocks noGrp="1"/>
          </p:cNvSpPr>
          <p:nvPr>
            <p:ph type="body" sz="quarter" idx="17" hasCustomPrompt="1"/>
          </p:nvPr>
        </p:nvSpPr>
        <p:spPr>
          <a:xfrm>
            <a:off x="6438702" y="605694"/>
            <a:ext cx="5386917" cy="415070"/>
          </a:xfrm>
        </p:spPr>
        <p:txBody>
          <a:bodyPr/>
          <a:lstStyle>
            <a:lvl1pPr marL="0" indent="0">
              <a:buFontTx/>
              <a:buNone/>
              <a:defRPr baseline="0">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2" name="Text Placeholder 29"/>
          <p:cNvSpPr>
            <a:spLocks noGrp="1"/>
          </p:cNvSpPr>
          <p:nvPr>
            <p:ph type="body" sz="quarter" idx="18" hasCustomPrompt="1"/>
          </p:nvPr>
        </p:nvSpPr>
        <p:spPr>
          <a:xfrm>
            <a:off x="6438936" y="1402618"/>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298438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12"/>
          <p:cNvSpPr>
            <a:spLocks noGrp="1"/>
          </p:cNvSpPr>
          <p:nvPr>
            <p:ph type="body" sz="quarter" idx="17" hasCustomPrompt="1"/>
          </p:nvPr>
        </p:nvSpPr>
        <p:spPr>
          <a:xfrm>
            <a:off x="452967" y="2262554"/>
            <a:ext cx="11372851" cy="1582615"/>
          </a:xfrm>
        </p:spPr>
        <p:txBody>
          <a:bodyPr>
            <a:noAutofit/>
          </a:bodyPr>
          <a:lstStyle>
            <a:lvl1pPr marL="0" indent="0" algn="ctr">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24388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0" y="0"/>
            <a:ext cx="12192000" cy="6858000"/>
          </a:xfrm>
        </p:spPr>
        <p:txBody>
          <a:bodyPr/>
          <a:lstStyle/>
          <a:p>
            <a:r>
              <a:rPr lang="en-GB"/>
              <a:t>v</a:t>
            </a:r>
          </a:p>
        </p:txBody>
      </p:sp>
      <p:sp>
        <p:nvSpPr>
          <p:cNvPr id="3" name="Text Placeholder 12"/>
          <p:cNvSpPr>
            <a:spLocks noGrp="1"/>
          </p:cNvSpPr>
          <p:nvPr>
            <p:ph type="body" sz="quarter" idx="17" hasCustomPrompt="1"/>
          </p:nvPr>
        </p:nvSpPr>
        <p:spPr>
          <a:xfrm>
            <a:off x="7635834" y="2262554"/>
            <a:ext cx="4257304" cy="2256007"/>
          </a:xfrm>
        </p:spPr>
        <p:txBody>
          <a:bodyPr>
            <a:noAutofit/>
          </a:bodyPr>
          <a:lstStyle>
            <a:lvl1pPr marL="0" indent="0" algn="l">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158500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204963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7"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Tree>
    <p:extLst>
      <p:ext uri="{BB962C8B-B14F-4D97-AF65-F5344CB8AC3E}">
        <p14:creationId xmlns:p14="http://schemas.microsoft.com/office/powerpoint/2010/main" val="5055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6"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Sans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Chart Placeholder 9"/>
          <p:cNvSpPr>
            <a:spLocks noGrp="1"/>
          </p:cNvSpPr>
          <p:nvPr>
            <p:ph type="chart" sz="quarter" idx="17"/>
          </p:nvPr>
        </p:nvSpPr>
        <p:spPr>
          <a:xfrm>
            <a:off x="452967" y="1319213"/>
            <a:ext cx="11372851" cy="4741862"/>
          </a:xfrm>
        </p:spPr>
        <p:txBody>
          <a:bodyPr/>
          <a:lstStyle/>
          <a:p>
            <a:endParaRPr lang="en-GB"/>
          </a:p>
        </p:txBody>
      </p:sp>
    </p:spTree>
    <p:extLst>
      <p:ext uri="{BB962C8B-B14F-4D97-AF65-F5344CB8AC3E}">
        <p14:creationId xmlns:p14="http://schemas.microsoft.com/office/powerpoint/2010/main" val="413562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26702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py and image">
  <p:cSld name="Copy and image">
    <p:spTree>
      <p:nvGrpSpPr>
        <p:cNvPr id="1" name="Shape 21"/>
        <p:cNvGrpSpPr/>
        <p:nvPr/>
      </p:nvGrpSpPr>
      <p:grpSpPr>
        <a:xfrm>
          <a:off x="0" y="0"/>
          <a:ext cx="0" cy="0"/>
          <a:chOff x="0" y="0"/>
          <a:chExt cx="0" cy="0"/>
        </a:xfrm>
      </p:grpSpPr>
      <p:sp>
        <p:nvSpPr>
          <p:cNvPr id="22" name="Google Shape;22;p4"/>
          <p:cNvSpPr>
            <a:spLocks noGrp="1"/>
          </p:cNvSpPr>
          <p:nvPr>
            <p:ph type="pic" idx="2"/>
          </p:nvPr>
        </p:nvSpPr>
        <p:spPr>
          <a:xfrm>
            <a:off x="6096000" y="0"/>
            <a:ext cx="6096000" cy="68580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52967" y="604838"/>
            <a:ext cx="5386917" cy="55403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body" idx="3"/>
          </p:nvPr>
        </p:nvSpPr>
        <p:spPr>
          <a:xfrm>
            <a:off x="452967" y="6228750"/>
            <a:ext cx="5386917" cy="33972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body" idx="4"/>
          </p:nvPr>
        </p:nvSpPr>
        <p:spPr>
          <a:xfrm>
            <a:off x="453201" y="1401763"/>
            <a:ext cx="5386683" cy="465296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510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163594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13199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9441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71177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0221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7"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83516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19847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417823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E0-E442-4803-ACA5-19677F414862}" type="datetimeFigureOut">
              <a:rPr lang="en-GB" smtClean="0"/>
              <a:t>16/10/2019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6933-5457-4248-8918-B63EB246E2EC}" type="slidenum">
              <a:rPr lang="en-GB" smtClean="0"/>
              <a:t>‹#›</a:t>
            </a:fld>
            <a:endParaRPr lang="en-GB"/>
          </a:p>
        </p:txBody>
      </p:sp>
    </p:spTree>
    <p:extLst>
      <p:ext uri="{BB962C8B-B14F-4D97-AF65-F5344CB8AC3E}">
        <p14:creationId xmlns:p14="http://schemas.microsoft.com/office/powerpoint/2010/main" val="235220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1" r:id="rId13"/>
    <p:sldLayoutId id="2147483660" r:id="rId14"/>
    <p:sldLayoutId id="2147483662" r:id="rId15"/>
    <p:sldLayoutId id="2147483663"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useo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Example practice from elsewhere</a:t>
            </a:r>
            <a:endParaRPr lang="en-GB"/>
          </a:p>
        </p:txBody>
      </p:sp>
      <p:sp>
        <p:nvSpPr>
          <p:cNvPr id="2" name="Text Placeholder 4">
            <a:extLst>
              <a:ext uri="{FF2B5EF4-FFF2-40B4-BE49-F238E27FC236}">
                <a16:creationId xmlns:a16="http://schemas.microsoft.com/office/drawing/2014/main" id="{80495A3C-F07F-45AC-9042-9B4F3EC576D1}"/>
              </a:ext>
            </a:extLst>
          </p:cNvPr>
          <p:cNvSpPr txBox="1">
            <a:spLocks/>
          </p:cNvSpPr>
          <p:nvPr/>
        </p:nvSpPr>
        <p:spPr>
          <a:xfrm>
            <a:off x="453201" y="1286744"/>
            <a:ext cx="11238267" cy="46529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Some local authorities have 3rd sector agencies co-located within the housing options service (e.g. Solace and Shelter with LB Southwark) or other statutory services like JCP</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Service navigators help reimagine the homelessness sector from the service user's perspective and give them more control over what support they receive. This can include specific 'navigator' roles embedded within the community and other areas but also high quality information, advice and guidance to support people to access services. This can often include service directories, resource packs or a map of local services and how each can assist someone. Increasingly, local authorities are looking at how digital solutions can support this as well.</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Early identification of those at risk of homelessness. Uses council data and predictive analytics to identify households most at risk of entering homelessness. Enables local authorities to contact those identified sensitively and target earlier intervention and prevention as well as monitor the efficacy of the interventions made e.g. online self-help or referrals to community support</a:t>
            </a:r>
          </a:p>
          <a:p>
            <a:pPr marL="285750" indent="-285750">
              <a:lnSpc>
                <a:spcPct val="100000"/>
              </a:lnSpc>
              <a:spcBef>
                <a:spcPts val="0"/>
              </a:spcBef>
              <a:buFont typeface="Arial" panose="020B0604020202020204" pitchFamily="34" charset="0"/>
              <a:buChar char="•"/>
              <a:defRPr/>
            </a:pPr>
            <a:r>
              <a:rPr lang="en-US" sz="1400" dirty="0" err="1">
                <a:solidFill>
                  <a:srgbClr val="404041"/>
                </a:solidFill>
                <a:latin typeface="Museo Sans 500"/>
              </a:rPr>
              <a:t>Luton</a:t>
            </a:r>
            <a:r>
              <a:rPr lang="en-US" sz="1400" dirty="0">
                <a:solidFill>
                  <a:srgbClr val="404041"/>
                </a:solidFill>
                <a:latin typeface="Museo Sans 500"/>
              </a:rPr>
              <a:t> are designing an online self-help tool on the council’s website to help direct people with higher levels of resilience/capability to self-serve. They have prototyped an early version of what the self-help might contain (for example raising awareness of risk of financial or housing insecurity, a budget calculator, actions and tips to prevent homelessness) and now want to develop it. This will also include a "support checker" to help residents understand the severity of their situation and direct them to the type of support they need. They have been prototyping different kinds of questions and phrasing that would resonate with customers as a user needs to become aware of their own risk (as many people would not identify with the term ‘homeless’)</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Local authorities are using various methods to increase access to advice and assistance and widen the reach of the service from single physical locations. Methods include home visits, 'floating' mobile advice or outreach surgeries and options officers co-located in partner </a:t>
            </a:r>
            <a:r>
              <a:rPr lang="en-US" sz="1400" dirty="0" err="1">
                <a:solidFill>
                  <a:srgbClr val="404041"/>
                </a:solidFill>
                <a:latin typeface="Museo Sans 500"/>
              </a:rPr>
              <a:t>organisations</a:t>
            </a:r>
            <a:r>
              <a:rPr lang="en-US" sz="1400" dirty="0">
                <a:solidFill>
                  <a:srgbClr val="404041"/>
                </a:solidFill>
                <a:latin typeface="Museo Sans 500"/>
              </a:rPr>
              <a:t> advising on early signs of homelessness. The purpose is to improve accessibility and resolve housing problems before they become a tangible threat of homelessness </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Motivational interviewing skills and training, including trauma informed and strength-based approaches</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Pre-interview packs and information provided to customers</a:t>
            </a:r>
          </a:p>
          <a:p>
            <a:pPr marL="285750" indent="-285750">
              <a:lnSpc>
                <a:spcPct val="100000"/>
              </a:lnSpc>
              <a:spcBef>
                <a:spcPts val="0"/>
              </a:spcBef>
              <a:buFont typeface="Arial" panose="020B0604020202020204" pitchFamily="34" charset="0"/>
              <a:buChar char="•"/>
              <a:defRPr/>
            </a:pPr>
            <a:r>
              <a:rPr lang="en-US" sz="1400" dirty="0">
                <a:solidFill>
                  <a:srgbClr val="404041"/>
                </a:solidFill>
                <a:latin typeface="Museo Sans 500"/>
              </a:rPr>
              <a:t>Publishing service standards detailing what service users can expect - these should be co-produced with service users, monitored by local authorities and audited. Need to be user-friendly and time based</a:t>
            </a:r>
            <a:endParaRPr lang="en-US" sz="1400" dirty="0">
              <a:solidFill>
                <a:srgbClr val="404041"/>
              </a:solidFill>
            </a:endParaRPr>
          </a:p>
          <a:p>
            <a:pPr marL="285750" indent="-285750">
              <a:lnSpc>
                <a:spcPct val="100000"/>
              </a:lnSpc>
              <a:spcBef>
                <a:spcPts val="0"/>
              </a:spcBef>
              <a:buFont typeface="Arial" panose="020B0604020202020204" pitchFamily="34" charset="0"/>
              <a:buChar char="•"/>
              <a:defRPr/>
            </a:pPr>
            <a:endParaRPr lang="en-US" sz="1400">
              <a:solidFill>
                <a:srgbClr val="404041"/>
              </a:solidFill>
              <a:latin typeface="Museo Sans 500"/>
            </a:endParaRPr>
          </a:p>
        </p:txBody>
      </p:sp>
    </p:spTree>
    <p:extLst>
      <p:ext uri="{BB962C8B-B14F-4D97-AF65-F5344CB8AC3E}">
        <p14:creationId xmlns:p14="http://schemas.microsoft.com/office/powerpoint/2010/main" val="1959760497"/>
      </p:ext>
    </p:extLst>
  </p:cSld>
  <p:clrMapOvr>
    <a:masterClrMapping/>
  </p:clrMapOvr>
</p:sld>
</file>

<file path=ppt/theme/theme1.xml><?xml version="1.0" encoding="utf-8"?>
<a:theme xmlns:a="http://schemas.openxmlformats.org/drawingml/2006/main" name="Office Theme">
  <a:themeElements>
    <a:clrScheme name="Crisis Brand">
      <a:dk1>
        <a:srgbClr val="404041"/>
      </a:dk1>
      <a:lt1>
        <a:srgbClr val="FFFFFF"/>
      </a:lt1>
      <a:dk2>
        <a:srgbClr val="404041"/>
      </a:dk2>
      <a:lt2>
        <a:srgbClr val="FFFFFF"/>
      </a:lt2>
      <a:accent1>
        <a:srgbClr val="EB2227"/>
      </a:accent1>
      <a:accent2>
        <a:srgbClr val="EF5E44"/>
      </a:accent2>
      <a:accent3>
        <a:srgbClr val="404041"/>
      </a:accent3>
      <a:accent4>
        <a:srgbClr val="636466"/>
      </a:accent4>
      <a:accent5>
        <a:srgbClr val="A0A1A4"/>
      </a:accent5>
      <a:accent6>
        <a:srgbClr val="D9D9DA"/>
      </a:accent6>
      <a:hlink>
        <a:srgbClr val="EB2227"/>
      </a:hlink>
      <a:folHlink>
        <a:srgbClr val="A0A1A4"/>
      </a:folHlink>
    </a:clrScheme>
    <a:fontScheme name="Crisis Brand">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01405d-33fc-4bb1-a952-752240f8be16">
      <UserInfo>
        <DisplayName>Trish Connolly</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8" ma:contentTypeDescription="Create a new document." ma:contentTypeScope="" ma:versionID="1416a567d110e0667bf08daa2e6c7e63">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e4f32228b6c8f5e4f0f0ba34067e17b0"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59212-239E-4847-B611-E9B4E6562FFC}">
  <ds:schemaRefs>
    <ds:schemaRef ds:uri="4962a674-d2c0-4423-af6f-36eae4b71c17"/>
    <ds:schemaRef ds:uri="693d5f35-23ae-4c0d-b5db-c343925f9159"/>
    <ds:schemaRef ds:uri="e5999770-90b3-47d6-be11-515ee44f9da5"/>
    <ds:schemaRef ds:uri="ed01405d-33fc-4bb1-a952-752240f8b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3BE916-480C-4200-A2F5-9CC5CA7F45B7}">
  <ds:schemaRefs>
    <ds:schemaRef ds:uri="http://schemas.microsoft.com/sharepoint/v3/contenttype/forms"/>
  </ds:schemaRefs>
</ds:datastoreItem>
</file>

<file path=customXml/itemProps3.xml><?xml version="1.0" encoding="utf-8"?>
<ds:datastoreItem xmlns:ds="http://schemas.openxmlformats.org/officeDocument/2006/customXml" ds:itemID="{0DBAC6BF-CB45-408C-A313-52C93524363F}">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HRA Partnership_DCC Kick Off_09.03.18_Share.pptx</dc:title>
  <cp:revision>1720</cp:revision>
  <dcterms:modified xsi:type="dcterms:W3CDTF">2019-10-16T16:19:58Z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DocumentSetDescription">
    <vt:lpwstr/>
  </property>
  <property fmtid="{D5CDD505-2E9C-101B-9397-08002B2CF9AE}" pid="4" name="Office Location">
    <vt:lpwstr/>
  </property>
  <property fmtid="{D5CDD505-2E9C-101B-9397-08002B2CF9AE}" pid="5" name="Order">
    <vt:r8>21400</vt:r8>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_CopySource">
    <vt:lpwstr>https://crisisuk.sharepoint.com/sites/housing/HRA Implementation Project Work/Durham/HRA Partnership_DCC Kick Off_09.03.18_Share.pptx</vt:lpwstr>
  </property>
  <property fmtid="{D5CDD505-2E9C-101B-9397-08002B2CF9AE}" pid="11" name="AuthorIds_UIVersion_2048">
    <vt:lpwstr>10</vt:lpwstr>
  </property>
</Properties>
</file>