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7"/>
  </p:notesMasterIdLst>
  <p:handoutMasterIdLst>
    <p:handoutMasterId r:id="rId8"/>
  </p:handoutMasterIdLst>
  <p:sldIdLst>
    <p:sldId id="338" r:id="rId5"/>
    <p:sldId id="339"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Museo 500" panose="02000000000000000000" charset="0"/>
      <p:regular r:id="rId13"/>
      <p:italic r:id="rId14"/>
    </p:embeddedFont>
    <p:embeddedFont>
      <p:font typeface="Museo Sans 500" panose="02000000000000000000"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mith" initials="JS" lastIdx="2" clrIdx="0">
    <p:extLst>
      <p:ext uri="{19B8F6BF-5375-455C-9EA6-DF929625EA0E}">
        <p15:presenceInfo xmlns:p15="http://schemas.microsoft.com/office/powerpoint/2012/main" userId="S::joe.smith@crisis.org.uk::339c0dfa-b3e8-40d0-9156-d00e9ede1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B43D1-83B0-D2F4-3648-AE52FB41F2A5}" v="2" dt="2019-10-18T14:18:42.065"/>
    <p1510:client id="{C775E4C4-5E96-A533-CDAC-359873420094}" v="1" dt="2019-03-11T14:40:05.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23" Type="http://schemas.microsoft.com/office/2015/10/relationships/revisionInfo" Target="revisionInfo.xml"/><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Smith" userId="10030000A803774B@LIVE.COM" providerId="AD" clId="Web-{07CAB130-58BE-4E0C-BEB2-96FCE91E9607}"/>
    <pc:docChg chg="addSld delSld modSld sldOrd modSection">
      <pc:chgData name="Joe Smith" userId="10030000A803774B@LIVE.COM" providerId="AD" clId="Web-{07CAB130-58BE-4E0C-BEB2-96FCE91E9607}" dt="2018-02-21T15:36:48.301" v="642"/>
      <pc:docMkLst>
        <pc:docMk/>
      </pc:docMkLst>
      <pc:sldChg chg="addSp modSp">
        <pc:chgData name="Joe Smith" userId="10030000A803774B@LIVE.COM" providerId="AD" clId="Web-{07CAB130-58BE-4E0C-BEB2-96FCE91E9607}" dt="2018-02-21T15:12:47.917" v="377"/>
        <pc:sldMkLst>
          <pc:docMk/>
          <pc:sldMk cId="3493862784" sldId="258"/>
        </pc:sldMkLst>
        <pc:spChg chg="mod">
          <ac:chgData name="Joe Smith" userId="10030000A803774B@LIVE.COM" providerId="AD" clId="Web-{07CAB130-58BE-4E0C-BEB2-96FCE91E9607}" dt="2018-02-21T14:58:32.198" v="7"/>
          <ac:spMkLst>
            <pc:docMk/>
            <pc:sldMk cId="3493862784" sldId="258"/>
            <ac:spMk id="4" creationId="{00000000-0000-0000-0000-000000000000}"/>
          </ac:spMkLst>
        </pc:spChg>
        <pc:spChg chg="mod">
          <ac:chgData name="Joe Smith" userId="10030000A803774B@LIVE.COM" providerId="AD" clId="Web-{07CAB130-58BE-4E0C-BEB2-96FCE91E9607}" dt="2018-02-21T14:59:00.011" v="36"/>
          <ac:spMkLst>
            <pc:docMk/>
            <pc:sldMk cId="3493862784" sldId="258"/>
            <ac:spMk id="5" creationId="{00000000-0000-0000-0000-000000000000}"/>
          </ac:spMkLst>
        </pc:spChg>
        <pc:picChg chg="add mod">
          <ac:chgData name="Joe Smith" userId="10030000A803774B@LIVE.COM" providerId="AD" clId="Web-{07CAB130-58BE-4E0C-BEB2-96FCE91E9607}" dt="2018-02-21T15:12:47.917" v="377"/>
          <ac:picMkLst>
            <pc:docMk/>
            <pc:sldMk cId="3493862784" sldId="258"/>
            <ac:picMk id="2" creationId="{1A382315-3D2E-41C5-A69C-599D23428543}"/>
          </ac:picMkLst>
        </pc:picChg>
      </pc:sldChg>
      <pc:sldChg chg="del">
        <pc:chgData name="Joe Smith" userId="10030000A803774B@LIVE.COM" providerId="AD" clId="Web-{07CAB130-58BE-4E0C-BEB2-96FCE91E9607}" dt="2018-02-21T15:26:23.846" v="543"/>
        <pc:sldMkLst>
          <pc:docMk/>
          <pc:sldMk cId="3706283013" sldId="259"/>
        </pc:sldMkLst>
      </pc:sldChg>
      <pc:sldChg chg="addSp modSp new mod ord modClrScheme chgLayout">
        <pc:chgData name="Joe Smith" userId="10030000A803774B@LIVE.COM" providerId="AD" clId="Web-{07CAB130-58BE-4E0C-BEB2-96FCE91E9607}" dt="2018-02-21T15:29:00.237" v="574"/>
        <pc:sldMkLst>
          <pc:docMk/>
          <pc:sldMk cId="1276136869" sldId="260"/>
        </pc:sldMkLst>
        <pc:spChg chg="mod ord">
          <ac:chgData name="Joe Smith" userId="10030000A803774B@LIVE.COM" providerId="AD" clId="Web-{07CAB130-58BE-4E0C-BEB2-96FCE91E9607}" dt="2018-02-21T15:29:00.237" v="574"/>
          <ac:spMkLst>
            <pc:docMk/>
            <pc:sldMk cId="1276136869" sldId="260"/>
            <ac:spMk id="2" creationId="{31A5419E-1973-4339-B7AB-4FB75F450C13}"/>
          </ac:spMkLst>
        </pc:spChg>
        <pc:spChg chg="mod ord">
          <ac:chgData name="Joe Smith" userId="10030000A803774B@LIVE.COM" providerId="AD" clId="Web-{07CAB130-58BE-4E0C-BEB2-96FCE91E9607}" dt="2018-02-21T14:59:23.995" v="39"/>
          <ac:spMkLst>
            <pc:docMk/>
            <pc:sldMk cId="1276136869" sldId="260"/>
            <ac:spMk id="3" creationId="{5ACF0E93-5195-44B3-8618-8E949175B37E}"/>
          </ac:spMkLst>
        </pc:spChg>
        <pc:spChg chg="add mod ord">
          <ac:chgData name="Joe Smith" userId="10030000A803774B@LIVE.COM" providerId="AD" clId="Web-{07CAB130-58BE-4E0C-BEB2-96FCE91E9607}" dt="2018-02-21T15:13:22.605" v="380"/>
          <ac:spMkLst>
            <pc:docMk/>
            <pc:sldMk cId="1276136869" sldId="260"/>
            <ac:spMk id="5" creationId="{34A765DE-BE5C-4860-BAB4-F717F1B5503B}"/>
          </ac:spMkLst>
        </pc:spChg>
        <pc:spChg chg="add mod">
          <ac:chgData name="Joe Smith" userId="10030000A803774B@LIVE.COM" providerId="AD" clId="Web-{07CAB130-58BE-4E0C-BEB2-96FCE91E9607}" dt="2018-02-21T15:13:59.465" v="385"/>
          <ac:spMkLst>
            <pc:docMk/>
            <pc:sldMk cId="1276136869" sldId="260"/>
            <ac:spMk id="6" creationId="{737AAE27-A7BC-438E-8178-88DC29EB95A5}"/>
          </ac:spMkLst>
        </pc:spChg>
      </pc:sldChg>
      <pc:sldChg chg="addSp delSp modSp add replId">
        <pc:chgData name="Joe Smith" userId="10030000A803774B@LIVE.COM" providerId="AD" clId="Web-{07CAB130-58BE-4E0C-BEB2-96FCE91E9607}" dt="2018-02-21T15:29:06.440" v="576"/>
        <pc:sldMkLst>
          <pc:docMk/>
          <pc:sldMk cId="159602189" sldId="261"/>
        </pc:sldMkLst>
        <pc:spChg chg="mod">
          <ac:chgData name="Joe Smith" userId="10030000A803774B@LIVE.COM" providerId="AD" clId="Web-{07CAB130-58BE-4E0C-BEB2-96FCE91E9607}" dt="2018-02-21T15:29:06.440" v="576"/>
          <ac:spMkLst>
            <pc:docMk/>
            <pc:sldMk cId="159602189" sldId="261"/>
            <ac:spMk id="2" creationId="{31A5419E-1973-4339-B7AB-4FB75F450C13}"/>
          </ac:spMkLst>
        </pc:spChg>
        <pc:spChg chg="mod">
          <ac:chgData name="Joe Smith" userId="10030000A803774B@LIVE.COM" providerId="AD" clId="Web-{07CAB130-58BE-4E0C-BEB2-96FCE91E9607}" dt="2018-02-21T15:14:37.075" v="387"/>
          <ac:spMkLst>
            <pc:docMk/>
            <pc:sldMk cId="159602189" sldId="261"/>
            <ac:spMk id="5" creationId="{34A765DE-BE5C-4860-BAB4-F717F1B5503B}"/>
          </ac:spMkLst>
        </pc:spChg>
        <pc:spChg chg="del">
          <ac:chgData name="Joe Smith" userId="10030000A803774B@LIVE.COM" providerId="AD" clId="Web-{07CAB130-58BE-4E0C-BEB2-96FCE91E9607}" dt="2018-02-21T15:01:20.621" v="87"/>
          <ac:spMkLst>
            <pc:docMk/>
            <pc:sldMk cId="159602189" sldId="261"/>
            <ac:spMk id="6" creationId="{737AAE27-A7BC-438E-8178-88DC29EB95A5}"/>
          </ac:spMkLst>
        </pc:spChg>
        <pc:spChg chg="add mod">
          <ac:chgData name="Joe Smith" userId="10030000A803774B@LIVE.COM" providerId="AD" clId="Web-{07CAB130-58BE-4E0C-BEB2-96FCE91E9607}" dt="2018-02-21T15:17:40.281" v="415"/>
          <ac:spMkLst>
            <pc:docMk/>
            <pc:sldMk cId="159602189" sldId="261"/>
            <ac:spMk id="7" creationId="{FC81FAC6-17DD-4CE0-AC76-B6522CC05EB6}"/>
          </ac:spMkLst>
        </pc:spChg>
        <pc:spChg chg="add mod">
          <ac:chgData name="Joe Smith" userId="10030000A803774B@LIVE.COM" providerId="AD" clId="Web-{07CAB130-58BE-4E0C-BEB2-96FCE91E9607}" dt="2018-02-21T15:17:30.187" v="414"/>
          <ac:spMkLst>
            <pc:docMk/>
            <pc:sldMk cId="159602189" sldId="261"/>
            <ac:spMk id="8" creationId="{F4D20A9A-E1F0-4A89-A7DA-09B26F20723F}"/>
          </ac:spMkLst>
        </pc:spChg>
        <pc:spChg chg="add mod">
          <ac:chgData name="Joe Smith" userId="10030000A803774B@LIVE.COM" providerId="AD" clId="Web-{07CAB130-58BE-4E0C-BEB2-96FCE91E9607}" dt="2018-02-21T15:17:11.358" v="411"/>
          <ac:spMkLst>
            <pc:docMk/>
            <pc:sldMk cId="159602189" sldId="261"/>
            <ac:spMk id="9" creationId="{F5BFB119-DA4D-40A4-84B3-A30992CB48B3}"/>
          </ac:spMkLst>
        </pc:spChg>
        <pc:spChg chg="add mod">
          <ac:chgData name="Joe Smith" userId="10030000A803774B@LIVE.COM" providerId="AD" clId="Web-{07CAB130-58BE-4E0C-BEB2-96FCE91E9607}" dt="2018-02-21T15:17:20.499" v="413"/>
          <ac:spMkLst>
            <pc:docMk/>
            <pc:sldMk cId="159602189" sldId="261"/>
            <ac:spMk id="10" creationId="{97D6CFEE-9496-4AE6-BF99-F86822E2918C}"/>
          </ac:spMkLst>
        </pc:spChg>
      </pc:sldChg>
      <pc:sldChg chg="addSp delSp modSp add ord replId modNotes">
        <pc:chgData name="Joe Smith" userId="10030000A803774B@LIVE.COM" providerId="AD" clId="Web-{07CAB130-58BE-4E0C-BEB2-96FCE91E9607}" dt="2018-02-21T15:29:29.487" v="578"/>
        <pc:sldMkLst>
          <pc:docMk/>
          <pc:sldMk cId="3320406937" sldId="262"/>
        </pc:sldMkLst>
        <pc:spChg chg="mod">
          <ac:chgData name="Joe Smith" userId="10030000A803774B@LIVE.COM" providerId="AD" clId="Web-{07CAB130-58BE-4E0C-BEB2-96FCE91E9607}" dt="2018-02-21T15:29:29.487" v="578"/>
          <ac:spMkLst>
            <pc:docMk/>
            <pc:sldMk cId="3320406937" sldId="262"/>
            <ac:spMk id="2" creationId="{31A5419E-1973-4339-B7AB-4FB75F450C13}"/>
          </ac:spMkLst>
        </pc:spChg>
        <pc:spChg chg="mod">
          <ac:chgData name="Joe Smith" userId="10030000A803774B@LIVE.COM" providerId="AD" clId="Web-{07CAB130-58BE-4E0C-BEB2-96FCE91E9607}" dt="2018-02-21T15:14:49.028" v="389"/>
          <ac:spMkLst>
            <pc:docMk/>
            <pc:sldMk cId="3320406937" sldId="262"/>
            <ac:spMk id="5" creationId="{34A765DE-BE5C-4860-BAB4-F717F1B5503B}"/>
          </ac:spMkLst>
        </pc:spChg>
        <pc:spChg chg="del">
          <ac:chgData name="Joe Smith" userId="10030000A803774B@LIVE.COM" providerId="AD" clId="Web-{07CAB130-58BE-4E0C-BEB2-96FCE91E9607}" dt="2018-02-21T15:01:55.089" v="91"/>
          <ac:spMkLst>
            <pc:docMk/>
            <pc:sldMk cId="3320406937" sldId="262"/>
            <ac:spMk id="6" creationId="{737AAE27-A7BC-438E-8178-88DC29EB95A5}"/>
          </ac:spMkLst>
        </pc:spChg>
        <pc:spChg chg="add mod">
          <ac:chgData name="Joe Smith" userId="10030000A803774B@LIVE.COM" providerId="AD" clId="Web-{07CAB130-58BE-4E0C-BEB2-96FCE91E9607}" dt="2018-02-21T15:18:03.531" v="416"/>
          <ac:spMkLst>
            <pc:docMk/>
            <pc:sldMk cId="3320406937" sldId="262"/>
            <ac:spMk id="7" creationId="{7E93734B-2898-4493-8CCB-082C040474DA}"/>
          </ac:spMkLst>
        </pc:spChg>
        <pc:spChg chg="add mod">
          <ac:chgData name="Joe Smith" userId="10030000A803774B@LIVE.COM" providerId="AD" clId="Web-{07CAB130-58BE-4E0C-BEB2-96FCE91E9607}" dt="2018-02-21T15:18:03.531" v="417"/>
          <ac:spMkLst>
            <pc:docMk/>
            <pc:sldMk cId="3320406937" sldId="262"/>
            <ac:spMk id="8" creationId="{67FB739C-78AB-48E3-90D3-C5188851BC3D}"/>
          </ac:spMkLst>
        </pc:spChg>
        <pc:spChg chg="add mod">
          <ac:chgData name="Joe Smith" userId="10030000A803774B@LIVE.COM" providerId="AD" clId="Web-{07CAB130-58BE-4E0C-BEB2-96FCE91E9607}" dt="2018-02-21T15:18:13.968" v="419"/>
          <ac:spMkLst>
            <pc:docMk/>
            <pc:sldMk cId="3320406937" sldId="262"/>
            <ac:spMk id="9" creationId="{D7E845EB-17C5-45F6-A95F-5B7995C11C0F}"/>
          </ac:spMkLst>
        </pc:spChg>
      </pc:sldChg>
      <pc:sldChg chg="addSp delSp modSp add replId modNotes">
        <pc:chgData name="Joe Smith" userId="10030000A803774B@LIVE.COM" providerId="AD" clId="Web-{07CAB130-58BE-4E0C-BEB2-96FCE91E9607}" dt="2018-02-21T15:29:53.143" v="581"/>
        <pc:sldMkLst>
          <pc:docMk/>
          <pc:sldMk cId="2461920024" sldId="263"/>
        </pc:sldMkLst>
        <pc:spChg chg="mod">
          <ac:chgData name="Joe Smith" userId="10030000A803774B@LIVE.COM" providerId="AD" clId="Web-{07CAB130-58BE-4E0C-BEB2-96FCE91E9607}" dt="2018-02-21T15:29:53.143" v="581"/>
          <ac:spMkLst>
            <pc:docMk/>
            <pc:sldMk cId="2461920024" sldId="263"/>
            <ac:spMk id="2" creationId="{31A5419E-1973-4339-B7AB-4FB75F450C13}"/>
          </ac:spMkLst>
        </pc:spChg>
        <pc:spChg chg="mod">
          <ac:chgData name="Joe Smith" userId="10030000A803774B@LIVE.COM" providerId="AD" clId="Web-{07CAB130-58BE-4E0C-BEB2-96FCE91E9607}" dt="2018-02-21T15:15:03.574" v="391"/>
          <ac:spMkLst>
            <pc:docMk/>
            <pc:sldMk cId="2461920024" sldId="263"/>
            <ac:spMk id="5" creationId="{34A765DE-BE5C-4860-BAB4-F717F1B5503B}"/>
          </ac:spMkLst>
        </pc:spChg>
        <pc:spChg chg="del">
          <ac:chgData name="Joe Smith" userId="10030000A803774B@LIVE.COM" providerId="AD" clId="Web-{07CAB130-58BE-4E0C-BEB2-96FCE91E9607}" dt="2018-02-21T15:03:02.824" v="164"/>
          <ac:spMkLst>
            <pc:docMk/>
            <pc:sldMk cId="2461920024" sldId="263"/>
            <ac:spMk id="6" creationId="{737AAE27-A7BC-438E-8178-88DC29EB95A5}"/>
          </ac:spMkLst>
        </pc:spChg>
        <pc:spChg chg="add del">
          <ac:chgData name="Joe Smith" userId="10030000A803774B@LIVE.COM" providerId="AD" clId="Web-{07CAB130-58BE-4E0C-BEB2-96FCE91E9607}" dt="2018-02-21T15:04:14.058" v="226"/>
          <ac:spMkLst>
            <pc:docMk/>
            <pc:sldMk cId="2461920024" sldId="263"/>
            <ac:spMk id="7" creationId="{E3A0EC6F-5531-4E34-AAEA-9AE16DE45CE4}"/>
          </ac:spMkLst>
        </pc:spChg>
        <pc:spChg chg="add del">
          <ac:chgData name="Joe Smith" userId="10030000A803774B@LIVE.COM" providerId="AD" clId="Web-{07CAB130-58BE-4E0C-BEB2-96FCE91E9607}" dt="2018-02-21T15:04:14.058" v="225"/>
          <ac:spMkLst>
            <pc:docMk/>
            <pc:sldMk cId="2461920024" sldId="263"/>
            <ac:spMk id="8" creationId="{EB48811F-6C83-4761-A718-11B990E0214F}"/>
          </ac:spMkLst>
        </pc:spChg>
        <pc:spChg chg="add del">
          <ac:chgData name="Joe Smith" userId="10030000A803774B@LIVE.COM" providerId="AD" clId="Web-{07CAB130-58BE-4E0C-BEB2-96FCE91E9607}" dt="2018-02-21T15:04:14.058" v="224"/>
          <ac:spMkLst>
            <pc:docMk/>
            <pc:sldMk cId="2461920024" sldId="263"/>
            <ac:spMk id="9" creationId="{B5E1BB4F-85D3-4DB2-BFAE-1F0E72A9A1FE}"/>
          </ac:spMkLst>
        </pc:spChg>
        <pc:spChg chg="add del">
          <ac:chgData name="Joe Smith" userId="10030000A803774B@LIVE.COM" providerId="AD" clId="Web-{07CAB130-58BE-4E0C-BEB2-96FCE91E9607}" dt="2018-02-21T15:04:14.058" v="223"/>
          <ac:spMkLst>
            <pc:docMk/>
            <pc:sldMk cId="2461920024" sldId="263"/>
            <ac:spMk id="10" creationId="{773E028B-F60A-4105-A6AA-FCAD0EE58D7E}"/>
          </ac:spMkLst>
        </pc:spChg>
        <pc:spChg chg="add del">
          <ac:chgData name="Joe Smith" userId="10030000A803774B@LIVE.COM" providerId="AD" clId="Web-{07CAB130-58BE-4E0C-BEB2-96FCE91E9607}" dt="2018-02-21T15:04:14.058" v="222"/>
          <ac:spMkLst>
            <pc:docMk/>
            <pc:sldMk cId="2461920024" sldId="263"/>
            <ac:spMk id="11" creationId="{99383853-3BD4-487A-925D-FE1C7C1E8A9F}"/>
          </ac:spMkLst>
        </pc:spChg>
        <pc:spChg chg="add del">
          <ac:chgData name="Joe Smith" userId="10030000A803774B@LIVE.COM" providerId="AD" clId="Web-{07CAB130-58BE-4E0C-BEB2-96FCE91E9607}" dt="2018-02-21T15:04:14.058" v="221"/>
          <ac:spMkLst>
            <pc:docMk/>
            <pc:sldMk cId="2461920024" sldId="263"/>
            <ac:spMk id="12" creationId="{004852E1-AA2D-4181-A477-F8A1533B0EA3}"/>
          </ac:spMkLst>
        </pc:spChg>
        <pc:spChg chg="add del">
          <ac:chgData name="Joe Smith" userId="10030000A803774B@LIVE.COM" providerId="AD" clId="Web-{07CAB130-58BE-4E0C-BEB2-96FCE91E9607}" dt="2018-02-21T15:04:14.058" v="220"/>
          <ac:spMkLst>
            <pc:docMk/>
            <pc:sldMk cId="2461920024" sldId="263"/>
            <ac:spMk id="13" creationId="{0341D0F0-3492-4F2B-9D21-00E9BD92706A}"/>
          </ac:spMkLst>
        </pc:spChg>
        <pc:spChg chg="add del">
          <ac:chgData name="Joe Smith" userId="10030000A803774B@LIVE.COM" providerId="AD" clId="Web-{07CAB130-58BE-4E0C-BEB2-96FCE91E9607}" dt="2018-02-21T15:04:14.058" v="219"/>
          <ac:spMkLst>
            <pc:docMk/>
            <pc:sldMk cId="2461920024" sldId="263"/>
            <ac:spMk id="14" creationId="{58AEAADD-01BA-4B1C-87B6-3983F2E93805}"/>
          </ac:spMkLst>
        </pc:spChg>
        <pc:spChg chg="add del">
          <ac:chgData name="Joe Smith" userId="10030000A803774B@LIVE.COM" providerId="AD" clId="Web-{07CAB130-58BE-4E0C-BEB2-96FCE91E9607}" dt="2018-02-21T15:04:14.058" v="218"/>
          <ac:spMkLst>
            <pc:docMk/>
            <pc:sldMk cId="2461920024" sldId="263"/>
            <ac:spMk id="15" creationId="{69712A25-A29E-4D31-878C-4667A5D0C8E8}"/>
          </ac:spMkLst>
        </pc:spChg>
        <pc:spChg chg="add del">
          <ac:chgData name="Joe Smith" userId="10030000A803774B@LIVE.COM" providerId="AD" clId="Web-{07CAB130-58BE-4E0C-BEB2-96FCE91E9607}" dt="2018-02-21T15:04:14.058" v="217"/>
          <ac:spMkLst>
            <pc:docMk/>
            <pc:sldMk cId="2461920024" sldId="263"/>
            <ac:spMk id="16" creationId="{D978A536-CBB8-4599-9CB6-9BD956E651C1}"/>
          </ac:spMkLst>
        </pc:spChg>
        <pc:spChg chg="add del">
          <ac:chgData name="Joe Smith" userId="10030000A803774B@LIVE.COM" providerId="AD" clId="Web-{07CAB130-58BE-4E0C-BEB2-96FCE91E9607}" dt="2018-02-21T15:04:14.058" v="216"/>
          <ac:spMkLst>
            <pc:docMk/>
            <pc:sldMk cId="2461920024" sldId="263"/>
            <ac:spMk id="17" creationId="{D76B9CFF-F203-4455-AEE5-2947EB6CB800}"/>
          </ac:spMkLst>
        </pc:spChg>
        <pc:spChg chg="add del">
          <ac:chgData name="Joe Smith" userId="10030000A803774B@LIVE.COM" providerId="AD" clId="Web-{07CAB130-58BE-4E0C-BEB2-96FCE91E9607}" dt="2018-02-21T15:04:14.058" v="215"/>
          <ac:spMkLst>
            <pc:docMk/>
            <pc:sldMk cId="2461920024" sldId="263"/>
            <ac:spMk id="18" creationId="{0DA7B048-1BDE-4514-82F6-6FF46C15703C}"/>
          </ac:spMkLst>
        </pc:spChg>
        <pc:spChg chg="add del">
          <ac:chgData name="Joe Smith" userId="10030000A803774B@LIVE.COM" providerId="AD" clId="Web-{07CAB130-58BE-4E0C-BEB2-96FCE91E9607}" dt="2018-02-21T15:04:14.058" v="214"/>
          <ac:spMkLst>
            <pc:docMk/>
            <pc:sldMk cId="2461920024" sldId="263"/>
            <ac:spMk id="19" creationId="{BAFFC2A2-2C25-492B-9B0E-78DD34DCDEB0}"/>
          </ac:spMkLst>
        </pc:spChg>
        <pc:spChg chg="add del">
          <ac:chgData name="Joe Smith" userId="10030000A803774B@LIVE.COM" providerId="AD" clId="Web-{07CAB130-58BE-4E0C-BEB2-96FCE91E9607}" dt="2018-02-21T15:04:14.058" v="213"/>
          <ac:spMkLst>
            <pc:docMk/>
            <pc:sldMk cId="2461920024" sldId="263"/>
            <ac:spMk id="20" creationId="{1D009B14-17A4-4206-8EF0-D95A873791BC}"/>
          </ac:spMkLst>
        </pc:spChg>
        <pc:spChg chg="add del">
          <ac:chgData name="Joe Smith" userId="10030000A803774B@LIVE.COM" providerId="AD" clId="Web-{07CAB130-58BE-4E0C-BEB2-96FCE91E9607}" dt="2018-02-21T15:04:14.058" v="212"/>
          <ac:spMkLst>
            <pc:docMk/>
            <pc:sldMk cId="2461920024" sldId="263"/>
            <ac:spMk id="21" creationId="{BE8B96D7-152B-45AB-87C3-A23403957C62}"/>
          </ac:spMkLst>
        </pc:spChg>
        <pc:spChg chg="add del">
          <ac:chgData name="Joe Smith" userId="10030000A803774B@LIVE.COM" providerId="AD" clId="Web-{07CAB130-58BE-4E0C-BEB2-96FCE91E9607}" dt="2018-02-21T15:04:14.058" v="211"/>
          <ac:spMkLst>
            <pc:docMk/>
            <pc:sldMk cId="2461920024" sldId="263"/>
            <ac:spMk id="22" creationId="{76500524-F444-49C4-87EC-05F60347A372}"/>
          </ac:spMkLst>
        </pc:spChg>
        <pc:spChg chg="add del">
          <ac:chgData name="Joe Smith" userId="10030000A803774B@LIVE.COM" providerId="AD" clId="Web-{07CAB130-58BE-4E0C-BEB2-96FCE91E9607}" dt="2018-02-21T15:04:14.058" v="210"/>
          <ac:spMkLst>
            <pc:docMk/>
            <pc:sldMk cId="2461920024" sldId="263"/>
            <ac:spMk id="23" creationId="{5F56E642-3D06-4420-9B00-2FD4306F84F5}"/>
          </ac:spMkLst>
        </pc:spChg>
        <pc:spChg chg="add del">
          <ac:chgData name="Joe Smith" userId="10030000A803774B@LIVE.COM" providerId="AD" clId="Web-{07CAB130-58BE-4E0C-BEB2-96FCE91E9607}" dt="2018-02-21T15:04:14.058" v="209"/>
          <ac:spMkLst>
            <pc:docMk/>
            <pc:sldMk cId="2461920024" sldId="263"/>
            <ac:spMk id="24" creationId="{4A52BB82-682D-4DB7-930A-93CC7546810C}"/>
          </ac:spMkLst>
        </pc:spChg>
        <pc:spChg chg="add del">
          <ac:chgData name="Joe Smith" userId="10030000A803774B@LIVE.COM" providerId="AD" clId="Web-{07CAB130-58BE-4E0C-BEB2-96FCE91E9607}" dt="2018-02-21T15:04:14.058" v="208"/>
          <ac:spMkLst>
            <pc:docMk/>
            <pc:sldMk cId="2461920024" sldId="263"/>
            <ac:spMk id="25" creationId="{57C16A5B-A7CE-4F98-97CA-24306279DE90}"/>
          </ac:spMkLst>
        </pc:spChg>
        <pc:spChg chg="add del">
          <ac:chgData name="Joe Smith" userId="10030000A803774B@LIVE.COM" providerId="AD" clId="Web-{07CAB130-58BE-4E0C-BEB2-96FCE91E9607}" dt="2018-02-21T15:04:14.058" v="207"/>
          <ac:spMkLst>
            <pc:docMk/>
            <pc:sldMk cId="2461920024" sldId="263"/>
            <ac:spMk id="26" creationId="{5942395C-9D6A-4A7C-8EA2-B2814EFA7416}"/>
          </ac:spMkLst>
        </pc:spChg>
        <pc:spChg chg="add del">
          <ac:chgData name="Joe Smith" userId="10030000A803774B@LIVE.COM" providerId="AD" clId="Web-{07CAB130-58BE-4E0C-BEB2-96FCE91E9607}" dt="2018-02-21T15:04:14.058" v="206"/>
          <ac:spMkLst>
            <pc:docMk/>
            <pc:sldMk cId="2461920024" sldId="263"/>
            <ac:spMk id="27" creationId="{8B9840C5-C44B-4C09-8CDA-DEC3AB97C7F2}"/>
          </ac:spMkLst>
        </pc:spChg>
        <pc:spChg chg="add del">
          <ac:chgData name="Joe Smith" userId="10030000A803774B@LIVE.COM" providerId="AD" clId="Web-{07CAB130-58BE-4E0C-BEB2-96FCE91E9607}" dt="2018-02-21T15:04:14.058" v="205"/>
          <ac:spMkLst>
            <pc:docMk/>
            <pc:sldMk cId="2461920024" sldId="263"/>
            <ac:spMk id="28" creationId="{E1E5F86F-0ED5-4A2C-A691-E77DE98ADA29}"/>
          </ac:spMkLst>
        </pc:spChg>
        <pc:spChg chg="add del">
          <ac:chgData name="Joe Smith" userId="10030000A803774B@LIVE.COM" providerId="AD" clId="Web-{07CAB130-58BE-4E0C-BEB2-96FCE91E9607}" dt="2018-02-21T15:04:14.058" v="204"/>
          <ac:spMkLst>
            <pc:docMk/>
            <pc:sldMk cId="2461920024" sldId="263"/>
            <ac:spMk id="29" creationId="{917EDF4F-D4D7-4753-B296-AA6B199239BF}"/>
          </ac:spMkLst>
        </pc:spChg>
        <pc:spChg chg="add del">
          <ac:chgData name="Joe Smith" userId="10030000A803774B@LIVE.COM" providerId="AD" clId="Web-{07CAB130-58BE-4E0C-BEB2-96FCE91E9607}" dt="2018-02-21T15:04:14.058" v="203"/>
          <ac:spMkLst>
            <pc:docMk/>
            <pc:sldMk cId="2461920024" sldId="263"/>
            <ac:spMk id="30" creationId="{A8B232FD-E0E4-4136-A63A-96BDD0102910}"/>
          </ac:spMkLst>
        </pc:spChg>
        <pc:spChg chg="add del">
          <ac:chgData name="Joe Smith" userId="10030000A803774B@LIVE.COM" providerId="AD" clId="Web-{07CAB130-58BE-4E0C-BEB2-96FCE91E9607}" dt="2018-02-21T15:04:14.058" v="202"/>
          <ac:spMkLst>
            <pc:docMk/>
            <pc:sldMk cId="2461920024" sldId="263"/>
            <ac:spMk id="31" creationId="{97E2C378-C81F-44C1-A247-F8BFB523BF40}"/>
          </ac:spMkLst>
        </pc:spChg>
        <pc:spChg chg="add del">
          <ac:chgData name="Joe Smith" userId="10030000A803774B@LIVE.COM" providerId="AD" clId="Web-{07CAB130-58BE-4E0C-BEB2-96FCE91E9607}" dt="2018-02-21T15:04:14.058" v="201"/>
          <ac:spMkLst>
            <pc:docMk/>
            <pc:sldMk cId="2461920024" sldId="263"/>
            <ac:spMk id="32" creationId="{A5C46D36-3A67-4CB9-8D8B-D07EC5A5D6C4}"/>
          </ac:spMkLst>
        </pc:spChg>
        <pc:spChg chg="add del">
          <ac:chgData name="Joe Smith" userId="10030000A803774B@LIVE.COM" providerId="AD" clId="Web-{07CAB130-58BE-4E0C-BEB2-96FCE91E9607}" dt="2018-02-21T15:04:14.058" v="200"/>
          <ac:spMkLst>
            <pc:docMk/>
            <pc:sldMk cId="2461920024" sldId="263"/>
            <ac:spMk id="33" creationId="{115FF4F4-8936-482C-82DF-F1349DD2C2CB}"/>
          </ac:spMkLst>
        </pc:spChg>
        <pc:spChg chg="add del">
          <ac:chgData name="Joe Smith" userId="10030000A803774B@LIVE.COM" providerId="AD" clId="Web-{07CAB130-58BE-4E0C-BEB2-96FCE91E9607}" dt="2018-02-21T15:04:14.058" v="199"/>
          <ac:spMkLst>
            <pc:docMk/>
            <pc:sldMk cId="2461920024" sldId="263"/>
            <ac:spMk id="34" creationId="{8D1BE90D-C9C5-47A4-AB05-A46CF42E1AEC}"/>
          </ac:spMkLst>
        </pc:spChg>
        <pc:spChg chg="add del">
          <ac:chgData name="Joe Smith" userId="10030000A803774B@LIVE.COM" providerId="AD" clId="Web-{07CAB130-58BE-4E0C-BEB2-96FCE91E9607}" dt="2018-02-21T15:04:14.058" v="198"/>
          <ac:spMkLst>
            <pc:docMk/>
            <pc:sldMk cId="2461920024" sldId="263"/>
            <ac:spMk id="35" creationId="{CFF46924-4816-4161-85CD-39BF851D177B}"/>
          </ac:spMkLst>
        </pc:spChg>
        <pc:spChg chg="add del">
          <ac:chgData name="Joe Smith" userId="10030000A803774B@LIVE.COM" providerId="AD" clId="Web-{07CAB130-58BE-4E0C-BEB2-96FCE91E9607}" dt="2018-02-21T15:04:14.058" v="197"/>
          <ac:spMkLst>
            <pc:docMk/>
            <pc:sldMk cId="2461920024" sldId="263"/>
            <ac:spMk id="36" creationId="{E3A0EC6F-5531-4E34-AAEA-9AE16DE45CE4}"/>
          </ac:spMkLst>
        </pc:spChg>
        <pc:spChg chg="add del">
          <ac:chgData name="Joe Smith" userId="10030000A803774B@LIVE.COM" providerId="AD" clId="Web-{07CAB130-58BE-4E0C-BEB2-96FCE91E9607}" dt="2018-02-21T15:04:14.058" v="196"/>
          <ac:spMkLst>
            <pc:docMk/>
            <pc:sldMk cId="2461920024" sldId="263"/>
            <ac:spMk id="37" creationId="{EB48811F-6C83-4761-A718-11B990E0214F}"/>
          </ac:spMkLst>
        </pc:spChg>
        <pc:spChg chg="add del">
          <ac:chgData name="Joe Smith" userId="10030000A803774B@LIVE.COM" providerId="AD" clId="Web-{07CAB130-58BE-4E0C-BEB2-96FCE91E9607}" dt="2018-02-21T15:04:14.058" v="195"/>
          <ac:spMkLst>
            <pc:docMk/>
            <pc:sldMk cId="2461920024" sldId="263"/>
            <ac:spMk id="38" creationId="{B5E1BB4F-85D3-4DB2-BFAE-1F0E72A9A1FE}"/>
          </ac:spMkLst>
        </pc:spChg>
        <pc:spChg chg="add del">
          <ac:chgData name="Joe Smith" userId="10030000A803774B@LIVE.COM" providerId="AD" clId="Web-{07CAB130-58BE-4E0C-BEB2-96FCE91E9607}" dt="2018-02-21T15:04:14.058" v="194"/>
          <ac:spMkLst>
            <pc:docMk/>
            <pc:sldMk cId="2461920024" sldId="263"/>
            <ac:spMk id="39" creationId="{773E028B-F60A-4105-A6AA-FCAD0EE58D7E}"/>
          </ac:spMkLst>
        </pc:spChg>
        <pc:spChg chg="add del">
          <ac:chgData name="Joe Smith" userId="10030000A803774B@LIVE.COM" providerId="AD" clId="Web-{07CAB130-58BE-4E0C-BEB2-96FCE91E9607}" dt="2018-02-21T15:04:14.058" v="193"/>
          <ac:spMkLst>
            <pc:docMk/>
            <pc:sldMk cId="2461920024" sldId="263"/>
            <ac:spMk id="40" creationId="{99383853-3BD4-487A-925D-FE1C7C1E8A9F}"/>
          </ac:spMkLst>
        </pc:spChg>
        <pc:spChg chg="add del">
          <ac:chgData name="Joe Smith" userId="10030000A803774B@LIVE.COM" providerId="AD" clId="Web-{07CAB130-58BE-4E0C-BEB2-96FCE91E9607}" dt="2018-02-21T15:04:14.058" v="192"/>
          <ac:spMkLst>
            <pc:docMk/>
            <pc:sldMk cId="2461920024" sldId="263"/>
            <ac:spMk id="41" creationId="{004852E1-AA2D-4181-A477-F8A1533B0EA3}"/>
          </ac:spMkLst>
        </pc:spChg>
        <pc:spChg chg="add del">
          <ac:chgData name="Joe Smith" userId="10030000A803774B@LIVE.COM" providerId="AD" clId="Web-{07CAB130-58BE-4E0C-BEB2-96FCE91E9607}" dt="2018-02-21T15:04:14.058" v="191"/>
          <ac:spMkLst>
            <pc:docMk/>
            <pc:sldMk cId="2461920024" sldId="263"/>
            <ac:spMk id="42" creationId="{0341D0F0-3492-4F2B-9D21-00E9BD92706A}"/>
          </ac:spMkLst>
        </pc:spChg>
        <pc:spChg chg="add del">
          <ac:chgData name="Joe Smith" userId="10030000A803774B@LIVE.COM" providerId="AD" clId="Web-{07CAB130-58BE-4E0C-BEB2-96FCE91E9607}" dt="2018-02-21T15:04:14.058" v="190"/>
          <ac:spMkLst>
            <pc:docMk/>
            <pc:sldMk cId="2461920024" sldId="263"/>
            <ac:spMk id="43" creationId="{58AEAADD-01BA-4B1C-87B6-3983F2E93805}"/>
          </ac:spMkLst>
        </pc:spChg>
        <pc:spChg chg="add del">
          <ac:chgData name="Joe Smith" userId="10030000A803774B@LIVE.COM" providerId="AD" clId="Web-{07CAB130-58BE-4E0C-BEB2-96FCE91E9607}" dt="2018-02-21T15:04:14.058" v="189"/>
          <ac:spMkLst>
            <pc:docMk/>
            <pc:sldMk cId="2461920024" sldId="263"/>
            <ac:spMk id="44" creationId="{69712A25-A29E-4D31-878C-4667A5D0C8E8}"/>
          </ac:spMkLst>
        </pc:spChg>
        <pc:spChg chg="add del">
          <ac:chgData name="Joe Smith" userId="10030000A803774B@LIVE.COM" providerId="AD" clId="Web-{07CAB130-58BE-4E0C-BEB2-96FCE91E9607}" dt="2018-02-21T15:04:14.058" v="188"/>
          <ac:spMkLst>
            <pc:docMk/>
            <pc:sldMk cId="2461920024" sldId="263"/>
            <ac:spMk id="45" creationId="{D978A536-CBB8-4599-9CB6-9BD956E651C1}"/>
          </ac:spMkLst>
        </pc:spChg>
        <pc:spChg chg="add del">
          <ac:chgData name="Joe Smith" userId="10030000A803774B@LIVE.COM" providerId="AD" clId="Web-{07CAB130-58BE-4E0C-BEB2-96FCE91E9607}" dt="2018-02-21T15:04:14.058" v="187"/>
          <ac:spMkLst>
            <pc:docMk/>
            <pc:sldMk cId="2461920024" sldId="263"/>
            <ac:spMk id="46" creationId="{D76B9CFF-F203-4455-AEE5-2947EB6CB800}"/>
          </ac:spMkLst>
        </pc:spChg>
        <pc:spChg chg="add del">
          <ac:chgData name="Joe Smith" userId="10030000A803774B@LIVE.COM" providerId="AD" clId="Web-{07CAB130-58BE-4E0C-BEB2-96FCE91E9607}" dt="2018-02-21T15:04:14.058" v="186"/>
          <ac:spMkLst>
            <pc:docMk/>
            <pc:sldMk cId="2461920024" sldId="263"/>
            <ac:spMk id="47" creationId="{0DA7B048-1BDE-4514-82F6-6FF46C15703C}"/>
          </ac:spMkLst>
        </pc:spChg>
        <pc:spChg chg="add del">
          <ac:chgData name="Joe Smith" userId="10030000A803774B@LIVE.COM" providerId="AD" clId="Web-{07CAB130-58BE-4E0C-BEB2-96FCE91E9607}" dt="2018-02-21T15:04:14.058" v="185"/>
          <ac:spMkLst>
            <pc:docMk/>
            <pc:sldMk cId="2461920024" sldId="263"/>
            <ac:spMk id="48" creationId="{BAFFC2A2-2C25-492B-9B0E-78DD34DCDEB0}"/>
          </ac:spMkLst>
        </pc:spChg>
        <pc:spChg chg="add del">
          <ac:chgData name="Joe Smith" userId="10030000A803774B@LIVE.COM" providerId="AD" clId="Web-{07CAB130-58BE-4E0C-BEB2-96FCE91E9607}" dt="2018-02-21T15:04:14.058" v="184"/>
          <ac:spMkLst>
            <pc:docMk/>
            <pc:sldMk cId="2461920024" sldId="263"/>
            <ac:spMk id="49" creationId="{1D009B14-17A4-4206-8EF0-D95A873791BC}"/>
          </ac:spMkLst>
        </pc:spChg>
        <pc:spChg chg="add del">
          <ac:chgData name="Joe Smith" userId="10030000A803774B@LIVE.COM" providerId="AD" clId="Web-{07CAB130-58BE-4E0C-BEB2-96FCE91E9607}" dt="2018-02-21T15:04:14.058" v="183"/>
          <ac:spMkLst>
            <pc:docMk/>
            <pc:sldMk cId="2461920024" sldId="263"/>
            <ac:spMk id="50" creationId="{BE8B96D7-152B-45AB-87C3-A23403957C62}"/>
          </ac:spMkLst>
        </pc:spChg>
        <pc:spChg chg="add del">
          <ac:chgData name="Joe Smith" userId="10030000A803774B@LIVE.COM" providerId="AD" clId="Web-{07CAB130-58BE-4E0C-BEB2-96FCE91E9607}" dt="2018-02-21T15:04:14.058" v="182"/>
          <ac:spMkLst>
            <pc:docMk/>
            <pc:sldMk cId="2461920024" sldId="263"/>
            <ac:spMk id="51" creationId="{76500524-F444-49C4-87EC-05F60347A372}"/>
          </ac:spMkLst>
        </pc:spChg>
        <pc:spChg chg="add del">
          <ac:chgData name="Joe Smith" userId="10030000A803774B@LIVE.COM" providerId="AD" clId="Web-{07CAB130-58BE-4E0C-BEB2-96FCE91E9607}" dt="2018-02-21T15:04:14.058" v="181"/>
          <ac:spMkLst>
            <pc:docMk/>
            <pc:sldMk cId="2461920024" sldId="263"/>
            <ac:spMk id="52" creationId="{5F56E642-3D06-4420-9B00-2FD4306F84F5}"/>
          </ac:spMkLst>
        </pc:spChg>
        <pc:spChg chg="add del">
          <ac:chgData name="Joe Smith" userId="10030000A803774B@LIVE.COM" providerId="AD" clId="Web-{07CAB130-58BE-4E0C-BEB2-96FCE91E9607}" dt="2018-02-21T15:04:14.058" v="180"/>
          <ac:spMkLst>
            <pc:docMk/>
            <pc:sldMk cId="2461920024" sldId="263"/>
            <ac:spMk id="53" creationId="{4A52BB82-682D-4DB7-930A-93CC7546810C}"/>
          </ac:spMkLst>
        </pc:spChg>
        <pc:spChg chg="add del">
          <ac:chgData name="Joe Smith" userId="10030000A803774B@LIVE.COM" providerId="AD" clId="Web-{07CAB130-58BE-4E0C-BEB2-96FCE91E9607}" dt="2018-02-21T15:04:14.058" v="179"/>
          <ac:spMkLst>
            <pc:docMk/>
            <pc:sldMk cId="2461920024" sldId="263"/>
            <ac:spMk id="54" creationId="{57C16A5B-A7CE-4F98-97CA-24306279DE90}"/>
          </ac:spMkLst>
        </pc:spChg>
        <pc:spChg chg="add del">
          <ac:chgData name="Joe Smith" userId="10030000A803774B@LIVE.COM" providerId="AD" clId="Web-{07CAB130-58BE-4E0C-BEB2-96FCE91E9607}" dt="2018-02-21T15:04:14.058" v="178"/>
          <ac:spMkLst>
            <pc:docMk/>
            <pc:sldMk cId="2461920024" sldId="263"/>
            <ac:spMk id="55" creationId="{5942395C-9D6A-4A7C-8EA2-B2814EFA7416}"/>
          </ac:spMkLst>
        </pc:spChg>
        <pc:spChg chg="add del">
          <ac:chgData name="Joe Smith" userId="10030000A803774B@LIVE.COM" providerId="AD" clId="Web-{07CAB130-58BE-4E0C-BEB2-96FCE91E9607}" dt="2018-02-21T15:04:14.058" v="177"/>
          <ac:spMkLst>
            <pc:docMk/>
            <pc:sldMk cId="2461920024" sldId="263"/>
            <ac:spMk id="56" creationId="{8B9840C5-C44B-4C09-8CDA-DEC3AB97C7F2}"/>
          </ac:spMkLst>
        </pc:spChg>
        <pc:spChg chg="add del">
          <ac:chgData name="Joe Smith" userId="10030000A803774B@LIVE.COM" providerId="AD" clId="Web-{07CAB130-58BE-4E0C-BEB2-96FCE91E9607}" dt="2018-02-21T15:04:14.058" v="176"/>
          <ac:spMkLst>
            <pc:docMk/>
            <pc:sldMk cId="2461920024" sldId="263"/>
            <ac:spMk id="57" creationId="{E1E5F86F-0ED5-4A2C-A691-E77DE98ADA29}"/>
          </ac:spMkLst>
        </pc:spChg>
        <pc:spChg chg="add del">
          <ac:chgData name="Joe Smith" userId="10030000A803774B@LIVE.COM" providerId="AD" clId="Web-{07CAB130-58BE-4E0C-BEB2-96FCE91E9607}" dt="2018-02-21T15:04:14.058" v="175"/>
          <ac:spMkLst>
            <pc:docMk/>
            <pc:sldMk cId="2461920024" sldId="263"/>
            <ac:spMk id="58" creationId="{917EDF4F-D4D7-4753-B296-AA6B199239BF}"/>
          </ac:spMkLst>
        </pc:spChg>
        <pc:spChg chg="add del">
          <ac:chgData name="Joe Smith" userId="10030000A803774B@LIVE.COM" providerId="AD" clId="Web-{07CAB130-58BE-4E0C-BEB2-96FCE91E9607}" dt="2018-02-21T15:04:14.058" v="174"/>
          <ac:spMkLst>
            <pc:docMk/>
            <pc:sldMk cId="2461920024" sldId="263"/>
            <ac:spMk id="59" creationId="{A8B232FD-E0E4-4136-A63A-96BDD0102910}"/>
          </ac:spMkLst>
        </pc:spChg>
        <pc:spChg chg="add del">
          <ac:chgData name="Joe Smith" userId="10030000A803774B@LIVE.COM" providerId="AD" clId="Web-{07CAB130-58BE-4E0C-BEB2-96FCE91E9607}" dt="2018-02-21T15:04:14.058" v="173"/>
          <ac:spMkLst>
            <pc:docMk/>
            <pc:sldMk cId="2461920024" sldId="263"/>
            <ac:spMk id="60" creationId="{97E2C378-C81F-44C1-A247-F8BFB523BF40}"/>
          </ac:spMkLst>
        </pc:spChg>
        <pc:spChg chg="add del">
          <ac:chgData name="Joe Smith" userId="10030000A803774B@LIVE.COM" providerId="AD" clId="Web-{07CAB130-58BE-4E0C-BEB2-96FCE91E9607}" dt="2018-02-21T15:04:14.058" v="172"/>
          <ac:spMkLst>
            <pc:docMk/>
            <pc:sldMk cId="2461920024" sldId="263"/>
            <ac:spMk id="61" creationId="{A5C46D36-3A67-4CB9-8D8B-D07EC5A5D6C4}"/>
          </ac:spMkLst>
        </pc:spChg>
        <pc:spChg chg="add del">
          <ac:chgData name="Joe Smith" userId="10030000A803774B@LIVE.COM" providerId="AD" clId="Web-{07CAB130-58BE-4E0C-BEB2-96FCE91E9607}" dt="2018-02-21T15:04:14.058" v="171"/>
          <ac:spMkLst>
            <pc:docMk/>
            <pc:sldMk cId="2461920024" sldId="263"/>
            <ac:spMk id="62" creationId="{115FF4F4-8936-482C-82DF-F1349DD2C2CB}"/>
          </ac:spMkLst>
        </pc:spChg>
        <pc:spChg chg="add del">
          <ac:chgData name="Joe Smith" userId="10030000A803774B@LIVE.COM" providerId="AD" clId="Web-{07CAB130-58BE-4E0C-BEB2-96FCE91E9607}" dt="2018-02-21T15:04:14.058" v="170"/>
          <ac:spMkLst>
            <pc:docMk/>
            <pc:sldMk cId="2461920024" sldId="263"/>
            <ac:spMk id="63" creationId="{8D1BE90D-C9C5-47A4-AB05-A46CF42E1AEC}"/>
          </ac:spMkLst>
        </pc:spChg>
        <pc:spChg chg="add del">
          <ac:chgData name="Joe Smith" userId="10030000A803774B@LIVE.COM" providerId="AD" clId="Web-{07CAB130-58BE-4E0C-BEB2-96FCE91E9607}" dt="2018-02-21T15:04:14.058" v="169"/>
          <ac:spMkLst>
            <pc:docMk/>
            <pc:sldMk cId="2461920024" sldId="263"/>
            <ac:spMk id="64" creationId="{CFF46924-4816-4161-85CD-39BF851D177B}"/>
          </ac:spMkLst>
        </pc:spChg>
        <pc:spChg chg="add mod">
          <ac:chgData name="Joe Smith" userId="10030000A803774B@LIVE.COM" providerId="AD" clId="Web-{07CAB130-58BE-4E0C-BEB2-96FCE91E9607}" dt="2018-02-21T15:20:41.046" v="454"/>
          <ac:spMkLst>
            <pc:docMk/>
            <pc:sldMk cId="2461920024" sldId="263"/>
            <ac:spMk id="65" creationId="{FCDEBA15-357C-44E2-AC91-1D04CFECC56F}"/>
          </ac:spMkLst>
        </pc:spChg>
        <pc:spChg chg="add mod">
          <ac:chgData name="Joe Smith" userId="10030000A803774B@LIVE.COM" providerId="AD" clId="Web-{07CAB130-58BE-4E0C-BEB2-96FCE91E9607}" dt="2018-02-21T15:20:41.078" v="455"/>
          <ac:spMkLst>
            <pc:docMk/>
            <pc:sldMk cId="2461920024" sldId="263"/>
            <ac:spMk id="66" creationId="{46FAE92D-0519-4D0C-8A7F-EE8943043D7C}"/>
          </ac:spMkLst>
        </pc:spChg>
        <pc:spChg chg="add mod">
          <ac:chgData name="Joe Smith" userId="10030000A803774B@LIVE.COM" providerId="AD" clId="Web-{07CAB130-58BE-4E0C-BEB2-96FCE91E9607}" dt="2018-02-21T15:20:41.093" v="456"/>
          <ac:spMkLst>
            <pc:docMk/>
            <pc:sldMk cId="2461920024" sldId="263"/>
            <ac:spMk id="67" creationId="{5D697D0C-AE05-45D3-A0F4-16A98E651222}"/>
          </ac:spMkLst>
        </pc:spChg>
        <pc:spChg chg="add mod">
          <ac:chgData name="Joe Smith" userId="10030000A803774B@LIVE.COM" providerId="AD" clId="Web-{07CAB130-58BE-4E0C-BEB2-96FCE91E9607}" dt="2018-02-21T15:20:41.124" v="457"/>
          <ac:spMkLst>
            <pc:docMk/>
            <pc:sldMk cId="2461920024" sldId="263"/>
            <ac:spMk id="68" creationId="{4B3E1FB2-0E1D-435A-9E08-AD9EB5EC42DE}"/>
          </ac:spMkLst>
        </pc:spChg>
        <pc:spChg chg="add mod">
          <ac:chgData name="Joe Smith" userId="10030000A803774B@LIVE.COM" providerId="AD" clId="Web-{07CAB130-58BE-4E0C-BEB2-96FCE91E9607}" dt="2018-02-21T15:20:41.140" v="458"/>
          <ac:spMkLst>
            <pc:docMk/>
            <pc:sldMk cId="2461920024" sldId="263"/>
            <ac:spMk id="69" creationId="{A0ECCB71-8444-4023-B3AF-E326F9BAC28C}"/>
          </ac:spMkLst>
        </pc:spChg>
        <pc:spChg chg="add mod">
          <ac:chgData name="Joe Smith" userId="10030000A803774B@LIVE.COM" providerId="AD" clId="Web-{07CAB130-58BE-4E0C-BEB2-96FCE91E9607}" dt="2018-02-21T15:20:41.171" v="459"/>
          <ac:spMkLst>
            <pc:docMk/>
            <pc:sldMk cId="2461920024" sldId="263"/>
            <ac:spMk id="70" creationId="{375B9D2E-BDE8-4BB2-8738-F5FE81475F4C}"/>
          </ac:spMkLst>
        </pc:spChg>
        <pc:spChg chg="add mod">
          <ac:chgData name="Joe Smith" userId="10030000A803774B@LIVE.COM" providerId="AD" clId="Web-{07CAB130-58BE-4E0C-BEB2-96FCE91E9607}" dt="2018-02-21T15:20:41.187" v="460"/>
          <ac:spMkLst>
            <pc:docMk/>
            <pc:sldMk cId="2461920024" sldId="263"/>
            <ac:spMk id="71" creationId="{E928FFAC-2668-4F34-8E26-D5F044CFE8AF}"/>
          </ac:spMkLst>
        </pc:spChg>
        <pc:spChg chg="add mod">
          <ac:chgData name="Joe Smith" userId="10030000A803774B@LIVE.COM" providerId="AD" clId="Web-{07CAB130-58BE-4E0C-BEB2-96FCE91E9607}" dt="2018-02-21T15:20:41.218" v="461"/>
          <ac:spMkLst>
            <pc:docMk/>
            <pc:sldMk cId="2461920024" sldId="263"/>
            <ac:spMk id="72" creationId="{517DCAC8-BE93-4FCD-AA5C-7BCF498D9DE9}"/>
          </ac:spMkLst>
        </pc:spChg>
        <pc:spChg chg="add mod">
          <ac:chgData name="Joe Smith" userId="10030000A803774B@LIVE.COM" providerId="AD" clId="Web-{07CAB130-58BE-4E0C-BEB2-96FCE91E9607}" dt="2018-02-21T15:20:41.234" v="462"/>
          <ac:spMkLst>
            <pc:docMk/>
            <pc:sldMk cId="2461920024" sldId="263"/>
            <ac:spMk id="73" creationId="{2A85BDE0-70A7-4603-BB90-EA4129E8D0FD}"/>
          </ac:spMkLst>
        </pc:spChg>
        <pc:spChg chg="add mod">
          <ac:chgData name="Joe Smith" userId="10030000A803774B@LIVE.COM" providerId="AD" clId="Web-{07CAB130-58BE-4E0C-BEB2-96FCE91E9607}" dt="2018-02-21T15:20:41.268" v="463"/>
          <ac:spMkLst>
            <pc:docMk/>
            <pc:sldMk cId="2461920024" sldId="263"/>
            <ac:spMk id="74" creationId="{DF91F9A6-E7DB-447E-BC4A-E253A3BEF5F7}"/>
          </ac:spMkLst>
        </pc:spChg>
        <pc:spChg chg="add mod">
          <ac:chgData name="Joe Smith" userId="10030000A803774B@LIVE.COM" providerId="AD" clId="Web-{07CAB130-58BE-4E0C-BEB2-96FCE91E9607}" dt="2018-02-21T15:20:41.281" v="464"/>
          <ac:spMkLst>
            <pc:docMk/>
            <pc:sldMk cId="2461920024" sldId="263"/>
            <ac:spMk id="75" creationId="{FB54C567-9101-4AF7-AE1A-6176E5CFE47D}"/>
          </ac:spMkLst>
        </pc:spChg>
        <pc:spChg chg="add mod">
          <ac:chgData name="Joe Smith" userId="10030000A803774B@LIVE.COM" providerId="AD" clId="Web-{07CAB130-58BE-4E0C-BEB2-96FCE91E9607}" dt="2018-02-21T15:20:41.312" v="465"/>
          <ac:spMkLst>
            <pc:docMk/>
            <pc:sldMk cId="2461920024" sldId="263"/>
            <ac:spMk id="76" creationId="{55888975-9BBE-4B01-8840-B786EA07A8C8}"/>
          </ac:spMkLst>
        </pc:spChg>
        <pc:spChg chg="add mod">
          <ac:chgData name="Joe Smith" userId="10030000A803774B@LIVE.COM" providerId="AD" clId="Web-{07CAB130-58BE-4E0C-BEB2-96FCE91E9607}" dt="2018-02-21T15:20:41.328" v="466"/>
          <ac:spMkLst>
            <pc:docMk/>
            <pc:sldMk cId="2461920024" sldId="263"/>
            <ac:spMk id="77" creationId="{7216C6A6-8193-4D30-A593-5A1B4E5F7551}"/>
          </ac:spMkLst>
        </pc:spChg>
        <pc:spChg chg="add mod">
          <ac:chgData name="Joe Smith" userId="10030000A803774B@LIVE.COM" providerId="AD" clId="Web-{07CAB130-58BE-4E0C-BEB2-96FCE91E9607}" dt="2018-02-21T15:20:41.359" v="467"/>
          <ac:spMkLst>
            <pc:docMk/>
            <pc:sldMk cId="2461920024" sldId="263"/>
            <ac:spMk id="78" creationId="{39A0D70D-A256-4E55-8CE7-267BD59EF348}"/>
          </ac:spMkLst>
        </pc:spChg>
        <pc:spChg chg="add mod">
          <ac:chgData name="Joe Smith" userId="10030000A803774B@LIVE.COM" providerId="AD" clId="Web-{07CAB130-58BE-4E0C-BEB2-96FCE91E9607}" dt="2018-02-21T15:20:41.374" v="468"/>
          <ac:spMkLst>
            <pc:docMk/>
            <pc:sldMk cId="2461920024" sldId="263"/>
            <ac:spMk id="79" creationId="{008192CD-6226-46DC-9775-90C8F708F182}"/>
          </ac:spMkLst>
        </pc:spChg>
        <pc:spChg chg="add mod">
          <ac:chgData name="Joe Smith" userId="10030000A803774B@LIVE.COM" providerId="AD" clId="Web-{07CAB130-58BE-4E0C-BEB2-96FCE91E9607}" dt="2018-02-21T15:20:41.406" v="469"/>
          <ac:spMkLst>
            <pc:docMk/>
            <pc:sldMk cId="2461920024" sldId="263"/>
            <ac:spMk id="80" creationId="{2076232C-5B4F-4C07-AC1F-A271649EE3DB}"/>
          </ac:spMkLst>
        </pc:spChg>
        <pc:spChg chg="add mod">
          <ac:chgData name="Joe Smith" userId="10030000A803774B@LIVE.COM" providerId="AD" clId="Web-{07CAB130-58BE-4E0C-BEB2-96FCE91E9607}" dt="2018-02-21T15:20:41.421" v="470"/>
          <ac:spMkLst>
            <pc:docMk/>
            <pc:sldMk cId="2461920024" sldId="263"/>
            <ac:spMk id="81" creationId="{CFDCF6D5-8029-419A-9C4F-7D6C618F7F16}"/>
          </ac:spMkLst>
        </pc:spChg>
        <pc:spChg chg="add mod">
          <ac:chgData name="Joe Smith" userId="10030000A803774B@LIVE.COM" providerId="AD" clId="Web-{07CAB130-58BE-4E0C-BEB2-96FCE91E9607}" dt="2018-02-21T15:20:41.437" v="471"/>
          <ac:spMkLst>
            <pc:docMk/>
            <pc:sldMk cId="2461920024" sldId="263"/>
            <ac:spMk id="82" creationId="{36CFF7ED-1F89-4DF1-8B80-BF34D060F2A8}"/>
          </ac:spMkLst>
        </pc:spChg>
        <pc:spChg chg="add mod">
          <ac:chgData name="Joe Smith" userId="10030000A803774B@LIVE.COM" providerId="AD" clId="Web-{07CAB130-58BE-4E0C-BEB2-96FCE91E9607}" dt="2018-02-21T15:20:41.468" v="472"/>
          <ac:spMkLst>
            <pc:docMk/>
            <pc:sldMk cId="2461920024" sldId="263"/>
            <ac:spMk id="83" creationId="{40DB272C-E80E-4ADB-8F67-F3B95C7D7D26}"/>
          </ac:spMkLst>
        </pc:spChg>
        <pc:spChg chg="add mod">
          <ac:chgData name="Joe Smith" userId="10030000A803774B@LIVE.COM" providerId="AD" clId="Web-{07CAB130-58BE-4E0C-BEB2-96FCE91E9607}" dt="2018-02-21T15:20:41.484" v="473"/>
          <ac:spMkLst>
            <pc:docMk/>
            <pc:sldMk cId="2461920024" sldId="263"/>
            <ac:spMk id="84" creationId="{83BD33F3-0A60-4B69-9EF6-5DCCC5998A8F}"/>
          </ac:spMkLst>
        </pc:spChg>
        <pc:spChg chg="add mod">
          <ac:chgData name="Joe Smith" userId="10030000A803774B@LIVE.COM" providerId="AD" clId="Web-{07CAB130-58BE-4E0C-BEB2-96FCE91E9607}" dt="2018-02-21T15:20:41.515" v="474"/>
          <ac:spMkLst>
            <pc:docMk/>
            <pc:sldMk cId="2461920024" sldId="263"/>
            <ac:spMk id="85" creationId="{F818A356-6BC2-48B9-8A2E-B993BEDA73FC}"/>
          </ac:spMkLst>
        </pc:spChg>
        <pc:spChg chg="add mod">
          <ac:chgData name="Joe Smith" userId="10030000A803774B@LIVE.COM" providerId="AD" clId="Web-{07CAB130-58BE-4E0C-BEB2-96FCE91E9607}" dt="2018-02-21T15:20:41.546" v="475"/>
          <ac:spMkLst>
            <pc:docMk/>
            <pc:sldMk cId="2461920024" sldId="263"/>
            <ac:spMk id="86" creationId="{BF322EBB-E4C5-41FE-8EBC-EFBCA36C3188}"/>
          </ac:spMkLst>
        </pc:spChg>
        <pc:spChg chg="add mod">
          <ac:chgData name="Joe Smith" userId="10030000A803774B@LIVE.COM" providerId="AD" clId="Web-{07CAB130-58BE-4E0C-BEB2-96FCE91E9607}" dt="2018-02-21T15:20:41.562" v="476"/>
          <ac:spMkLst>
            <pc:docMk/>
            <pc:sldMk cId="2461920024" sldId="263"/>
            <ac:spMk id="87" creationId="{4E66DA4E-C7D9-455B-A7E6-F322B21FBD63}"/>
          </ac:spMkLst>
        </pc:spChg>
        <pc:spChg chg="add mod">
          <ac:chgData name="Joe Smith" userId="10030000A803774B@LIVE.COM" providerId="AD" clId="Web-{07CAB130-58BE-4E0C-BEB2-96FCE91E9607}" dt="2018-02-21T15:20:41.593" v="477"/>
          <ac:spMkLst>
            <pc:docMk/>
            <pc:sldMk cId="2461920024" sldId="263"/>
            <ac:spMk id="88" creationId="{B7548C60-294F-4DEA-ADAF-354EC86E4A07}"/>
          </ac:spMkLst>
        </pc:spChg>
        <pc:spChg chg="add mod">
          <ac:chgData name="Joe Smith" userId="10030000A803774B@LIVE.COM" providerId="AD" clId="Web-{07CAB130-58BE-4E0C-BEB2-96FCE91E9607}" dt="2018-02-21T15:20:41.687" v="481"/>
          <ac:spMkLst>
            <pc:docMk/>
            <pc:sldMk cId="2461920024" sldId="263"/>
            <ac:spMk id="89" creationId="{8149E2C0-D674-4F38-8F60-36C98CEFF98B}"/>
          </ac:spMkLst>
        </pc:spChg>
        <pc:spChg chg="add mod">
          <ac:chgData name="Joe Smith" userId="10030000A803774B@LIVE.COM" providerId="AD" clId="Web-{07CAB130-58BE-4E0C-BEB2-96FCE91E9607}" dt="2018-02-21T15:20:41.624" v="478"/>
          <ac:spMkLst>
            <pc:docMk/>
            <pc:sldMk cId="2461920024" sldId="263"/>
            <ac:spMk id="90" creationId="{AFC07018-A344-423E-A53B-1A40F20E0903}"/>
          </ac:spMkLst>
        </pc:spChg>
        <pc:spChg chg="add mod">
          <ac:chgData name="Joe Smith" userId="10030000A803774B@LIVE.COM" providerId="AD" clId="Web-{07CAB130-58BE-4E0C-BEB2-96FCE91E9607}" dt="2018-02-21T15:20:41.640" v="479"/>
          <ac:spMkLst>
            <pc:docMk/>
            <pc:sldMk cId="2461920024" sldId="263"/>
            <ac:spMk id="91" creationId="{8AA404EA-6B6D-4AF8-A8E0-5B66A57F9C07}"/>
          </ac:spMkLst>
        </pc:spChg>
        <pc:spChg chg="add mod">
          <ac:chgData name="Joe Smith" userId="10030000A803774B@LIVE.COM" providerId="AD" clId="Web-{07CAB130-58BE-4E0C-BEB2-96FCE91E9607}" dt="2018-02-21T15:20:41.671" v="480"/>
          <ac:spMkLst>
            <pc:docMk/>
            <pc:sldMk cId="2461920024" sldId="263"/>
            <ac:spMk id="92" creationId="{2F770B62-8B36-4AE5-97A1-4FB1A4A507FD}"/>
          </ac:spMkLst>
        </pc:spChg>
        <pc:spChg chg="add mod">
          <ac:chgData name="Joe Smith" userId="10030000A803774B@LIVE.COM" providerId="AD" clId="Web-{07CAB130-58BE-4E0C-BEB2-96FCE91E9607}" dt="2018-02-21T15:18:34.296" v="448"/>
          <ac:spMkLst>
            <pc:docMk/>
            <pc:sldMk cId="2461920024" sldId="263"/>
            <ac:spMk id="93" creationId="{8D481BD4-9D3F-4B13-86B9-62DC277F4196}"/>
          </ac:spMkLst>
        </pc:spChg>
      </pc:sldChg>
      <pc:sldChg chg="addSp modSp add replId modNotes">
        <pc:chgData name="Joe Smith" userId="10030000A803774B@LIVE.COM" providerId="AD" clId="Web-{07CAB130-58BE-4E0C-BEB2-96FCE91E9607}" dt="2018-02-21T15:29:58.893" v="583"/>
        <pc:sldMkLst>
          <pc:docMk/>
          <pc:sldMk cId="4103890304" sldId="264"/>
        </pc:sldMkLst>
        <pc:spChg chg="mod">
          <ac:chgData name="Joe Smith" userId="10030000A803774B@LIVE.COM" providerId="AD" clId="Web-{07CAB130-58BE-4E0C-BEB2-96FCE91E9607}" dt="2018-02-21T15:29:58.893" v="583"/>
          <ac:spMkLst>
            <pc:docMk/>
            <pc:sldMk cId="4103890304" sldId="264"/>
            <ac:spMk id="2" creationId="{31A5419E-1973-4339-B7AB-4FB75F450C13}"/>
          </ac:spMkLst>
        </pc:spChg>
        <pc:spChg chg="mod">
          <ac:chgData name="Joe Smith" userId="10030000A803774B@LIVE.COM" providerId="AD" clId="Web-{07CAB130-58BE-4E0C-BEB2-96FCE91E9607}" dt="2018-02-21T15:15:18.918" v="393"/>
          <ac:spMkLst>
            <pc:docMk/>
            <pc:sldMk cId="4103890304" sldId="264"/>
            <ac:spMk id="5" creationId="{34A765DE-BE5C-4860-BAB4-F717F1B5503B}"/>
          </ac:spMkLst>
        </pc:spChg>
        <pc:spChg chg="add mod">
          <ac:chgData name="Joe Smith" userId="10030000A803774B@LIVE.COM" providerId="AD" clId="Web-{07CAB130-58BE-4E0C-BEB2-96FCE91E9607}" dt="2018-02-21T15:20:59.265" v="483"/>
          <ac:spMkLst>
            <pc:docMk/>
            <pc:sldMk cId="4103890304" sldId="264"/>
            <ac:spMk id="6" creationId="{6F4A17BD-C2E9-4977-A959-9A280B3FF289}"/>
          </ac:spMkLst>
        </pc:spChg>
      </pc:sldChg>
      <pc:sldChg chg="addSp modSp add replId modNotes">
        <pc:chgData name="Joe Smith" userId="10030000A803774B@LIVE.COM" providerId="AD" clId="Web-{07CAB130-58BE-4E0C-BEB2-96FCE91E9607}" dt="2018-02-21T15:30:11.910" v="585"/>
        <pc:sldMkLst>
          <pc:docMk/>
          <pc:sldMk cId="876371451" sldId="265"/>
        </pc:sldMkLst>
        <pc:spChg chg="mod">
          <ac:chgData name="Joe Smith" userId="10030000A803774B@LIVE.COM" providerId="AD" clId="Web-{07CAB130-58BE-4E0C-BEB2-96FCE91E9607}" dt="2018-02-21T15:30:11.910" v="585"/>
          <ac:spMkLst>
            <pc:docMk/>
            <pc:sldMk cId="876371451" sldId="265"/>
            <ac:spMk id="2" creationId="{31A5419E-1973-4339-B7AB-4FB75F450C13}"/>
          </ac:spMkLst>
        </pc:spChg>
        <pc:spChg chg="mod">
          <ac:chgData name="Joe Smith" userId="10030000A803774B@LIVE.COM" providerId="AD" clId="Web-{07CAB130-58BE-4E0C-BEB2-96FCE91E9607}" dt="2018-02-21T15:15:32.324" v="395"/>
          <ac:spMkLst>
            <pc:docMk/>
            <pc:sldMk cId="876371451" sldId="265"/>
            <ac:spMk id="5" creationId="{34A765DE-BE5C-4860-BAB4-F717F1B5503B}"/>
          </ac:spMkLst>
        </pc:spChg>
        <pc:spChg chg="add mod">
          <ac:chgData name="Joe Smith" userId="10030000A803774B@LIVE.COM" providerId="AD" clId="Web-{07CAB130-58BE-4E0C-BEB2-96FCE91E9607}" dt="2018-02-21T15:20:52.343" v="482"/>
          <ac:spMkLst>
            <pc:docMk/>
            <pc:sldMk cId="876371451" sldId="265"/>
            <ac:spMk id="6" creationId="{95B33436-4B6D-43A8-A531-80BBDD9563F5}"/>
          </ac:spMkLst>
        </pc:spChg>
      </pc:sldChg>
      <pc:sldChg chg="addSp modSp add replId modNotes">
        <pc:chgData name="Joe Smith" userId="10030000A803774B@LIVE.COM" providerId="AD" clId="Web-{07CAB130-58BE-4E0C-BEB2-96FCE91E9607}" dt="2018-02-21T15:30:18.315" v="587"/>
        <pc:sldMkLst>
          <pc:docMk/>
          <pc:sldMk cId="2722627332" sldId="266"/>
        </pc:sldMkLst>
        <pc:spChg chg="mod">
          <ac:chgData name="Joe Smith" userId="10030000A803774B@LIVE.COM" providerId="AD" clId="Web-{07CAB130-58BE-4E0C-BEB2-96FCE91E9607}" dt="2018-02-21T15:30:18.315" v="587"/>
          <ac:spMkLst>
            <pc:docMk/>
            <pc:sldMk cId="2722627332" sldId="266"/>
            <ac:spMk id="2" creationId="{31A5419E-1973-4339-B7AB-4FB75F450C13}"/>
          </ac:spMkLst>
        </pc:spChg>
        <pc:spChg chg="mod">
          <ac:chgData name="Joe Smith" userId="10030000A803774B@LIVE.COM" providerId="AD" clId="Web-{07CAB130-58BE-4E0C-BEB2-96FCE91E9607}" dt="2018-02-21T15:15:44.809" v="397"/>
          <ac:spMkLst>
            <pc:docMk/>
            <pc:sldMk cId="2722627332" sldId="266"/>
            <ac:spMk id="5" creationId="{34A765DE-BE5C-4860-BAB4-F717F1B5503B}"/>
          </ac:spMkLst>
        </pc:spChg>
        <pc:spChg chg="add mod">
          <ac:chgData name="Joe Smith" userId="10030000A803774B@LIVE.COM" providerId="AD" clId="Web-{07CAB130-58BE-4E0C-BEB2-96FCE91E9607}" dt="2018-02-21T15:21:25.453" v="489"/>
          <ac:spMkLst>
            <pc:docMk/>
            <pc:sldMk cId="2722627332" sldId="266"/>
            <ac:spMk id="6" creationId="{9B6D581F-E155-4C3C-AEEC-F11A17AA0EBC}"/>
          </ac:spMkLst>
        </pc:spChg>
        <pc:spChg chg="add mod">
          <ac:chgData name="Joe Smith" userId="10030000A803774B@LIVE.COM" providerId="AD" clId="Web-{07CAB130-58BE-4E0C-BEB2-96FCE91E9607}" dt="2018-02-21T15:21:34.312" v="490"/>
          <ac:spMkLst>
            <pc:docMk/>
            <pc:sldMk cId="2722627332" sldId="266"/>
            <ac:spMk id="7" creationId="{D2348D7A-58B8-4D36-967C-89014122A700}"/>
          </ac:spMkLst>
        </pc:spChg>
        <pc:spChg chg="add mod">
          <ac:chgData name="Joe Smith" userId="10030000A803774B@LIVE.COM" providerId="AD" clId="Web-{07CAB130-58BE-4E0C-BEB2-96FCE91E9607}" dt="2018-02-21T15:21:39.468" v="491"/>
          <ac:spMkLst>
            <pc:docMk/>
            <pc:sldMk cId="2722627332" sldId="266"/>
            <ac:spMk id="8" creationId="{F1F5EC55-1DD5-4DC8-8E4F-5BB73E2DDA13}"/>
          </ac:spMkLst>
        </pc:spChg>
        <pc:spChg chg="add mod">
          <ac:chgData name="Joe Smith" userId="10030000A803774B@LIVE.COM" providerId="AD" clId="Web-{07CAB130-58BE-4E0C-BEB2-96FCE91E9607}" dt="2018-02-21T15:21:43.812" v="492"/>
          <ac:spMkLst>
            <pc:docMk/>
            <pc:sldMk cId="2722627332" sldId="266"/>
            <ac:spMk id="9" creationId="{BE56F0B4-19A8-4380-BA21-D905C5D7E9ED}"/>
          </ac:spMkLst>
        </pc:spChg>
        <pc:spChg chg="add mod">
          <ac:chgData name="Joe Smith" userId="10030000A803774B@LIVE.COM" providerId="AD" clId="Web-{07CAB130-58BE-4E0C-BEB2-96FCE91E9607}" dt="2018-02-21T15:21:49.312" v="493"/>
          <ac:spMkLst>
            <pc:docMk/>
            <pc:sldMk cId="2722627332" sldId="266"/>
            <ac:spMk id="10" creationId="{D8A174CF-C8A7-4542-9D8C-B10DED44E50C}"/>
          </ac:spMkLst>
        </pc:spChg>
      </pc:sldChg>
      <pc:sldChg chg="addSp modSp add ord replId modNotes">
        <pc:chgData name="Joe Smith" userId="10030000A803774B@LIVE.COM" providerId="AD" clId="Web-{07CAB130-58BE-4E0C-BEB2-96FCE91E9607}" dt="2018-02-21T15:36:34.692" v="631"/>
        <pc:sldMkLst>
          <pc:docMk/>
          <pc:sldMk cId="2742167830" sldId="267"/>
        </pc:sldMkLst>
        <pc:spChg chg="mod">
          <ac:chgData name="Joe Smith" userId="10030000A803774B@LIVE.COM" providerId="AD" clId="Web-{07CAB130-58BE-4E0C-BEB2-96FCE91E9607}" dt="2018-02-21T15:30:24.221" v="589"/>
          <ac:spMkLst>
            <pc:docMk/>
            <pc:sldMk cId="2742167830" sldId="267"/>
            <ac:spMk id="2" creationId="{31A5419E-1973-4339-B7AB-4FB75F450C13}"/>
          </ac:spMkLst>
        </pc:spChg>
        <pc:spChg chg="mod">
          <ac:chgData name="Joe Smith" userId="10030000A803774B@LIVE.COM" providerId="AD" clId="Web-{07CAB130-58BE-4E0C-BEB2-96FCE91E9607}" dt="2018-02-21T15:36:34.692" v="631"/>
          <ac:spMkLst>
            <pc:docMk/>
            <pc:sldMk cId="2742167830" sldId="267"/>
            <ac:spMk id="5" creationId="{34A765DE-BE5C-4860-BAB4-F717F1B5503B}"/>
          </ac:spMkLst>
        </pc:spChg>
        <pc:graphicFrameChg chg="add mod modGraphic">
          <ac:chgData name="Joe Smith" userId="10030000A803774B@LIVE.COM" providerId="AD" clId="Web-{07CAB130-58BE-4E0C-BEB2-96FCE91E9607}" dt="2018-02-21T15:25:50.143" v="540"/>
          <ac:graphicFrameMkLst>
            <pc:docMk/>
            <pc:sldMk cId="2742167830" sldId="267"/>
            <ac:graphicFrameMk id="6" creationId="{EFDB3CD3-D825-4403-BEF7-0C503219392F}"/>
          </ac:graphicFrameMkLst>
        </pc:graphicFrameChg>
      </pc:sldChg>
      <pc:sldChg chg="addSp modSp add ord replId modNotes">
        <pc:chgData name="Joe Smith" userId="10030000A803774B@LIVE.COM" providerId="AD" clId="Web-{07CAB130-58BE-4E0C-BEB2-96FCE91E9607}" dt="2018-02-21T15:36:47.333" v="640"/>
        <pc:sldMkLst>
          <pc:docMk/>
          <pc:sldMk cId="1231873837" sldId="268"/>
        </pc:sldMkLst>
        <pc:spChg chg="mod">
          <ac:chgData name="Joe Smith" userId="10030000A803774B@LIVE.COM" providerId="AD" clId="Web-{07CAB130-58BE-4E0C-BEB2-96FCE91E9607}" dt="2018-02-21T15:33:46.862" v="611"/>
          <ac:spMkLst>
            <pc:docMk/>
            <pc:sldMk cId="1231873837" sldId="268"/>
            <ac:spMk id="2" creationId="{31A5419E-1973-4339-B7AB-4FB75F450C13}"/>
          </ac:spMkLst>
        </pc:spChg>
        <pc:spChg chg="mod">
          <ac:chgData name="Joe Smith" userId="10030000A803774B@LIVE.COM" providerId="AD" clId="Web-{07CAB130-58BE-4E0C-BEB2-96FCE91E9607}" dt="2018-02-21T15:36:47.333" v="640"/>
          <ac:spMkLst>
            <pc:docMk/>
            <pc:sldMk cId="1231873837" sldId="268"/>
            <ac:spMk id="5" creationId="{34A765DE-BE5C-4860-BAB4-F717F1B5503B}"/>
          </ac:spMkLst>
        </pc:spChg>
        <pc:spChg chg="add mod">
          <ac:chgData name="Joe Smith" userId="10030000A803774B@LIVE.COM" providerId="AD" clId="Web-{07CAB130-58BE-4E0C-BEB2-96FCE91E9607}" dt="2018-02-21T15:26:16.643" v="542"/>
          <ac:spMkLst>
            <pc:docMk/>
            <pc:sldMk cId="1231873837" sldId="268"/>
            <ac:spMk id="6" creationId="{CB6C3BAC-A862-4A7F-999B-651F3DE40EAF}"/>
          </ac:spMkLst>
        </pc:spChg>
      </pc:sldChg>
      <pc:sldChg chg="delSp new mod ord modClrScheme chgLayout">
        <pc:chgData name="Joe Smith" userId="10030000A803774B@LIVE.COM" providerId="AD" clId="Web-{07CAB130-58BE-4E0C-BEB2-96FCE91E9607}" dt="2018-02-21T15:10:36.871" v="375"/>
        <pc:sldMkLst>
          <pc:docMk/>
          <pc:sldMk cId="3307198454" sldId="269"/>
        </pc:sldMkLst>
        <pc:spChg chg="del">
          <ac:chgData name="Joe Smith" userId="10030000A803774B@LIVE.COM" providerId="AD" clId="Web-{07CAB130-58BE-4E0C-BEB2-96FCE91E9607}" dt="2018-02-21T15:10:36.871" v="375"/>
          <ac:spMkLst>
            <pc:docMk/>
            <pc:sldMk cId="3307198454" sldId="269"/>
            <ac:spMk id="2" creationId="{B2363A22-7C32-4ECA-8023-05F647A07F03}"/>
          </ac:spMkLst>
        </pc:spChg>
        <pc:spChg chg="del">
          <ac:chgData name="Joe Smith" userId="10030000A803774B@LIVE.COM" providerId="AD" clId="Web-{07CAB130-58BE-4E0C-BEB2-96FCE91E9607}" dt="2018-02-21T15:10:36.871" v="375"/>
          <ac:spMkLst>
            <pc:docMk/>
            <pc:sldMk cId="3307198454" sldId="269"/>
            <ac:spMk id="3" creationId="{E7408868-D3CA-4131-AC01-74803CAAF05A}"/>
          </ac:spMkLst>
        </pc:spChg>
        <pc:spChg chg="del">
          <ac:chgData name="Joe Smith" userId="10030000A803774B@LIVE.COM" providerId="AD" clId="Web-{07CAB130-58BE-4E0C-BEB2-96FCE91E9607}" dt="2018-02-21T15:10:36.871" v="375"/>
          <ac:spMkLst>
            <pc:docMk/>
            <pc:sldMk cId="3307198454" sldId="269"/>
            <ac:spMk id="4" creationId="{1E3E24B8-C28A-402F-BB8A-EB8067511160}"/>
          </ac:spMkLst>
        </pc:spChg>
      </pc:sldChg>
      <pc:sldChg chg="addSp delSp modSp add ord replId">
        <pc:chgData name="Joe Smith" userId="10030000A803774B@LIVE.COM" providerId="AD" clId="Web-{07CAB130-58BE-4E0C-BEB2-96FCE91E9607}" dt="2018-02-21T15:28:53.503" v="572"/>
        <pc:sldMkLst>
          <pc:docMk/>
          <pc:sldMk cId="3813185993" sldId="270"/>
        </pc:sldMkLst>
        <pc:spChg chg="mod">
          <ac:chgData name="Joe Smith" userId="10030000A803774B@LIVE.COM" providerId="AD" clId="Web-{07CAB130-58BE-4E0C-BEB2-96FCE91E9607}" dt="2018-02-21T15:28:53.503" v="572"/>
          <ac:spMkLst>
            <pc:docMk/>
            <pc:sldMk cId="3813185993" sldId="270"/>
            <ac:spMk id="2" creationId="{31A5419E-1973-4339-B7AB-4FB75F450C13}"/>
          </ac:spMkLst>
        </pc:spChg>
        <pc:spChg chg="mod">
          <ac:chgData name="Joe Smith" userId="10030000A803774B@LIVE.COM" providerId="AD" clId="Web-{07CAB130-58BE-4E0C-BEB2-96FCE91E9607}" dt="2018-02-21T15:27:38.909" v="552"/>
          <ac:spMkLst>
            <pc:docMk/>
            <pc:sldMk cId="3813185993" sldId="270"/>
            <ac:spMk id="5" creationId="{34A765DE-BE5C-4860-BAB4-F717F1B5503B}"/>
          </ac:spMkLst>
        </pc:spChg>
        <pc:spChg chg="del">
          <ac:chgData name="Joe Smith" userId="10030000A803774B@LIVE.COM" providerId="AD" clId="Web-{07CAB130-58BE-4E0C-BEB2-96FCE91E9607}" dt="2018-02-21T15:27:43.300" v="556"/>
          <ac:spMkLst>
            <pc:docMk/>
            <pc:sldMk cId="3813185993" sldId="270"/>
            <ac:spMk id="6" creationId="{737AAE27-A7BC-438E-8178-88DC29EB95A5}"/>
          </ac:spMkLst>
        </pc:spChg>
        <pc:spChg chg="add mod">
          <ac:chgData name="Joe Smith" userId="10030000A803774B@LIVE.COM" providerId="AD" clId="Web-{07CAB130-58BE-4E0C-BEB2-96FCE91E9607}" dt="2018-02-21T15:28:09.565" v="558"/>
          <ac:spMkLst>
            <pc:docMk/>
            <pc:sldMk cId="3813185993" sldId="270"/>
            <ac:spMk id="7" creationId="{7BBF0E8D-BAF6-454B-829F-6CF22A915B03}"/>
          </ac:spMkLst>
        </pc:spChg>
        <pc:spChg chg="add mod">
          <ac:chgData name="Joe Smith" userId="10030000A803774B@LIVE.COM" providerId="AD" clId="Web-{07CAB130-58BE-4E0C-BEB2-96FCE91E9607}" dt="2018-02-21T15:28:09.596" v="559"/>
          <ac:spMkLst>
            <pc:docMk/>
            <pc:sldMk cId="3813185993" sldId="270"/>
            <ac:spMk id="8" creationId="{2E557C31-ABB3-42D8-B5C8-BC944C2BF700}"/>
          </ac:spMkLst>
        </pc:spChg>
        <pc:spChg chg="add mod">
          <ac:chgData name="Joe Smith" userId="10030000A803774B@LIVE.COM" providerId="AD" clId="Web-{07CAB130-58BE-4E0C-BEB2-96FCE91E9607}" dt="2018-02-21T15:28:09.628" v="560"/>
          <ac:spMkLst>
            <pc:docMk/>
            <pc:sldMk cId="3813185993" sldId="270"/>
            <ac:spMk id="9" creationId="{B1BE2150-63D9-473B-A6FD-24588229E462}"/>
          </ac:spMkLst>
        </pc:spChg>
        <pc:spChg chg="add mod">
          <ac:chgData name="Joe Smith" userId="10030000A803774B@LIVE.COM" providerId="AD" clId="Web-{07CAB130-58BE-4E0C-BEB2-96FCE91E9607}" dt="2018-02-21T15:28:09.659" v="561"/>
          <ac:spMkLst>
            <pc:docMk/>
            <pc:sldMk cId="3813185993" sldId="270"/>
            <ac:spMk id="10" creationId="{196EF17B-E5CD-4F1E-8A33-4293A7C1C2F4}"/>
          </ac:spMkLst>
        </pc:spChg>
        <pc:spChg chg="add mod">
          <ac:chgData name="Joe Smith" userId="10030000A803774B@LIVE.COM" providerId="AD" clId="Web-{07CAB130-58BE-4E0C-BEB2-96FCE91E9607}" dt="2018-02-21T15:28:09.690" v="562"/>
          <ac:spMkLst>
            <pc:docMk/>
            <pc:sldMk cId="3813185993" sldId="270"/>
            <ac:spMk id="11" creationId="{4276F713-4414-4631-A44C-8F1B925E53AE}"/>
          </ac:spMkLst>
        </pc:spChg>
        <pc:spChg chg="add mod">
          <ac:chgData name="Joe Smith" userId="10030000A803774B@LIVE.COM" providerId="AD" clId="Web-{07CAB130-58BE-4E0C-BEB2-96FCE91E9607}" dt="2018-02-21T15:28:09.721" v="563"/>
          <ac:spMkLst>
            <pc:docMk/>
            <pc:sldMk cId="3813185993" sldId="270"/>
            <ac:spMk id="12" creationId="{E1102738-07B9-400C-9841-78BD4FB28FAF}"/>
          </ac:spMkLst>
        </pc:spChg>
        <pc:spChg chg="add mod">
          <ac:chgData name="Joe Smith" userId="10030000A803774B@LIVE.COM" providerId="AD" clId="Web-{07CAB130-58BE-4E0C-BEB2-96FCE91E9607}" dt="2018-02-21T15:28:09.753" v="564"/>
          <ac:spMkLst>
            <pc:docMk/>
            <pc:sldMk cId="3813185993" sldId="270"/>
            <ac:spMk id="13" creationId="{A26F3779-5A23-466A-84A0-F4779FE62778}"/>
          </ac:spMkLst>
        </pc:spChg>
        <pc:spChg chg="add mod">
          <ac:chgData name="Joe Smith" userId="10030000A803774B@LIVE.COM" providerId="AD" clId="Web-{07CAB130-58BE-4E0C-BEB2-96FCE91E9607}" dt="2018-02-21T15:28:09.784" v="565"/>
          <ac:spMkLst>
            <pc:docMk/>
            <pc:sldMk cId="3813185993" sldId="270"/>
            <ac:spMk id="14" creationId="{426589DB-EBF7-444E-9E9A-A36356EA5BF1}"/>
          </ac:spMkLst>
        </pc:spChg>
        <pc:spChg chg="add mod">
          <ac:chgData name="Joe Smith" userId="10030000A803774B@LIVE.COM" providerId="AD" clId="Web-{07CAB130-58BE-4E0C-BEB2-96FCE91E9607}" dt="2018-02-21T15:28:09.831" v="566"/>
          <ac:spMkLst>
            <pc:docMk/>
            <pc:sldMk cId="3813185993" sldId="270"/>
            <ac:spMk id="15" creationId="{392B5BFD-780B-4E62-90D9-8A914897474C}"/>
          </ac:spMkLst>
        </pc:spChg>
        <pc:spChg chg="add mod">
          <ac:chgData name="Joe Smith" userId="10030000A803774B@LIVE.COM" providerId="AD" clId="Web-{07CAB130-58BE-4E0C-BEB2-96FCE91E9607}" dt="2018-02-21T15:28:09.862" v="567"/>
          <ac:spMkLst>
            <pc:docMk/>
            <pc:sldMk cId="3813185993" sldId="270"/>
            <ac:spMk id="16" creationId="{EA992561-CC24-48AF-8A45-F0A039A4AA72}"/>
          </ac:spMkLst>
        </pc:spChg>
      </pc:sldChg>
    </pc:docChg>
  </pc:docChgLst>
  <pc:docChgLst>
    <pc:chgData name="Joe Smith" userId="S::joe.smith@crisis.org.uk::339c0dfa-b3e8-40d0-9156-d00e9ede1f4e" providerId="AD" clId="Web-{3CF00CF1-15A6-A0BE-A20E-548502285E4C}"/>
    <pc:docChg chg="addSld modSld sldOrd">
      <pc:chgData name="Joe Smith" userId="S::joe.smith@crisis.org.uk::339c0dfa-b3e8-40d0-9156-d00e9ede1f4e" providerId="AD" clId="Web-{3CF00CF1-15A6-A0BE-A20E-548502285E4C}" dt="2018-08-13T15:50:30.695" v="350" actId="20577"/>
      <pc:docMkLst>
        <pc:docMk/>
      </pc:docMkLst>
      <pc:sldChg chg="modSp">
        <pc:chgData name="Joe Smith" userId="S::joe.smith@crisis.org.uk::339c0dfa-b3e8-40d0-9156-d00e9ede1f4e" providerId="AD" clId="Web-{3CF00CF1-15A6-A0BE-A20E-548502285E4C}" dt="2018-08-13T15:43:21.561" v="154" actId="20577"/>
        <pc:sldMkLst>
          <pc:docMk/>
          <pc:sldMk cId="120967413" sldId="287"/>
        </pc:sldMkLst>
        <pc:spChg chg="mod">
          <ac:chgData name="Joe Smith" userId="S::joe.smith@crisis.org.uk::339c0dfa-b3e8-40d0-9156-d00e9ede1f4e" providerId="AD" clId="Web-{3CF00CF1-15A6-A0BE-A20E-548502285E4C}" dt="2018-08-13T15:43:21.561" v="154" actId="20577"/>
          <ac:spMkLst>
            <pc:docMk/>
            <pc:sldMk cId="120967413" sldId="287"/>
            <ac:spMk id="5" creationId="{34A765DE-BE5C-4860-BAB4-F717F1B5503B}"/>
          </ac:spMkLst>
        </pc:spChg>
      </pc:sldChg>
      <pc:sldChg chg="modSp">
        <pc:chgData name="Joe Smith" userId="S::joe.smith@crisis.org.uk::339c0dfa-b3e8-40d0-9156-d00e9ede1f4e" providerId="AD" clId="Web-{3CF00CF1-15A6-A0BE-A20E-548502285E4C}" dt="2018-08-13T15:44:00.172" v="167" actId="20577"/>
        <pc:sldMkLst>
          <pc:docMk/>
          <pc:sldMk cId="1418145921" sldId="296"/>
        </pc:sldMkLst>
        <pc:spChg chg="mod">
          <ac:chgData name="Joe Smith" userId="S::joe.smith@crisis.org.uk::339c0dfa-b3e8-40d0-9156-d00e9ede1f4e" providerId="AD" clId="Web-{3CF00CF1-15A6-A0BE-A20E-548502285E4C}" dt="2018-08-13T15:44:00.172" v="167" actId="20577"/>
          <ac:spMkLst>
            <pc:docMk/>
            <pc:sldMk cId="1418145921" sldId="296"/>
            <ac:spMk id="5" creationId="{34A765DE-BE5C-4860-BAB4-F717F1B5503B}"/>
          </ac:spMkLst>
        </pc:spChg>
      </pc:sldChg>
      <pc:sldChg chg="modSp ord">
        <pc:chgData name="Joe Smith" userId="S::joe.smith@crisis.org.uk::339c0dfa-b3e8-40d0-9156-d00e9ede1f4e" providerId="AD" clId="Web-{3CF00CF1-15A6-A0BE-A20E-548502285E4C}" dt="2018-08-13T15:43:45.312" v="163"/>
        <pc:sldMkLst>
          <pc:docMk/>
          <pc:sldMk cId="513784190" sldId="297"/>
        </pc:sldMkLst>
        <pc:spChg chg="mod">
          <ac:chgData name="Joe Smith" userId="S::joe.smith@crisis.org.uk::339c0dfa-b3e8-40d0-9156-d00e9ede1f4e" providerId="AD" clId="Web-{3CF00CF1-15A6-A0BE-A20E-548502285E4C}" dt="2018-08-13T15:35:46.725" v="6" actId="20577"/>
          <ac:spMkLst>
            <pc:docMk/>
            <pc:sldMk cId="513784190" sldId="297"/>
            <ac:spMk id="5" creationId="{34A765DE-BE5C-4860-BAB4-F717F1B5503B}"/>
          </ac:spMkLst>
        </pc:spChg>
      </pc:sldChg>
      <pc:sldChg chg="modSp">
        <pc:chgData name="Joe Smith" userId="S::joe.smith@crisis.org.uk::339c0dfa-b3e8-40d0-9156-d00e9ede1f4e" providerId="AD" clId="Web-{3CF00CF1-15A6-A0BE-A20E-548502285E4C}" dt="2018-08-13T15:40:26.480" v="42" actId="20577"/>
        <pc:sldMkLst>
          <pc:docMk/>
          <pc:sldMk cId="3193592521" sldId="299"/>
        </pc:sldMkLst>
        <pc:spChg chg="mod">
          <ac:chgData name="Joe Smith" userId="S::joe.smith@crisis.org.uk::339c0dfa-b3e8-40d0-9156-d00e9ede1f4e" providerId="AD" clId="Web-{3CF00CF1-15A6-A0BE-A20E-548502285E4C}" dt="2018-08-13T15:40:26.480" v="42" actId="20577"/>
          <ac:spMkLst>
            <pc:docMk/>
            <pc:sldMk cId="3193592521" sldId="299"/>
            <ac:spMk id="5" creationId="{34A765DE-BE5C-4860-BAB4-F717F1B5503B}"/>
          </ac:spMkLst>
        </pc:spChg>
      </pc:sldChg>
      <pc:sldChg chg="modSp add ord replId">
        <pc:chgData name="Joe Smith" userId="S::joe.smith@crisis.org.uk::339c0dfa-b3e8-40d0-9156-d00e9ede1f4e" providerId="AD" clId="Web-{3CF00CF1-15A6-A0BE-A20E-548502285E4C}" dt="2018-08-13T15:43:48.593" v="164"/>
        <pc:sldMkLst>
          <pc:docMk/>
          <pc:sldMk cId="3665825665" sldId="303"/>
        </pc:sldMkLst>
        <pc:spChg chg="mod">
          <ac:chgData name="Joe Smith" userId="S::joe.smith@crisis.org.uk::339c0dfa-b3e8-40d0-9156-d00e9ede1f4e" providerId="AD" clId="Web-{3CF00CF1-15A6-A0BE-A20E-548502285E4C}" dt="2018-08-13T15:36:21.225" v="19" actId="20577"/>
          <ac:spMkLst>
            <pc:docMk/>
            <pc:sldMk cId="3665825665" sldId="303"/>
            <ac:spMk id="5" creationId="{34A765DE-BE5C-4860-BAB4-F717F1B5503B}"/>
          </ac:spMkLst>
        </pc:spChg>
      </pc:sldChg>
      <pc:sldChg chg="modSp add replId">
        <pc:chgData name="Joe Smith" userId="S::joe.smith@crisis.org.uk::339c0dfa-b3e8-40d0-9156-d00e9ede1f4e" providerId="AD" clId="Web-{3CF00CF1-15A6-A0BE-A20E-548502285E4C}" dt="2018-08-13T15:45:32.064" v="208" actId="20577"/>
        <pc:sldMkLst>
          <pc:docMk/>
          <pc:sldMk cId="389176958" sldId="304"/>
        </pc:sldMkLst>
        <pc:spChg chg="mod">
          <ac:chgData name="Joe Smith" userId="S::joe.smith@crisis.org.uk::339c0dfa-b3e8-40d0-9156-d00e9ede1f4e" providerId="AD" clId="Web-{3CF00CF1-15A6-A0BE-A20E-548502285E4C}" dt="2018-08-13T15:45:32.064" v="208" actId="20577"/>
          <ac:spMkLst>
            <pc:docMk/>
            <pc:sldMk cId="389176958" sldId="304"/>
            <ac:spMk id="5" creationId="{34A765DE-BE5C-4860-BAB4-F717F1B5503B}"/>
          </ac:spMkLst>
        </pc:spChg>
      </pc:sldChg>
      <pc:sldChg chg="modSp add replId">
        <pc:chgData name="Joe Smith" userId="S::joe.smith@crisis.org.uk::339c0dfa-b3e8-40d0-9156-d00e9ede1f4e" providerId="AD" clId="Web-{3CF00CF1-15A6-A0BE-A20E-548502285E4C}" dt="2018-08-13T15:47:58.176" v="316" actId="20577"/>
        <pc:sldMkLst>
          <pc:docMk/>
          <pc:sldMk cId="460934400" sldId="305"/>
        </pc:sldMkLst>
        <pc:spChg chg="mod">
          <ac:chgData name="Joe Smith" userId="S::joe.smith@crisis.org.uk::339c0dfa-b3e8-40d0-9156-d00e9ede1f4e" providerId="AD" clId="Web-{3CF00CF1-15A6-A0BE-A20E-548502285E4C}" dt="2018-08-13T15:47:58.176" v="316" actId="20577"/>
          <ac:spMkLst>
            <pc:docMk/>
            <pc:sldMk cId="460934400" sldId="305"/>
            <ac:spMk id="5" creationId="{34A765DE-BE5C-4860-BAB4-F717F1B5503B}"/>
          </ac:spMkLst>
        </pc:spChg>
      </pc:sldChg>
      <pc:sldChg chg="modSp add replId">
        <pc:chgData name="Joe Smith" userId="S::joe.smith@crisis.org.uk::339c0dfa-b3e8-40d0-9156-d00e9ede1f4e" providerId="AD" clId="Web-{3CF00CF1-15A6-A0BE-A20E-548502285E4C}" dt="2018-08-13T15:45:46.361" v="215" actId="20577"/>
        <pc:sldMkLst>
          <pc:docMk/>
          <pc:sldMk cId="1636487770" sldId="306"/>
        </pc:sldMkLst>
        <pc:spChg chg="mod">
          <ac:chgData name="Joe Smith" userId="S::joe.smith@crisis.org.uk::339c0dfa-b3e8-40d0-9156-d00e9ede1f4e" providerId="AD" clId="Web-{3CF00CF1-15A6-A0BE-A20E-548502285E4C}" dt="2018-08-13T15:45:46.361" v="215" actId="20577"/>
          <ac:spMkLst>
            <pc:docMk/>
            <pc:sldMk cId="1636487770" sldId="306"/>
            <ac:spMk id="5" creationId="{34A765DE-BE5C-4860-BAB4-F717F1B5503B}"/>
          </ac:spMkLst>
        </pc:spChg>
      </pc:sldChg>
      <pc:sldChg chg="modSp add ord replId">
        <pc:chgData name="Joe Smith" userId="S::joe.smith@crisis.org.uk::339c0dfa-b3e8-40d0-9156-d00e9ede1f4e" providerId="AD" clId="Web-{3CF00CF1-15A6-A0BE-A20E-548502285E4C}" dt="2018-08-13T15:50:29.992" v="348" actId="20577"/>
        <pc:sldMkLst>
          <pc:docMk/>
          <pc:sldMk cId="3607231086" sldId="307"/>
        </pc:sldMkLst>
        <pc:spChg chg="mod">
          <ac:chgData name="Joe Smith" userId="S::joe.smith@crisis.org.uk::339c0dfa-b3e8-40d0-9156-d00e9ede1f4e" providerId="AD" clId="Web-{3CF00CF1-15A6-A0BE-A20E-548502285E4C}" dt="2018-08-13T15:50:29.992" v="348" actId="20577"/>
          <ac:spMkLst>
            <pc:docMk/>
            <pc:sldMk cId="3607231086" sldId="307"/>
            <ac:spMk id="5" creationId="{34A765DE-BE5C-4860-BAB4-F717F1B5503B}"/>
          </ac:spMkLst>
        </pc:spChg>
      </pc:sldChg>
      <pc:sldChg chg="modSp add replId">
        <pc:chgData name="Joe Smith" userId="S::joe.smith@crisis.org.uk::339c0dfa-b3e8-40d0-9156-d00e9ede1f4e" providerId="AD" clId="Web-{3CF00CF1-15A6-A0BE-A20E-548502285E4C}" dt="2018-08-13T15:49:23.865" v="333" actId="20577"/>
        <pc:sldMkLst>
          <pc:docMk/>
          <pc:sldMk cId="1647821978" sldId="308"/>
        </pc:sldMkLst>
        <pc:spChg chg="mod">
          <ac:chgData name="Joe Smith" userId="S::joe.smith@crisis.org.uk::339c0dfa-b3e8-40d0-9156-d00e9ede1f4e" providerId="AD" clId="Web-{3CF00CF1-15A6-A0BE-A20E-548502285E4C}" dt="2018-08-13T15:49:23.865" v="333" actId="20577"/>
          <ac:spMkLst>
            <pc:docMk/>
            <pc:sldMk cId="1647821978" sldId="308"/>
            <ac:spMk id="5" creationId="{34A765DE-BE5C-4860-BAB4-F717F1B5503B}"/>
          </ac:spMkLst>
        </pc:spChg>
      </pc:sldChg>
    </pc:docChg>
  </pc:docChgLst>
  <pc:docChgLst>
    <pc:chgData name="Joe Smith" userId="S::joe.smith@crisis.org.uk::339c0dfa-b3e8-40d0-9156-d00e9ede1f4e" providerId="AD" clId="Web-{90D2375F-7117-A8C9-CD6F-FA863464844D}"/>
    <pc:docChg chg="modSld">
      <pc:chgData name="Joe Smith" userId="S::joe.smith@crisis.org.uk::339c0dfa-b3e8-40d0-9156-d00e9ede1f4e" providerId="AD" clId="Web-{90D2375F-7117-A8C9-CD6F-FA863464844D}" dt="2018-08-14T06:58:18.883" v="28" actId="20577"/>
      <pc:docMkLst>
        <pc:docMk/>
      </pc:docMkLst>
      <pc:sldChg chg="modSp modNotes">
        <pc:chgData name="Joe Smith" userId="S::joe.smith@crisis.org.uk::339c0dfa-b3e8-40d0-9156-d00e9ede1f4e" providerId="AD" clId="Web-{90D2375F-7117-A8C9-CD6F-FA863464844D}" dt="2018-08-14T06:56:12.536" v="23"/>
        <pc:sldMkLst>
          <pc:docMk/>
          <pc:sldMk cId="3442654019" sldId="276"/>
        </pc:sldMkLst>
        <pc:spChg chg="mod">
          <ac:chgData name="Joe Smith" userId="S::joe.smith@crisis.org.uk::339c0dfa-b3e8-40d0-9156-d00e9ede1f4e" providerId="AD" clId="Web-{90D2375F-7117-A8C9-CD6F-FA863464844D}" dt="2018-08-14T06:55:08.300" v="4" actId="20577"/>
          <ac:spMkLst>
            <pc:docMk/>
            <pc:sldMk cId="3442654019" sldId="276"/>
            <ac:spMk id="2" creationId="{76DEAA47-88CE-481D-99A7-FCEF2791B2FC}"/>
          </ac:spMkLst>
        </pc:spChg>
        <pc:spChg chg="mod">
          <ac:chgData name="Joe Smith" userId="S::joe.smith@crisis.org.uk::339c0dfa-b3e8-40d0-9156-d00e9ede1f4e" providerId="AD" clId="Web-{90D2375F-7117-A8C9-CD6F-FA863464844D}" dt="2018-08-14T06:54:18.441" v="1" actId="20577"/>
          <ac:spMkLst>
            <pc:docMk/>
            <pc:sldMk cId="3442654019" sldId="276"/>
            <ac:spMk id="5" creationId="{81DB5D26-DAB9-43A6-A587-53CE5D7FDF93}"/>
          </ac:spMkLst>
        </pc:spChg>
      </pc:sldChg>
      <pc:sldChg chg="modSp">
        <pc:chgData name="Joe Smith" userId="S::joe.smith@crisis.org.uk::339c0dfa-b3e8-40d0-9156-d00e9ede1f4e" providerId="AD" clId="Web-{90D2375F-7117-A8C9-CD6F-FA863464844D}" dt="2018-08-14T06:58:17.727" v="26" actId="20577"/>
        <pc:sldMkLst>
          <pc:docMk/>
          <pc:sldMk cId="1418145921" sldId="296"/>
        </pc:sldMkLst>
        <pc:spChg chg="mod">
          <ac:chgData name="Joe Smith" userId="S::joe.smith@crisis.org.uk::339c0dfa-b3e8-40d0-9156-d00e9ede1f4e" providerId="AD" clId="Web-{90D2375F-7117-A8C9-CD6F-FA863464844D}" dt="2018-08-14T06:58:17.727" v="26" actId="20577"/>
          <ac:spMkLst>
            <pc:docMk/>
            <pc:sldMk cId="1418145921" sldId="296"/>
            <ac:spMk id="5" creationId="{34A765DE-BE5C-4860-BAB4-F717F1B5503B}"/>
          </ac:spMkLst>
        </pc:spChg>
      </pc:sldChg>
      <pc:sldChg chg="modSp">
        <pc:chgData name="Joe Smith" userId="S::joe.smith@crisis.org.uk::339c0dfa-b3e8-40d0-9156-d00e9ede1f4e" providerId="AD" clId="Web-{90D2375F-7117-A8C9-CD6F-FA863464844D}" dt="2018-08-14T06:55:43.549" v="17" actId="20577"/>
        <pc:sldMkLst>
          <pc:docMk/>
          <pc:sldMk cId="3107377360" sldId="301"/>
        </pc:sldMkLst>
        <pc:spChg chg="mod">
          <ac:chgData name="Joe Smith" userId="S::joe.smith@crisis.org.uk::339c0dfa-b3e8-40d0-9156-d00e9ede1f4e" providerId="AD" clId="Web-{90D2375F-7117-A8C9-CD6F-FA863464844D}" dt="2018-08-14T06:55:43.549" v="17" actId="20577"/>
          <ac:spMkLst>
            <pc:docMk/>
            <pc:sldMk cId="3107377360" sldId="301"/>
            <ac:spMk id="5" creationId="{34A765DE-BE5C-4860-BAB4-F717F1B5503B}"/>
          </ac:spMkLst>
        </pc:spChg>
      </pc:sldChg>
      <pc:sldChg chg="modSp modNotes">
        <pc:chgData name="Joe Smith" userId="S::joe.smith@crisis.org.uk::339c0dfa-b3e8-40d0-9156-d00e9ede1f4e" providerId="AD" clId="Web-{90D2375F-7117-A8C9-CD6F-FA863464844D}" dt="2018-08-14T06:55:59.971" v="21"/>
        <pc:sldMkLst>
          <pc:docMk/>
          <pc:sldMk cId="624427639" sldId="302"/>
        </pc:sldMkLst>
        <pc:spChg chg="mod">
          <ac:chgData name="Joe Smith" userId="S::joe.smith@crisis.org.uk::339c0dfa-b3e8-40d0-9156-d00e9ede1f4e" providerId="AD" clId="Web-{90D2375F-7117-A8C9-CD6F-FA863464844D}" dt="2018-08-14T06:55:28.831" v="7" actId="20577"/>
          <ac:spMkLst>
            <pc:docMk/>
            <pc:sldMk cId="624427639" sldId="302"/>
            <ac:spMk id="5" creationId="{34A765DE-BE5C-4860-BAB4-F717F1B5503B}"/>
          </ac:spMkLst>
        </pc:spChg>
      </pc:sldChg>
    </pc:docChg>
  </pc:docChgLst>
  <pc:docChgLst>
    <pc:chgData name="Joe Smith" userId="S::joe.smith@crisis.org.uk::339c0dfa-b3e8-40d0-9156-d00e9ede1f4e" providerId="AD" clId="Web-{DA322D40-0A59-9A01-F79E-FDADC4EB8DDE}"/>
    <pc:docChg chg="modSld">
      <pc:chgData name="Joe Smith" userId="S::joe.smith@crisis.org.uk::339c0dfa-b3e8-40d0-9156-d00e9ede1f4e" providerId="AD" clId="Web-{DA322D40-0A59-9A01-F79E-FDADC4EB8DDE}" dt="2018-08-14T09:13:53.385" v="39" actId="14100"/>
      <pc:docMkLst>
        <pc:docMk/>
      </pc:docMkLst>
      <pc:sldChg chg="addSp delSp modSp">
        <pc:chgData name="Joe Smith" userId="S::joe.smith@crisis.org.uk::339c0dfa-b3e8-40d0-9156-d00e9ede1f4e" providerId="AD" clId="Web-{DA322D40-0A59-9A01-F79E-FDADC4EB8DDE}" dt="2018-08-14T09:13:53.385" v="39" actId="14100"/>
        <pc:sldMkLst>
          <pc:docMk/>
          <pc:sldMk cId="2184042120" sldId="313"/>
        </pc:sldMkLst>
        <pc:spChg chg="del">
          <ac:chgData name="Joe Smith" userId="S::joe.smith@crisis.org.uk::339c0dfa-b3e8-40d0-9156-d00e9ede1f4e" providerId="AD" clId="Web-{DA322D40-0A59-9A01-F79E-FDADC4EB8DDE}" dt="2018-08-14T09:12:25.836" v="17"/>
          <ac:spMkLst>
            <pc:docMk/>
            <pc:sldMk cId="2184042120" sldId="313"/>
            <ac:spMk id="9" creationId="{E5D313A7-BB89-460E-9121-F22365CAE64E}"/>
          </ac:spMkLst>
        </pc:spChg>
        <pc:spChg chg="mod">
          <ac:chgData name="Joe Smith" userId="S::joe.smith@crisis.org.uk::339c0dfa-b3e8-40d0-9156-d00e9ede1f4e" providerId="AD" clId="Web-{DA322D40-0A59-9A01-F79E-FDADC4EB8DDE}" dt="2018-08-14T09:13:53.370" v="37" actId="14100"/>
          <ac:spMkLst>
            <pc:docMk/>
            <pc:sldMk cId="2184042120" sldId="313"/>
            <ac:spMk id="10" creationId="{33E2002D-C236-4DFD-90EA-98F33C4CE384}"/>
          </ac:spMkLst>
        </pc:spChg>
        <pc:spChg chg="add mod">
          <ac:chgData name="Joe Smith" userId="S::joe.smith@crisis.org.uk::339c0dfa-b3e8-40d0-9156-d00e9ede1f4e" providerId="AD" clId="Web-{DA322D40-0A59-9A01-F79E-FDADC4EB8DDE}" dt="2018-08-14T09:13:53.385" v="38" actId="14100"/>
          <ac:spMkLst>
            <pc:docMk/>
            <pc:sldMk cId="2184042120" sldId="313"/>
            <ac:spMk id="11" creationId="{0B062EF5-8A22-4DD7-A962-0E831CC75C57}"/>
          </ac:spMkLst>
        </pc:spChg>
        <pc:spChg chg="add mod">
          <ac:chgData name="Joe Smith" userId="S::joe.smith@crisis.org.uk::339c0dfa-b3e8-40d0-9156-d00e9ede1f4e" providerId="AD" clId="Web-{DA322D40-0A59-9A01-F79E-FDADC4EB8DDE}" dt="2018-08-14T09:13:53.385" v="39" actId="14100"/>
          <ac:spMkLst>
            <pc:docMk/>
            <pc:sldMk cId="2184042120" sldId="313"/>
            <ac:spMk id="12" creationId="{8424D6A8-E818-4930-B5E4-803E3E3E2DD3}"/>
          </ac:spMkLst>
        </pc:spChg>
        <pc:spChg chg="add mod">
          <ac:chgData name="Joe Smith" userId="S::joe.smith@crisis.org.uk::339c0dfa-b3e8-40d0-9156-d00e9ede1f4e" providerId="AD" clId="Web-{DA322D40-0A59-9A01-F79E-FDADC4EB8DDE}" dt="2018-08-14T09:13:53.354" v="36" actId="14100"/>
          <ac:spMkLst>
            <pc:docMk/>
            <pc:sldMk cId="2184042120" sldId="313"/>
            <ac:spMk id="13" creationId="{A85BAFB3-03D1-4782-9B40-A1AA19C8D42B}"/>
          </ac:spMkLst>
        </pc:spChg>
        <pc:spChg chg="del">
          <ac:chgData name="Joe Smith" userId="S::joe.smith@crisis.org.uk::339c0dfa-b3e8-40d0-9156-d00e9ede1f4e" providerId="AD" clId="Web-{DA322D40-0A59-9A01-F79E-FDADC4EB8DDE}" dt="2018-08-14T09:12:34.930" v="22"/>
          <ac:spMkLst>
            <pc:docMk/>
            <pc:sldMk cId="2184042120" sldId="313"/>
            <ac:spMk id="16" creationId="{EAF23E1A-600C-4DD0-8D08-39D8D6B3EA0F}"/>
          </ac:spMkLst>
        </pc:spChg>
        <pc:spChg chg="del">
          <ac:chgData name="Joe Smith" userId="S::joe.smith@crisis.org.uk::339c0dfa-b3e8-40d0-9156-d00e9ede1f4e" providerId="AD" clId="Web-{DA322D40-0A59-9A01-F79E-FDADC4EB8DDE}" dt="2018-08-14T09:12:34.930" v="21"/>
          <ac:spMkLst>
            <pc:docMk/>
            <pc:sldMk cId="2184042120" sldId="313"/>
            <ac:spMk id="18" creationId="{DEE7B742-08FE-4410-AD10-1DAE7A2AA719}"/>
          </ac:spMkLst>
        </pc:spChg>
        <pc:spChg chg="del">
          <ac:chgData name="Joe Smith" userId="S::joe.smith@crisis.org.uk::339c0dfa-b3e8-40d0-9156-d00e9ede1f4e" providerId="AD" clId="Web-{DA322D40-0A59-9A01-F79E-FDADC4EB8DDE}" dt="2018-08-14T09:12:34.915" v="20"/>
          <ac:spMkLst>
            <pc:docMk/>
            <pc:sldMk cId="2184042120" sldId="313"/>
            <ac:spMk id="20" creationId="{D5279914-DE4D-49D0-B9CA-D1409656C0C5}"/>
          </ac:spMkLst>
        </pc:spChg>
        <pc:spChg chg="del">
          <ac:chgData name="Joe Smith" userId="S::joe.smith@crisis.org.uk::339c0dfa-b3e8-40d0-9156-d00e9ede1f4e" providerId="AD" clId="Web-{DA322D40-0A59-9A01-F79E-FDADC4EB8DDE}" dt="2018-08-14T09:12:34.915" v="19"/>
          <ac:spMkLst>
            <pc:docMk/>
            <pc:sldMk cId="2184042120" sldId="313"/>
            <ac:spMk id="22" creationId="{0254E6C3-B9E2-4C0B-89ED-E4207A43DA96}"/>
          </ac:spMkLst>
        </pc:spChg>
        <pc:spChg chg="del">
          <ac:chgData name="Joe Smith" userId="S::joe.smith@crisis.org.uk::339c0dfa-b3e8-40d0-9156-d00e9ede1f4e" providerId="AD" clId="Web-{DA322D40-0A59-9A01-F79E-FDADC4EB8DDE}" dt="2018-08-14T09:12:34.915" v="18"/>
          <ac:spMkLst>
            <pc:docMk/>
            <pc:sldMk cId="2184042120" sldId="313"/>
            <ac:spMk id="24" creationId="{A49B918E-960C-4508-8E7D-15F8EE40B64E}"/>
          </ac:spMkLst>
        </pc:spChg>
        <pc:spChg chg="mod">
          <ac:chgData name="Joe Smith" userId="S::joe.smith@crisis.org.uk::339c0dfa-b3e8-40d0-9156-d00e9ede1f4e" providerId="AD" clId="Web-{DA322D40-0A59-9A01-F79E-FDADC4EB8DDE}" dt="2018-08-14T09:12:14.836" v="13" actId="20577"/>
          <ac:spMkLst>
            <pc:docMk/>
            <pc:sldMk cId="2184042120" sldId="313"/>
            <ac:spMk id="28" creationId="{24D67A7E-A63B-49F4-BAB0-667FF1860586}"/>
          </ac:spMkLst>
        </pc:spChg>
      </pc:sldChg>
    </pc:docChg>
  </pc:docChgLst>
  <pc:docChgLst>
    <pc:chgData name="Joe Smith" userId="S::joe.smith@crisis.org.uk::339c0dfa-b3e8-40d0-9156-d00e9ede1f4e" providerId="AD" clId="Web-{3D97A9D6-616A-4394-559C-FA2FDC68AB76}"/>
    <pc:docChg chg="modSld">
      <pc:chgData name="Joe Smith" userId="S::joe.smith@crisis.org.uk::339c0dfa-b3e8-40d0-9156-d00e9ede1f4e" providerId="AD" clId="Web-{3D97A9D6-616A-4394-559C-FA2FDC68AB76}" dt="2019-01-13T23:41:50.086" v="1" actId="20577"/>
      <pc:docMkLst>
        <pc:docMk/>
      </pc:docMkLst>
      <pc:sldChg chg="modSp">
        <pc:chgData name="Joe Smith" userId="S::joe.smith@crisis.org.uk::339c0dfa-b3e8-40d0-9156-d00e9ede1f4e" providerId="AD" clId="Web-{3D97A9D6-616A-4394-559C-FA2FDC68AB76}" dt="2019-01-13T23:41:50.086" v="1" actId="20577"/>
        <pc:sldMkLst>
          <pc:docMk/>
          <pc:sldMk cId="4000409907" sldId="328"/>
        </pc:sldMkLst>
        <pc:spChg chg="mod">
          <ac:chgData name="Joe Smith" userId="S::joe.smith@crisis.org.uk::339c0dfa-b3e8-40d0-9156-d00e9ede1f4e" providerId="AD" clId="Web-{3D97A9D6-616A-4394-559C-FA2FDC68AB76}" dt="2019-01-13T23:41:50.086" v="1" actId="20577"/>
          <ac:spMkLst>
            <pc:docMk/>
            <pc:sldMk cId="4000409907" sldId="328"/>
            <ac:spMk id="2" creationId="{945C2F5A-ED6B-49A4-A96B-2C0B6113ECC9}"/>
          </ac:spMkLst>
        </pc:spChg>
      </pc:sldChg>
    </pc:docChg>
  </pc:docChgLst>
  <pc:docChgLst>
    <pc:chgData name="RICKATSON Amie" userId="S::arickatson_oxford.gov.uk#ext#@crisisuk.onmicrosoft.com::5dded5c9-3872-4d77-a77a-e236b45272ac" providerId="AD" clId="Web-{E4A888EA-60F0-F167-FF06-D54DCC6479A9}"/>
    <pc:docChg chg="modSld">
      <pc:chgData name="RICKATSON Amie" userId="S::arickatson_oxford.gov.uk#ext#@crisisuk.onmicrosoft.com::5dded5c9-3872-4d77-a77a-e236b45272ac" providerId="AD" clId="Web-{E4A888EA-60F0-F167-FF06-D54DCC6479A9}" dt="2019-02-14T16:29:28.854" v="0" actId="1076"/>
      <pc:docMkLst>
        <pc:docMk/>
      </pc:docMkLst>
      <pc:sldChg chg="modSp">
        <pc:chgData name="RICKATSON Amie" userId="S::arickatson_oxford.gov.uk#ext#@crisisuk.onmicrosoft.com::5dded5c9-3872-4d77-a77a-e236b45272ac" providerId="AD" clId="Web-{E4A888EA-60F0-F167-FF06-D54DCC6479A9}" dt="2019-02-14T16:29:28.854" v="0" actId="1076"/>
        <pc:sldMkLst>
          <pc:docMk/>
          <pc:sldMk cId="1167583418" sldId="338"/>
        </pc:sldMkLst>
        <pc:spChg chg="mod">
          <ac:chgData name="RICKATSON Amie" userId="S::arickatson_oxford.gov.uk#ext#@crisisuk.onmicrosoft.com::5dded5c9-3872-4d77-a77a-e236b45272ac" providerId="AD" clId="Web-{E4A888EA-60F0-F167-FF06-D54DCC6479A9}" dt="2019-02-14T16:29:28.854" v="0" actId="1076"/>
          <ac:spMkLst>
            <pc:docMk/>
            <pc:sldMk cId="1167583418" sldId="338"/>
            <ac:spMk id="4" creationId="{D45181EB-1452-4539-B11C-9A19497499E5}"/>
          </ac:spMkLst>
        </pc:spChg>
      </pc:sldChg>
    </pc:docChg>
  </pc:docChgLst>
  <pc:docChgLst>
    <pc:chgData name="Joe Smith" userId="S::joe.smith@crisis.org.uk::339c0dfa-b3e8-40d0-9156-d00e9ede1f4e" providerId="AD" clId="Web-{CE1C5330-9E3C-B470-FE5F-00565E8A47D7}"/>
    <pc:docChg chg="modSld">
      <pc:chgData name="Joe Smith" userId="S::joe.smith@crisis.org.uk::339c0dfa-b3e8-40d0-9156-d00e9ede1f4e" providerId="AD" clId="Web-{CE1C5330-9E3C-B470-FE5F-00565E8A47D7}" dt="2019-01-13T22:57:53.473" v="7"/>
      <pc:docMkLst>
        <pc:docMk/>
      </pc:docMkLst>
      <pc:sldChg chg="modNotes">
        <pc:chgData name="Joe Smith" userId="S::joe.smith@crisis.org.uk::339c0dfa-b3e8-40d0-9156-d00e9ede1f4e" providerId="AD" clId="Web-{CE1C5330-9E3C-B470-FE5F-00565E8A47D7}" dt="2019-01-13T22:57:53.473" v="7"/>
        <pc:sldMkLst>
          <pc:docMk/>
          <pc:sldMk cId="3493862784" sldId="324"/>
        </pc:sldMkLst>
      </pc:sldChg>
    </pc:docChg>
  </pc:docChgLst>
  <pc:docChgLst>
    <pc:chgData name="Joe Smith" userId="S::joe.smith@crisis.org.uk::339c0dfa-b3e8-40d0-9156-d00e9ede1f4e" providerId="AD" clId="Web-{12DE866A-926F-C31F-83E1-82BB53B0F49E}"/>
    <pc:docChg chg="addSld delSld modSld sldOrd">
      <pc:chgData name="Joe Smith" userId="S::joe.smith@crisis.org.uk::339c0dfa-b3e8-40d0-9156-d00e9ede1f4e" providerId="AD" clId="Web-{12DE866A-926F-C31F-83E1-82BB53B0F49E}" dt="2019-01-10T16:09:54.072" v="1007" actId="20577"/>
      <pc:docMkLst>
        <pc:docMk/>
      </pc:docMkLst>
      <pc:sldChg chg="modSp">
        <pc:chgData name="Joe Smith" userId="S::joe.smith@crisis.org.uk::339c0dfa-b3e8-40d0-9156-d00e9ede1f4e" providerId="AD" clId="Web-{12DE866A-926F-C31F-83E1-82BB53B0F49E}" dt="2019-01-10T15:27:50.137" v="126" actId="20577"/>
        <pc:sldMkLst>
          <pc:docMk/>
          <pc:sldMk cId="2304714769" sldId="330"/>
        </pc:sldMkLst>
        <pc:spChg chg="mod">
          <ac:chgData name="Joe Smith" userId="S::joe.smith@crisis.org.uk::339c0dfa-b3e8-40d0-9156-d00e9ede1f4e" providerId="AD" clId="Web-{12DE866A-926F-C31F-83E1-82BB53B0F49E}" dt="2019-01-10T15:27:50.137" v="126" actId="20577"/>
          <ac:spMkLst>
            <pc:docMk/>
            <pc:sldMk cId="2304714769" sldId="330"/>
            <ac:spMk id="5" creationId="{7F09B711-095E-4D23-8881-BB9471FBB217}"/>
          </ac:spMkLst>
        </pc:spChg>
      </pc:sldChg>
      <pc:sldChg chg="del">
        <pc:chgData name="Joe Smith" userId="S::joe.smith@crisis.org.uk::339c0dfa-b3e8-40d0-9156-d00e9ede1f4e" providerId="AD" clId="Web-{12DE866A-926F-C31F-83E1-82BB53B0F49E}" dt="2019-01-10T15:21:57.432" v="0"/>
        <pc:sldMkLst>
          <pc:docMk/>
          <pc:sldMk cId="3986840365" sldId="333"/>
        </pc:sldMkLst>
      </pc:sldChg>
      <pc:sldChg chg="addSp delSp modSp">
        <pc:chgData name="Joe Smith" userId="S::joe.smith@crisis.org.uk::339c0dfa-b3e8-40d0-9156-d00e9ede1f4e" providerId="AD" clId="Web-{12DE866A-926F-C31F-83E1-82BB53B0F49E}" dt="2019-01-10T15:43:26.327" v="330" actId="20577"/>
        <pc:sldMkLst>
          <pc:docMk/>
          <pc:sldMk cId="2391452870" sldId="336"/>
        </pc:sldMkLst>
        <pc:spChg chg="mod">
          <ac:chgData name="Joe Smith" userId="S::joe.smith@crisis.org.uk::339c0dfa-b3e8-40d0-9156-d00e9ede1f4e" providerId="AD" clId="Web-{12DE866A-926F-C31F-83E1-82BB53B0F49E}" dt="2019-01-10T15:38:31.670" v="284" actId="1076"/>
          <ac:spMkLst>
            <pc:docMk/>
            <pc:sldMk cId="2391452870" sldId="336"/>
            <ac:spMk id="2" creationId="{74EAA873-85F7-4DCC-8D30-3112A3ACAF6E}"/>
          </ac:spMkLst>
        </pc:spChg>
        <pc:spChg chg="mod">
          <ac:chgData name="Joe Smith" userId="S::joe.smith@crisis.org.uk::339c0dfa-b3e8-40d0-9156-d00e9ede1f4e" providerId="AD" clId="Web-{12DE866A-926F-C31F-83E1-82BB53B0F49E}" dt="2019-01-10T15:43:26.327" v="330" actId="20577"/>
          <ac:spMkLst>
            <pc:docMk/>
            <pc:sldMk cId="2391452870" sldId="336"/>
            <ac:spMk id="3" creationId="{B7198A4C-6DC0-45B9-A047-B75E14E6D01C}"/>
          </ac:spMkLst>
        </pc:spChg>
        <pc:spChg chg="add mod">
          <ac:chgData name="Joe Smith" userId="S::joe.smith@crisis.org.uk::339c0dfa-b3e8-40d0-9156-d00e9ede1f4e" providerId="AD" clId="Web-{12DE866A-926F-C31F-83E1-82BB53B0F49E}" dt="2019-01-10T15:38:31.686" v="285" actId="1076"/>
          <ac:spMkLst>
            <pc:docMk/>
            <pc:sldMk cId="2391452870" sldId="336"/>
            <ac:spMk id="4" creationId="{DB79E21F-4B09-49B3-9DCE-DE13DB351495}"/>
          </ac:spMkLst>
        </pc:spChg>
        <pc:spChg chg="mod">
          <ac:chgData name="Joe Smith" userId="S::joe.smith@crisis.org.uk::339c0dfa-b3e8-40d0-9156-d00e9ede1f4e" providerId="AD" clId="Web-{12DE866A-926F-C31F-83E1-82BB53B0F49E}" dt="2019-01-10T15:38:19.639" v="282" actId="1076"/>
          <ac:spMkLst>
            <pc:docMk/>
            <pc:sldMk cId="2391452870" sldId="336"/>
            <ac:spMk id="11" creationId="{C1C06AD4-521B-48B5-AD66-E0D30963AA5F}"/>
          </ac:spMkLst>
        </pc:spChg>
        <pc:spChg chg="mod">
          <ac:chgData name="Joe Smith" userId="S::joe.smith@crisis.org.uk::339c0dfa-b3e8-40d0-9156-d00e9ede1f4e" providerId="AD" clId="Web-{12DE866A-926F-C31F-83E1-82BB53B0F49E}" dt="2019-01-10T15:39:49.108" v="295" actId="20577"/>
          <ac:spMkLst>
            <pc:docMk/>
            <pc:sldMk cId="2391452870" sldId="336"/>
            <ac:spMk id="19" creationId="{981C2D07-7B7F-4CEC-8C8F-6F53D035AAF5}"/>
          </ac:spMkLst>
        </pc:spChg>
        <pc:spChg chg="mod">
          <ac:chgData name="Joe Smith" userId="S::joe.smith@crisis.org.uk::339c0dfa-b3e8-40d0-9156-d00e9ede1f4e" providerId="AD" clId="Web-{12DE866A-926F-C31F-83E1-82BB53B0F49E}" dt="2019-01-10T15:39:57.280" v="298" actId="20577"/>
          <ac:spMkLst>
            <pc:docMk/>
            <pc:sldMk cId="2391452870" sldId="336"/>
            <ac:spMk id="21" creationId="{D732053E-F638-4CBD-A672-DA82D2B63428}"/>
          </ac:spMkLst>
        </pc:spChg>
        <pc:spChg chg="mod">
          <ac:chgData name="Joe Smith" userId="S::joe.smith@crisis.org.uk::339c0dfa-b3e8-40d0-9156-d00e9ede1f4e" providerId="AD" clId="Web-{12DE866A-926F-C31F-83E1-82BB53B0F49E}" dt="2019-01-10T15:40:15.858" v="302" actId="20577"/>
          <ac:spMkLst>
            <pc:docMk/>
            <pc:sldMk cId="2391452870" sldId="336"/>
            <ac:spMk id="23" creationId="{EB4C7BDE-6771-48F9-9CCF-EF73088C2252}"/>
          </ac:spMkLst>
        </pc:spChg>
        <pc:spChg chg="mod">
          <ac:chgData name="Joe Smith" userId="S::joe.smith@crisis.org.uk::339c0dfa-b3e8-40d0-9156-d00e9ede1f4e" providerId="AD" clId="Web-{12DE866A-926F-C31F-83E1-82BB53B0F49E}" dt="2019-01-10T15:43:13.499" v="327" actId="20577"/>
          <ac:spMkLst>
            <pc:docMk/>
            <pc:sldMk cId="2391452870" sldId="336"/>
            <ac:spMk id="25" creationId="{C356AF80-BC53-4F41-80AE-F28770B1E883}"/>
          </ac:spMkLst>
        </pc:spChg>
        <pc:spChg chg="add mod">
          <ac:chgData name="Joe Smith" userId="S::joe.smith@crisis.org.uk::339c0dfa-b3e8-40d0-9156-d00e9ede1f4e" providerId="AD" clId="Web-{12DE866A-926F-C31F-83E1-82BB53B0F49E}" dt="2019-01-10T15:38:19.654" v="283" actId="1076"/>
          <ac:spMkLst>
            <pc:docMk/>
            <pc:sldMk cId="2391452870" sldId="336"/>
            <ac:spMk id="26" creationId="{81FA6E26-9008-49A2-AA12-FAC6AFD2B734}"/>
          </ac:spMkLst>
        </pc:spChg>
        <pc:spChg chg="add mod">
          <ac:chgData name="Joe Smith" userId="S::joe.smith@crisis.org.uk::339c0dfa-b3e8-40d0-9156-d00e9ede1f4e" providerId="AD" clId="Web-{12DE866A-926F-C31F-83E1-82BB53B0F49E}" dt="2019-01-10T15:38:35.842" v="286" actId="1076"/>
          <ac:spMkLst>
            <pc:docMk/>
            <pc:sldMk cId="2391452870" sldId="336"/>
            <ac:spMk id="28" creationId="{7E595063-9FC1-49F7-9EDA-6B08B39F7225}"/>
          </ac:spMkLst>
        </pc:spChg>
        <pc:spChg chg="mod">
          <ac:chgData name="Joe Smith" userId="S::joe.smith@crisis.org.uk::339c0dfa-b3e8-40d0-9156-d00e9ede1f4e" providerId="AD" clId="Web-{12DE866A-926F-C31F-83E1-82BB53B0F49E}" dt="2019-01-10T15:33:16.935" v="163" actId="20577"/>
          <ac:spMkLst>
            <pc:docMk/>
            <pc:sldMk cId="2391452870" sldId="336"/>
            <ac:spMk id="47" creationId="{33F55487-387C-410A-AE4E-EC4341467E5D}"/>
          </ac:spMkLst>
        </pc:spChg>
        <pc:cxnChg chg="del">
          <ac:chgData name="Joe Smith" userId="S::joe.smith@crisis.org.uk::339c0dfa-b3e8-40d0-9156-d00e9ede1f4e" providerId="AD" clId="Web-{12DE866A-926F-C31F-83E1-82BB53B0F49E}" dt="2019-01-10T15:32:19.216" v="149"/>
          <ac:cxnSpMkLst>
            <pc:docMk/>
            <pc:sldMk cId="2391452870" sldId="336"/>
            <ac:cxnSpMk id="9" creationId="{2DF9BCED-8A64-4BE4-9C61-AF9313E4FF87}"/>
          </ac:cxnSpMkLst>
        </pc:cxnChg>
        <pc:cxnChg chg="del">
          <ac:chgData name="Joe Smith" userId="S::joe.smith@crisis.org.uk::339c0dfa-b3e8-40d0-9156-d00e9ede1f4e" providerId="AD" clId="Web-{12DE866A-926F-C31F-83E1-82BB53B0F49E}" dt="2019-01-10T15:32:19.216" v="148"/>
          <ac:cxnSpMkLst>
            <pc:docMk/>
            <pc:sldMk cId="2391452870" sldId="336"/>
            <ac:cxnSpMk id="31" creationId="{DE69736A-43F6-4807-A7C7-5251F9638762}"/>
          </ac:cxnSpMkLst>
        </pc:cxnChg>
        <pc:cxnChg chg="del">
          <ac:chgData name="Joe Smith" userId="S::joe.smith@crisis.org.uk::339c0dfa-b3e8-40d0-9156-d00e9ede1f4e" providerId="AD" clId="Web-{12DE866A-926F-C31F-83E1-82BB53B0F49E}" dt="2019-01-10T15:32:19.216" v="147"/>
          <ac:cxnSpMkLst>
            <pc:docMk/>
            <pc:sldMk cId="2391452870" sldId="336"/>
            <ac:cxnSpMk id="33" creationId="{16B6AF8A-9BD9-4B5A-B98A-229535761C30}"/>
          </ac:cxnSpMkLst>
        </pc:cxnChg>
        <pc:cxnChg chg="del">
          <ac:chgData name="Joe Smith" userId="S::joe.smith@crisis.org.uk::339c0dfa-b3e8-40d0-9156-d00e9ede1f4e" providerId="AD" clId="Web-{12DE866A-926F-C31F-83E1-82BB53B0F49E}" dt="2019-01-10T15:32:22.434" v="152"/>
          <ac:cxnSpMkLst>
            <pc:docMk/>
            <pc:sldMk cId="2391452870" sldId="336"/>
            <ac:cxnSpMk id="35" creationId="{2E82C8FF-BCBD-4A3D-B10D-36DA01A940D2}"/>
          </ac:cxnSpMkLst>
        </pc:cxnChg>
        <pc:cxnChg chg="del">
          <ac:chgData name="Joe Smith" userId="S::joe.smith@crisis.org.uk::339c0dfa-b3e8-40d0-9156-d00e9ede1f4e" providerId="AD" clId="Web-{12DE866A-926F-C31F-83E1-82BB53B0F49E}" dt="2019-01-10T15:32:22.434" v="151"/>
          <ac:cxnSpMkLst>
            <pc:docMk/>
            <pc:sldMk cId="2391452870" sldId="336"/>
            <ac:cxnSpMk id="37" creationId="{34F2FE38-721B-4F3F-A2EA-9768E18401F9}"/>
          </ac:cxnSpMkLst>
        </pc:cxnChg>
        <pc:cxnChg chg="del">
          <ac:chgData name="Joe Smith" userId="S::joe.smith@crisis.org.uk::339c0dfa-b3e8-40d0-9156-d00e9ede1f4e" providerId="AD" clId="Web-{12DE866A-926F-C31F-83E1-82BB53B0F49E}" dt="2019-01-10T15:32:22.434" v="150"/>
          <ac:cxnSpMkLst>
            <pc:docMk/>
            <pc:sldMk cId="2391452870" sldId="336"/>
            <ac:cxnSpMk id="39" creationId="{92FE833E-DA42-4C0B-B09B-DB61259578C4}"/>
          </ac:cxnSpMkLst>
        </pc:cxnChg>
        <pc:cxnChg chg="del">
          <ac:chgData name="Joe Smith" userId="S::joe.smith@crisis.org.uk::339c0dfa-b3e8-40d0-9156-d00e9ede1f4e" providerId="AD" clId="Web-{12DE866A-926F-C31F-83E1-82BB53B0F49E}" dt="2019-01-10T15:32:26.841" v="155"/>
          <ac:cxnSpMkLst>
            <pc:docMk/>
            <pc:sldMk cId="2391452870" sldId="336"/>
            <ac:cxnSpMk id="41" creationId="{208009A7-C54A-4132-A640-DBF752166C77}"/>
          </ac:cxnSpMkLst>
        </pc:cxnChg>
        <pc:cxnChg chg="del">
          <ac:chgData name="Joe Smith" userId="S::joe.smith@crisis.org.uk::339c0dfa-b3e8-40d0-9156-d00e9ede1f4e" providerId="AD" clId="Web-{12DE866A-926F-C31F-83E1-82BB53B0F49E}" dt="2019-01-10T15:32:26.841" v="154"/>
          <ac:cxnSpMkLst>
            <pc:docMk/>
            <pc:sldMk cId="2391452870" sldId="336"/>
            <ac:cxnSpMk id="43" creationId="{773448CC-AA25-4FB3-A60C-7100429914D3}"/>
          </ac:cxnSpMkLst>
        </pc:cxnChg>
        <pc:cxnChg chg="del">
          <ac:chgData name="Joe Smith" userId="S::joe.smith@crisis.org.uk::339c0dfa-b3e8-40d0-9156-d00e9ede1f4e" providerId="AD" clId="Web-{12DE866A-926F-C31F-83E1-82BB53B0F49E}" dt="2019-01-10T15:32:26.841" v="153"/>
          <ac:cxnSpMkLst>
            <pc:docMk/>
            <pc:sldMk cId="2391452870" sldId="336"/>
            <ac:cxnSpMk id="45" creationId="{7135374D-5276-4FE3-91F4-A795B688F9F6}"/>
          </ac:cxnSpMkLst>
        </pc:cxnChg>
      </pc:sldChg>
      <pc:sldChg chg="addSp delSp modSp add">
        <pc:chgData name="Joe Smith" userId="S::joe.smith@crisis.org.uk::339c0dfa-b3e8-40d0-9156-d00e9ede1f4e" providerId="AD" clId="Web-{12DE866A-926F-C31F-83E1-82BB53B0F49E}" dt="2019-01-10T15:31:16.684" v="144" actId="20577"/>
        <pc:sldMkLst>
          <pc:docMk/>
          <pc:sldMk cId="2130907143" sldId="340"/>
        </pc:sldMkLst>
        <pc:spChg chg="add del mod">
          <ac:chgData name="Joe Smith" userId="S::joe.smith@crisis.org.uk::339c0dfa-b3e8-40d0-9156-d00e9ede1f4e" providerId="AD" clId="Web-{12DE866A-926F-C31F-83E1-82BB53B0F49E}" dt="2019-01-10T15:30:42.762" v="134"/>
          <ac:spMkLst>
            <pc:docMk/>
            <pc:sldMk cId="2130907143" sldId="340"/>
            <ac:spMk id="3" creationId="{D5095E16-8355-4364-B497-A5E3F1A1B458}"/>
          </ac:spMkLst>
        </pc:spChg>
        <pc:spChg chg="add del mod">
          <ac:chgData name="Joe Smith" userId="S::joe.smith@crisis.org.uk::339c0dfa-b3e8-40d0-9156-d00e9ede1f4e" providerId="AD" clId="Web-{12DE866A-926F-C31F-83E1-82BB53B0F49E}" dt="2019-01-10T15:30:54.715" v="136"/>
          <ac:spMkLst>
            <pc:docMk/>
            <pc:sldMk cId="2130907143" sldId="340"/>
            <ac:spMk id="5" creationId="{D9645361-9576-4714-8007-6CC9498D3399}"/>
          </ac:spMkLst>
        </pc:spChg>
        <pc:spChg chg="add mod">
          <ac:chgData name="Joe Smith" userId="S::joe.smith@crisis.org.uk::339c0dfa-b3e8-40d0-9156-d00e9ede1f4e" providerId="AD" clId="Web-{12DE866A-926F-C31F-83E1-82BB53B0F49E}" dt="2019-01-10T15:31:16.684" v="144" actId="20577"/>
          <ac:spMkLst>
            <pc:docMk/>
            <pc:sldMk cId="2130907143" sldId="340"/>
            <ac:spMk id="6" creationId="{02E24D39-EB95-4455-8246-3B2C86265F46}"/>
          </ac:spMkLst>
        </pc:spChg>
        <pc:spChg chg="del">
          <ac:chgData name="Joe Smith" userId="S::joe.smith@crisis.org.uk::339c0dfa-b3e8-40d0-9156-d00e9ede1f4e" providerId="AD" clId="Web-{12DE866A-926F-C31F-83E1-82BB53B0F49E}" dt="2019-01-10T15:30:15.325" v="128"/>
          <ac:spMkLst>
            <pc:docMk/>
            <pc:sldMk cId="2130907143" sldId="340"/>
            <ac:spMk id="1671" creationId="{00000000-0000-0000-0000-000000000000}"/>
          </ac:spMkLst>
        </pc:spChg>
      </pc:sldChg>
      <pc:sldChg chg="modSp add replId">
        <pc:chgData name="Joe Smith" userId="S::joe.smith@crisis.org.uk::339c0dfa-b3e8-40d0-9156-d00e9ede1f4e" providerId="AD" clId="Web-{12DE866A-926F-C31F-83E1-82BB53B0F49E}" dt="2019-01-10T15:48:45.188" v="444" actId="20577"/>
        <pc:sldMkLst>
          <pc:docMk/>
          <pc:sldMk cId="1387705370" sldId="341"/>
        </pc:sldMkLst>
        <pc:spChg chg="mod">
          <ac:chgData name="Joe Smith" userId="S::joe.smith@crisis.org.uk::339c0dfa-b3e8-40d0-9156-d00e9ede1f4e" providerId="AD" clId="Web-{12DE866A-926F-C31F-83E1-82BB53B0F49E}" dt="2019-01-10T15:47:06.172" v="394" actId="20577"/>
          <ac:spMkLst>
            <pc:docMk/>
            <pc:sldMk cId="1387705370" sldId="341"/>
            <ac:spMk id="4" creationId="{DB79E21F-4B09-49B3-9DCE-DE13DB351495}"/>
          </ac:spMkLst>
        </pc:spChg>
        <pc:spChg chg="mod">
          <ac:chgData name="Joe Smith" userId="S::joe.smith@crisis.org.uk::339c0dfa-b3e8-40d0-9156-d00e9ede1f4e" providerId="AD" clId="Web-{12DE866A-926F-C31F-83E1-82BB53B0F49E}" dt="2019-01-10T15:45:42.281" v="356" actId="20577"/>
          <ac:spMkLst>
            <pc:docMk/>
            <pc:sldMk cId="1387705370" sldId="341"/>
            <ac:spMk id="19" creationId="{981C2D07-7B7F-4CEC-8C8F-6F53D035AAF5}"/>
          </ac:spMkLst>
        </pc:spChg>
        <pc:spChg chg="mod">
          <ac:chgData name="Joe Smith" userId="S::joe.smith@crisis.org.uk::339c0dfa-b3e8-40d0-9156-d00e9ede1f4e" providerId="AD" clId="Web-{12DE866A-926F-C31F-83E1-82BB53B0F49E}" dt="2019-01-10T15:45:55" v="358" actId="20577"/>
          <ac:spMkLst>
            <pc:docMk/>
            <pc:sldMk cId="1387705370" sldId="341"/>
            <ac:spMk id="21" creationId="{D732053E-F638-4CBD-A672-DA82D2B63428}"/>
          </ac:spMkLst>
        </pc:spChg>
        <pc:spChg chg="mod">
          <ac:chgData name="Joe Smith" userId="S::joe.smith@crisis.org.uk::339c0dfa-b3e8-40d0-9156-d00e9ede1f4e" providerId="AD" clId="Web-{12DE866A-926F-C31F-83E1-82BB53B0F49E}" dt="2019-01-10T15:46:07.172" v="363" actId="14100"/>
          <ac:spMkLst>
            <pc:docMk/>
            <pc:sldMk cId="1387705370" sldId="341"/>
            <ac:spMk id="23" creationId="{EB4C7BDE-6771-48F9-9CCF-EF73088C2252}"/>
          </ac:spMkLst>
        </pc:spChg>
        <pc:spChg chg="mod">
          <ac:chgData name="Joe Smith" userId="S::joe.smith@crisis.org.uk::339c0dfa-b3e8-40d0-9156-d00e9ede1f4e" providerId="AD" clId="Web-{12DE866A-926F-C31F-83E1-82BB53B0F49E}" dt="2019-01-10T15:46:16.781" v="366" actId="20577"/>
          <ac:spMkLst>
            <pc:docMk/>
            <pc:sldMk cId="1387705370" sldId="341"/>
            <ac:spMk id="25" creationId="{C356AF80-BC53-4F41-80AE-F28770B1E883}"/>
          </ac:spMkLst>
        </pc:spChg>
        <pc:spChg chg="mod">
          <ac:chgData name="Joe Smith" userId="S::joe.smith@crisis.org.uk::339c0dfa-b3e8-40d0-9156-d00e9ede1f4e" providerId="AD" clId="Web-{12DE866A-926F-C31F-83E1-82BB53B0F49E}" dt="2019-01-10T15:47:37.875" v="417" actId="20577"/>
          <ac:spMkLst>
            <pc:docMk/>
            <pc:sldMk cId="1387705370" sldId="341"/>
            <ac:spMk id="26" creationId="{81FA6E26-9008-49A2-AA12-FAC6AFD2B734}"/>
          </ac:spMkLst>
        </pc:spChg>
        <pc:spChg chg="mod">
          <ac:chgData name="Joe Smith" userId="S::joe.smith@crisis.org.uk::339c0dfa-b3e8-40d0-9156-d00e9ede1f4e" providerId="AD" clId="Web-{12DE866A-926F-C31F-83E1-82BB53B0F49E}" dt="2019-01-10T15:48:45.188" v="444" actId="20577"/>
          <ac:spMkLst>
            <pc:docMk/>
            <pc:sldMk cId="1387705370" sldId="341"/>
            <ac:spMk id="28" creationId="{7E595063-9FC1-49F7-9EDA-6B08B39F7225}"/>
          </ac:spMkLst>
        </pc:spChg>
        <pc:spChg chg="mod">
          <ac:chgData name="Joe Smith" userId="S::joe.smith@crisis.org.uk::339c0dfa-b3e8-40d0-9156-d00e9ede1f4e" providerId="AD" clId="Web-{12DE866A-926F-C31F-83E1-82BB53B0F49E}" dt="2019-01-10T15:45:21.015" v="348" actId="20577"/>
          <ac:spMkLst>
            <pc:docMk/>
            <pc:sldMk cId="1387705370" sldId="341"/>
            <ac:spMk id="47" creationId="{33F55487-387C-410A-AE4E-EC4341467E5D}"/>
          </ac:spMkLst>
        </pc:spChg>
      </pc:sldChg>
      <pc:sldChg chg="modSp add ord replId">
        <pc:chgData name="Joe Smith" userId="S::joe.smith@crisis.org.uk::339c0dfa-b3e8-40d0-9156-d00e9ede1f4e" providerId="AD" clId="Web-{12DE866A-926F-C31F-83E1-82BB53B0F49E}" dt="2019-01-10T15:52:02.063" v="517" actId="20577"/>
        <pc:sldMkLst>
          <pc:docMk/>
          <pc:sldMk cId="2771865153" sldId="342"/>
        </pc:sldMkLst>
        <pc:spChg chg="mod">
          <ac:chgData name="Joe Smith" userId="S::joe.smith@crisis.org.uk::339c0dfa-b3e8-40d0-9156-d00e9ede1f4e" providerId="AD" clId="Web-{12DE866A-926F-C31F-83E1-82BB53B0F49E}" dt="2019-01-10T15:50:45.141" v="482" actId="20577"/>
          <ac:spMkLst>
            <pc:docMk/>
            <pc:sldMk cId="2771865153" sldId="342"/>
            <ac:spMk id="4" creationId="{DB79E21F-4B09-49B3-9DCE-DE13DB351495}"/>
          </ac:spMkLst>
        </pc:spChg>
        <pc:spChg chg="mod">
          <ac:chgData name="Joe Smith" userId="S::joe.smith@crisis.org.uk::339c0dfa-b3e8-40d0-9156-d00e9ede1f4e" providerId="AD" clId="Web-{12DE866A-926F-C31F-83E1-82BB53B0F49E}" dt="2019-01-10T15:49:42.391" v="460" actId="20577"/>
          <ac:spMkLst>
            <pc:docMk/>
            <pc:sldMk cId="2771865153" sldId="342"/>
            <ac:spMk id="19" creationId="{981C2D07-7B7F-4CEC-8C8F-6F53D035AAF5}"/>
          </ac:spMkLst>
        </pc:spChg>
        <pc:spChg chg="mod">
          <ac:chgData name="Joe Smith" userId="S::joe.smith@crisis.org.uk::339c0dfa-b3e8-40d0-9156-d00e9ede1f4e" providerId="AD" clId="Web-{12DE866A-926F-C31F-83E1-82BB53B0F49E}" dt="2019-01-10T15:49:54.344" v="462" actId="20577"/>
          <ac:spMkLst>
            <pc:docMk/>
            <pc:sldMk cId="2771865153" sldId="342"/>
            <ac:spMk id="21" creationId="{D732053E-F638-4CBD-A672-DA82D2B63428}"/>
          </ac:spMkLst>
        </pc:spChg>
        <pc:spChg chg="mod">
          <ac:chgData name="Joe Smith" userId="S::joe.smith@crisis.org.uk::339c0dfa-b3e8-40d0-9156-d00e9ede1f4e" providerId="AD" clId="Web-{12DE866A-926F-C31F-83E1-82BB53B0F49E}" dt="2019-01-10T15:50:10.344" v="466" actId="20577"/>
          <ac:spMkLst>
            <pc:docMk/>
            <pc:sldMk cId="2771865153" sldId="342"/>
            <ac:spMk id="23" creationId="{EB4C7BDE-6771-48F9-9CCF-EF73088C2252}"/>
          </ac:spMkLst>
        </pc:spChg>
        <pc:spChg chg="mod">
          <ac:chgData name="Joe Smith" userId="S::joe.smith@crisis.org.uk::339c0dfa-b3e8-40d0-9156-d00e9ede1f4e" providerId="AD" clId="Web-{12DE866A-926F-C31F-83E1-82BB53B0F49E}" dt="2019-01-10T15:51:25.532" v="503" actId="20577"/>
          <ac:spMkLst>
            <pc:docMk/>
            <pc:sldMk cId="2771865153" sldId="342"/>
            <ac:spMk id="26" creationId="{81FA6E26-9008-49A2-AA12-FAC6AFD2B734}"/>
          </ac:spMkLst>
        </pc:spChg>
        <pc:spChg chg="mod">
          <ac:chgData name="Joe Smith" userId="S::joe.smith@crisis.org.uk::339c0dfa-b3e8-40d0-9156-d00e9ede1f4e" providerId="AD" clId="Web-{12DE866A-926F-C31F-83E1-82BB53B0F49E}" dt="2019-01-10T15:52:02.063" v="517" actId="20577"/>
          <ac:spMkLst>
            <pc:docMk/>
            <pc:sldMk cId="2771865153" sldId="342"/>
            <ac:spMk id="28" creationId="{7E595063-9FC1-49F7-9EDA-6B08B39F7225}"/>
          </ac:spMkLst>
        </pc:spChg>
        <pc:spChg chg="mod">
          <ac:chgData name="Joe Smith" userId="S::joe.smith@crisis.org.uk::339c0dfa-b3e8-40d0-9156-d00e9ede1f4e" providerId="AD" clId="Web-{12DE866A-926F-C31F-83E1-82BB53B0F49E}" dt="2019-01-10T15:49:33.985" v="457" actId="20577"/>
          <ac:spMkLst>
            <pc:docMk/>
            <pc:sldMk cId="2771865153" sldId="342"/>
            <ac:spMk id="47" creationId="{33F55487-387C-410A-AE4E-EC4341467E5D}"/>
          </ac:spMkLst>
        </pc:spChg>
      </pc:sldChg>
      <pc:sldChg chg="modSp add replId">
        <pc:chgData name="Joe Smith" userId="S::joe.smith@crisis.org.uk::339c0dfa-b3e8-40d0-9156-d00e9ede1f4e" providerId="AD" clId="Web-{12DE866A-926F-C31F-83E1-82BB53B0F49E}" dt="2019-01-10T15:55:14.236" v="595" actId="20577"/>
        <pc:sldMkLst>
          <pc:docMk/>
          <pc:sldMk cId="643838157" sldId="343"/>
        </pc:sldMkLst>
        <pc:spChg chg="mod">
          <ac:chgData name="Joe Smith" userId="S::joe.smith@crisis.org.uk::339c0dfa-b3e8-40d0-9156-d00e9ede1f4e" providerId="AD" clId="Web-{12DE866A-926F-C31F-83E1-82BB53B0F49E}" dt="2019-01-10T15:54:20.954" v="560" actId="20577"/>
          <ac:spMkLst>
            <pc:docMk/>
            <pc:sldMk cId="643838157" sldId="343"/>
            <ac:spMk id="4" creationId="{DB79E21F-4B09-49B3-9DCE-DE13DB351495}"/>
          </ac:spMkLst>
        </pc:spChg>
        <pc:spChg chg="mod">
          <ac:chgData name="Joe Smith" userId="S::joe.smith@crisis.org.uk::339c0dfa-b3e8-40d0-9156-d00e9ede1f4e" providerId="AD" clId="Web-{12DE866A-926F-C31F-83E1-82BB53B0F49E}" dt="2019-01-10T15:52:40.017" v="529" actId="20577"/>
          <ac:spMkLst>
            <pc:docMk/>
            <pc:sldMk cId="643838157" sldId="343"/>
            <ac:spMk id="19" creationId="{981C2D07-7B7F-4CEC-8C8F-6F53D035AAF5}"/>
          </ac:spMkLst>
        </pc:spChg>
        <pc:spChg chg="mod">
          <ac:chgData name="Joe Smith" userId="S::joe.smith@crisis.org.uk::339c0dfa-b3e8-40d0-9156-d00e9ede1f4e" providerId="AD" clId="Web-{12DE866A-926F-C31F-83E1-82BB53B0F49E}" dt="2019-01-10T15:52:50.970" v="531" actId="20577"/>
          <ac:spMkLst>
            <pc:docMk/>
            <pc:sldMk cId="643838157" sldId="343"/>
            <ac:spMk id="21" creationId="{D732053E-F638-4CBD-A672-DA82D2B63428}"/>
          </ac:spMkLst>
        </pc:spChg>
        <pc:spChg chg="mod">
          <ac:chgData name="Joe Smith" userId="S::joe.smith@crisis.org.uk::339c0dfa-b3e8-40d0-9156-d00e9ede1f4e" providerId="AD" clId="Web-{12DE866A-926F-C31F-83E1-82BB53B0F49E}" dt="2019-01-10T15:52:58.126" v="532" actId="20577"/>
          <ac:spMkLst>
            <pc:docMk/>
            <pc:sldMk cId="643838157" sldId="343"/>
            <ac:spMk id="23" creationId="{EB4C7BDE-6771-48F9-9CCF-EF73088C2252}"/>
          </ac:spMkLst>
        </pc:spChg>
        <pc:spChg chg="mod">
          <ac:chgData name="Joe Smith" userId="S::joe.smith@crisis.org.uk::339c0dfa-b3e8-40d0-9156-d00e9ede1f4e" providerId="AD" clId="Web-{12DE866A-926F-C31F-83E1-82BB53B0F49E}" dt="2019-01-10T15:53:22.579" v="544" actId="20577"/>
          <ac:spMkLst>
            <pc:docMk/>
            <pc:sldMk cId="643838157" sldId="343"/>
            <ac:spMk id="25" creationId="{C356AF80-BC53-4F41-80AE-F28770B1E883}"/>
          </ac:spMkLst>
        </pc:spChg>
        <pc:spChg chg="mod">
          <ac:chgData name="Joe Smith" userId="S::joe.smith@crisis.org.uk::339c0dfa-b3e8-40d0-9156-d00e9ede1f4e" providerId="AD" clId="Web-{12DE866A-926F-C31F-83E1-82BB53B0F49E}" dt="2019-01-10T15:55:00.126" v="583" actId="20577"/>
          <ac:spMkLst>
            <pc:docMk/>
            <pc:sldMk cId="643838157" sldId="343"/>
            <ac:spMk id="26" creationId="{81FA6E26-9008-49A2-AA12-FAC6AFD2B734}"/>
          </ac:spMkLst>
        </pc:spChg>
        <pc:spChg chg="mod">
          <ac:chgData name="Joe Smith" userId="S::joe.smith@crisis.org.uk::339c0dfa-b3e8-40d0-9156-d00e9ede1f4e" providerId="AD" clId="Web-{12DE866A-926F-C31F-83E1-82BB53B0F49E}" dt="2019-01-10T15:55:14.236" v="595" actId="20577"/>
          <ac:spMkLst>
            <pc:docMk/>
            <pc:sldMk cId="643838157" sldId="343"/>
            <ac:spMk id="28" creationId="{7E595063-9FC1-49F7-9EDA-6B08B39F7225}"/>
          </ac:spMkLst>
        </pc:spChg>
        <pc:spChg chg="mod">
          <ac:chgData name="Joe Smith" userId="S::joe.smith@crisis.org.uk::339c0dfa-b3e8-40d0-9156-d00e9ede1f4e" providerId="AD" clId="Web-{12DE866A-926F-C31F-83E1-82BB53B0F49E}" dt="2019-01-10T15:52:30.595" v="523" actId="20577"/>
          <ac:spMkLst>
            <pc:docMk/>
            <pc:sldMk cId="643838157" sldId="343"/>
            <ac:spMk id="47" creationId="{33F55487-387C-410A-AE4E-EC4341467E5D}"/>
          </ac:spMkLst>
        </pc:spChg>
      </pc:sldChg>
      <pc:sldChg chg="addSp modSp add replId">
        <pc:chgData name="Joe Smith" userId="S::joe.smith@crisis.org.uk::339c0dfa-b3e8-40d0-9156-d00e9ede1f4e" providerId="AD" clId="Web-{12DE866A-926F-C31F-83E1-82BB53B0F49E}" dt="2019-01-10T16:00:51.256" v="754" actId="20577"/>
        <pc:sldMkLst>
          <pc:docMk/>
          <pc:sldMk cId="1425815042" sldId="344"/>
        </pc:sldMkLst>
        <pc:spChg chg="mod">
          <ac:chgData name="Joe Smith" userId="S::joe.smith@crisis.org.uk::339c0dfa-b3e8-40d0-9156-d00e9ede1f4e" providerId="AD" clId="Web-{12DE866A-926F-C31F-83E1-82BB53B0F49E}" dt="2019-01-10T15:59:15.115" v="684" actId="20577"/>
          <ac:spMkLst>
            <pc:docMk/>
            <pc:sldMk cId="1425815042" sldId="344"/>
            <ac:spMk id="4" creationId="{DB79E21F-4B09-49B3-9DCE-DE13DB351495}"/>
          </ac:spMkLst>
        </pc:spChg>
        <pc:spChg chg="add mod ord">
          <ac:chgData name="Joe Smith" userId="S::joe.smith@crisis.org.uk::339c0dfa-b3e8-40d0-9156-d00e9ede1f4e" providerId="AD" clId="Web-{12DE866A-926F-C31F-83E1-82BB53B0F49E}" dt="2019-01-10T15:57:42.646" v="645"/>
          <ac:spMkLst>
            <pc:docMk/>
            <pc:sldMk cId="1425815042" sldId="344"/>
            <ac:spMk id="17" creationId="{20BD2116-79AF-4978-9FDB-88198AE8CBBA}"/>
          </ac:spMkLst>
        </pc:spChg>
        <pc:spChg chg="mod">
          <ac:chgData name="Joe Smith" userId="S::joe.smith@crisis.org.uk::339c0dfa-b3e8-40d0-9156-d00e9ede1f4e" providerId="AD" clId="Web-{12DE866A-926F-C31F-83E1-82BB53B0F49E}" dt="2019-01-10T15:55:59.720" v="604" actId="20577"/>
          <ac:spMkLst>
            <pc:docMk/>
            <pc:sldMk cId="1425815042" sldId="344"/>
            <ac:spMk id="19" creationId="{981C2D07-7B7F-4CEC-8C8F-6F53D035AAF5}"/>
          </ac:spMkLst>
        </pc:spChg>
        <pc:spChg chg="mod">
          <ac:chgData name="Joe Smith" userId="S::joe.smith@crisis.org.uk::339c0dfa-b3e8-40d0-9156-d00e9ede1f4e" providerId="AD" clId="Web-{12DE866A-926F-C31F-83E1-82BB53B0F49E}" dt="2019-01-10T15:56:12.580" v="607" actId="20577"/>
          <ac:spMkLst>
            <pc:docMk/>
            <pc:sldMk cId="1425815042" sldId="344"/>
            <ac:spMk id="21" creationId="{D732053E-F638-4CBD-A672-DA82D2B63428}"/>
          </ac:spMkLst>
        </pc:spChg>
        <pc:spChg chg="mod">
          <ac:chgData name="Joe Smith" userId="S::joe.smith@crisis.org.uk::339c0dfa-b3e8-40d0-9156-d00e9ede1f4e" providerId="AD" clId="Web-{12DE866A-926F-C31F-83E1-82BB53B0F49E}" dt="2019-01-10T15:56:25.236" v="610" actId="20577"/>
          <ac:spMkLst>
            <pc:docMk/>
            <pc:sldMk cId="1425815042" sldId="344"/>
            <ac:spMk id="23" creationId="{EB4C7BDE-6771-48F9-9CCF-EF73088C2252}"/>
          </ac:spMkLst>
        </pc:spChg>
        <pc:spChg chg="mod">
          <ac:chgData name="Joe Smith" userId="S::joe.smith@crisis.org.uk::339c0dfa-b3e8-40d0-9156-d00e9ede1f4e" providerId="AD" clId="Web-{12DE866A-926F-C31F-83E1-82BB53B0F49E}" dt="2019-01-10T15:56:33.267" v="615" actId="20577"/>
          <ac:spMkLst>
            <pc:docMk/>
            <pc:sldMk cId="1425815042" sldId="344"/>
            <ac:spMk id="25" creationId="{C356AF80-BC53-4F41-80AE-F28770B1E883}"/>
          </ac:spMkLst>
        </pc:spChg>
        <pc:spChg chg="mod">
          <ac:chgData name="Joe Smith" userId="S::joe.smith@crisis.org.uk::339c0dfa-b3e8-40d0-9156-d00e9ede1f4e" providerId="AD" clId="Web-{12DE866A-926F-C31F-83E1-82BB53B0F49E}" dt="2019-01-10T16:00:10.725" v="729" actId="20577"/>
          <ac:spMkLst>
            <pc:docMk/>
            <pc:sldMk cId="1425815042" sldId="344"/>
            <ac:spMk id="26" creationId="{81FA6E26-9008-49A2-AA12-FAC6AFD2B734}"/>
          </ac:spMkLst>
        </pc:spChg>
        <pc:spChg chg="mod">
          <ac:chgData name="Joe Smith" userId="S::joe.smith@crisis.org.uk::339c0dfa-b3e8-40d0-9156-d00e9ede1f4e" providerId="AD" clId="Web-{12DE866A-926F-C31F-83E1-82BB53B0F49E}" dt="2019-01-10T15:56:42.786" v="619" actId="20577"/>
          <ac:spMkLst>
            <pc:docMk/>
            <pc:sldMk cId="1425815042" sldId="344"/>
            <ac:spMk id="27" creationId="{FD7F95DB-1A2B-4A7E-97B4-A6F5F5C0693A}"/>
          </ac:spMkLst>
        </pc:spChg>
        <pc:spChg chg="mod">
          <ac:chgData name="Joe Smith" userId="S::joe.smith@crisis.org.uk::339c0dfa-b3e8-40d0-9156-d00e9ede1f4e" providerId="AD" clId="Web-{12DE866A-926F-C31F-83E1-82BB53B0F49E}" dt="2019-01-10T16:00:51.256" v="754" actId="20577"/>
          <ac:spMkLst>
            <pc:docMk/>
            <pc:sldMk cId="1425815042" sldId="344"/>
            <ac:spMk id="28" creationId="{7E595063-9FC1-49F7-9EDA-6B08B39F7225}"/>
          </ac:spMkLst>
        </pc:spChg>
        <pc:spChg chg="mod">
          <ac:chgData name="Joe Smith" userId="S::joe.smith@crisis.org.uk::339c0dfa-b3e8-40d0-9156-d00e9ede1f4e" providerId="AD" clId="Web-{12DE866A-926F-C31F-83E1-82BB53B0F49E}" dt="2019-01-10T15:57:49.802" v="646" actId="1076"/>
          <ac:spMkLst>
            <pc:docMk/>
            <pc:sldMk cId="1425815042" sldId="344"/>
            <ac:spMk id="29" creationId="{7F4F387B-93B1-4B73-AACE-DB2156348D3E}"/>
          </ac:spMkLst>
        </pc:spChg>
        <pc:spChg chg="mod">
          <ac:chgData name="Joe Smith" userId="S::joe.smith@crisis.org.uk::339c0dfa-b3e8-40d0-9156-d00e9ede1f4e" providerId="AD" clId="Web-{12DE866A-926F-C31F-83E1-82BB53B0F49E}" dt="2019-01-10T15:55:48.408" v="599" actId="20577"/>
          <ac:spMkLst>
            <pc:docMk/>
            <pc:sldMk cId="1425815042" sldId="344"/>
            <ac:spMk id="47" creationId="{33F55487-387C-410A-AE4E-EC4341467E5D}"/>
          </ac:spMkLst>
        </pc:spChg>
      </pc:sldChg>
      <pc:sldChg chg="modSp add ord replId">
        <pc:chgData name="Joe Smith" userId="S::joe.smith@crisis.org.uk::339c0dfa-b3e8-40d0-9156-d00e9ede1f4e" providerId="AD" clId="Web-{12DE866A-926F-C31F-83E1-82BB53B0F49E}" dt="2019-01-10T16:04:46.257" v="851" actId="20577"/>
        <pc:sldMkLst>
          <pc:docMk/>
          <pc:sldMk cId="2246756093" sldId="345"/>
        </pc:sldMkLst>
        <pc:spChg chg="mod">
          <ac:chgData name="Joe Smith" userId="S::joe.smith@crisis.org.uk::339c0dfa-b3e8-40d0-9156-d00e9ede1f4e" providerId="AD" clId="Web-{12DE866A-926F-C31F-83E1-82BB53B0F49E}" dt="2019-01-10T16:02:35.100" v="763" actId="20577"/>
          <ac:spMkLst>
            <pc:docMk/>
            <pc:sldMk cId="2246756093" sldId="345"/>
            <ac:spMk id="3" creationId="{B7198A4C-6DC0-45B9-A047-B75E14E6D01C}"/>
          </ac:spMkLst>
        </pc:spChg>
        <pc:spChg chg="mod">
          <ac:chgData name="Joe Smith" userId="S::joe.smith@crisis.org.uk::339c0dfa-b3e8-40d0-9156-d00e9ede1f4e" providerId="AD" clId="Web-{12DE866A-926F-C31F-83E1-82BB53B0F49E}" dt="2019-01-10T16:04:46.257" v="851" actId="20577"/>
          <ac:spMkLst>
            <pc:docMk/>
            <pc:sldMk cId="2246756093" sldId="345"/>
            <ac:spMk id="5" creationId="{7F09B711-095E-4D23-8881-BB9471FBB217}"/>
          </ac:spMkLst>
        </pc:spChg>
      </pc:sldChg>
      <pc:sldChg chg="modSp add replId">
        <pc:chgData name="Joe Smith" userId="S::joe.smith@crisis.org.uk::339c0dfa-b3e8-40d0-9156-d00e9ede1f4e" providerId="AD" clId="Web-{12DE866A-926F-C31F-83E1-82BB53B0F49E}" dt="2019-01-10T16:06:54.243" v="928" actId="20577"/>
        <pc:sldMkLst>
          <pc:docMk/>
          <pc:sldMk cId="3513507324" sldId="346"/>
        </pc:sldMkLst>
        <pc:spChg chg="mod">
          <ac:chgData name="Joe Smith" userId="S::joe.smith@crisis.org.uk::339c0dfa-b3e8-40d0-9156-d00e9ede1f4e" providerId="AD" clId="Web-{12DE866A-926F-C31F-83E1-82BB53B0F49E}" dt="2019-01-10T16:06:54.243" v="928" actId="20577"/>
          <ac:spMkLst>
            <pc:docMk/>
            <pc:sldMk cId="3513507324" sldId="346"/>
            <ac:spMk id="3" creationId="{B7198A4C-6DC0-45B9-A047-B75E14E6D01C}"/>
          </ac:spMkLst>
        </pc:spChg>
        <pc:spChg chg="mod">
          <ac:chgData name="Joe Smith" userId="S::joe.smith@crisis.org.uk::339c0dfa-b3e8-40d0-9156-d00e9ede1f4e" providerId="AD" clId="Web-{12DE866A-926F-C31F-83E1-82BB53B0F49E}" dt="2019-01-10T16:06:43.399" v="917" actId="20577"/>
          <ac:spMkLst>
            <pc:docMk/>
            <pc:sldMk cId="3513507324" sldId="346"/>
            <ac:spMk id="5" creationId="{7F09B711-095E-4D23-8881-BB9471FBB217}"/>
          </ac:spMkLst>
        </pc:spChg>
      </pc:sldChg>
      <pc:sldChg chg="modSp add replId">
        <pc:chgData name="Joe Smith" userId="S::joe.smith@crisis.org.uk::339c0dfa-b3e8-40d0-9156-d00e9ede1f4e" providerId="AD" clId="Web-{12DE866A-926F-C31F-83E1-82BB53B0F49E}" dt="2019-01-10T16:09:11.197" v="987" actId="20577"/>
        <pc:sldMkLst>
          <pc:docMk/>
          <pc:sldMk cId="3442267441" sldId="347"/>
        </pc:sldMkLst>
        <pc:spChg chg="mod">
          <ac:chgData name="Joe Smith" userId="S::joe.smith@crisis.org.uk::339c0dfa-b3e8-40d0-9156-d00e9ede1f4e" providerId="AD" clId="Web-{12DE866A-926F-C31F-83E1-82BB53B0F49E}" dt="2019-01-10T16:07:15.134" v="934" actId="20577"/>
          <ac:spMkLst>
            <pc:docMk/>
            <pc:sldMk cId="3442267441" sldId="347"/>
            <ac:spMk id="3" creationId="{B7198A4C-6DC0-45B9-A047-B75E14E6D01C}"/>
          </ac:spMkLst>
        </pc:spChg>
        <pc:spChg chg="mod">
          <ac:chgData name="Joe Smith" userId="S::joe.smith@crisis.org.uk::339c0dfa-b3e8-40d0-9156-d00e9ede1f4e" providerId="AD" clId="Web-{12DE866A-926F-C31F-83E1-82BB53B0F49E}" dt="2019-01-10T16:09:11.197" v="987" actId="20577"/>
          <ac:spMkLst>
            <pc:docMk/>
            <pc:sldMk cId="3442267441" sldId="347"/>
            <ac:spMk id="5" creationId="{7F09B711-095E-4D23-8881-BB9471FBB217}"/>
          </ac:spMkLst>
        </pc:spChg>
      </pc:sldChg>
      <pc:sldChg chg="modSp add replId">
        <pc:chgData name="Joe Smith" userId="S::joe.smith@crisis.org.uk::339c0dfa-b3e8-40d0-9156-d00e9ede1f4e" providerId="AD" clId="Web-{12DE866A-926F-C31F-83E1-82BB53B0F49E}" dt="2019-01-10T16:09:54.072" v="1007" actId="20577"/>
        <pc:sldMkLst>
          <pc:docMk/>
          <pc:sldMk cId="243893333" sldId="348"/>
        </pc:sldMkLst>
        <pc:spChg chg="mod">
          <ac:chgData name="Joe Smith" userId="S::joe.smith@crisis.org.uk::339c0dfa-b3e8-40d0-9156-d00e9ede1f4e" providerId="AD" clId="Web-{12DE866A-926F-C31F-83E1-82BB53B0F49E}" dt="2019-01-10T16:09:28.103" v="993" actId="20577"/>
          <ac:spMkLst>
            <pc:docMk/>
            <pc:sldMk cId="243893333" sldId="348"/>
            <ac:spMk id="3" creationId="{B7198A4C-6DC0-45B9-A047-B75E14E6D01C}"/>
          </ac:spMkLst>
        </pc:spChg>
        <pc:spChg chg="mod">
          <ac:chgData name="Joe Smith" userId="S::joe.smith@crisis.org.uk::339c0dfa-b3e8-40d0-9156-d00e9ede1f4e" providerId="AD" clId="Web-{12DE866A-926F-C31F-83E1-82BB53B0F49E}" dt="2019-01-10T16:09:54.072" v="1007" actId="20577"/>
          <ac:spMkLst>
            <pc:docMk/>
            <pc:sldMk cId="243893333" sldId="348"/>
            <ac:spMk id="5" creationId="{7F09B711-095E-4D23-8881-BB9471FBB217}"/>
          </ac:spMkLst>
        </pc:spChg>
      </pc:sldChg>
      <pc:sldMasterChg chg="addSldLayout">
        <pc:chgData name="Joe Smith" userId="S::joe.smith@crisis.org.uk::339c0dfa-b3e8-40d0-9156-d00e9ede1f4e" providerId="AD" clId="Web-{12DE866A-926F-C31F-83E1-82BB53B0F49E}" dt="2019-01-10T15:29:51.575" v="127"/>
        <pc:sldMasterMkLst>
          <pc:docMk/>
          <pc:sldMasterMk cId="2352207254" sldId="2147483648"/>
        </pc:sldMasterMkLst>
        <pc:sldLayoutChg chg="add">
          <pc:chgData name="Joe Smith" userId="S::joe.smith@crisis.org.uk::339c0dfa-b3e8-40d0-9156-d00e9ede1f4e" providerId="AD" clId="Web-{12DE866A-926F-C31F-83E1-82BB53B0F49E}" dt="2019-01-10T15:29:51.575" v="127"/>
          <pc:sldLayoutMkLst>
            <pc:docMk/>
            <pc:sldMasterMk cId="2352207254" sldId="2147483648"/>
            <pc:sldLayoutMk cId="255107336" sldId="2147483665"/>
          </pc:sldLayoutMkLst>
        </pc:sldLayoutChg>
      </pc:sldMasterChg>
    </pc:docChg>
  </pc:docChgLst>
  <pc:docChgLst>
    <pc:chgData name="Joe Smith" userId="S::joe.smith@crisis.org.uk::339c0dfa-b3e8-40d0-9156-d00e9ede1f4e" providerId="AD" clId="Web-{F33618C8-08E2-30E9-0446-79A21E76DD42}"/>
    <pc:docChg chg="modSld">
      <pc:chgData name="Joe Smith" userId="S::joe.smith@crisis.org.uk::339c0dfa-b3e8-40d0-9156-d00e9ede1f4e" providerId="AD" clId="Web-{F33618C8-08E2-30E9-0446-79A21E76DD42}" dt="2018-08-14T09:16:15.954" v="7" actId="1076"/>
      <pc:docMkLst>
        <pc:docMk/>
      </pc:docMkLst>
      <pc:sldChg chg="addSp modSp">
        <pc:chgData name="Joe Smith" userId="S::joe.smith@crisis.org.uk::339c0dfa-b3e8-40d0-9156-d00e9ede1f4e" providerId="AD" clId="Web-{F33618C8-08E2-30E9-0446-79A21E76DD42}" dt="2018-08-14T09:16:15.954" v="7" actId="1076"/>
        <pc:sldMkLst>
          <pc:docMk/>
          <pc:sldMk cId="2184042120" sldId="313"/>
        </pc:sldMkLst>
        <pc:spChg chg="add">
          <ac:chgData name="Joe Smith" userId="S::joe.smith@crisis.org.uk::339c0dfa-b3e8-40d0-9156-d00e9ede1f4e" providerId="AD" clId="Web-{F33618C8-08E2-30E9-0446-79A21E76DD42}" dt="2018-08-14T09:15:05.985" v="1"/>
          <ac:spMkLst>
            <pc:docMk/>
            <pc:sldMk cId="2184042120" sldId="313"/>
            <ac:spMk id="3" creationId="{A7432F81-74D6-42C0-9CE1-9CCECEA9298C}"/>
          </ac:spMkLst>
        </pc:spChg>
        <pc:spChg chg="mod">
          <ac:chgData name="Joe Smith" userId="S::joe.smith@crisis.org.uk::339c0dfa-b3e8-40d0-9156-d00e9ede1f4e" providerId="AD" clId="Web-{F33618C8-08E2-30E9-0446-79A21E76DD42}" dt="2018-08-14T09:16:05.329" v="6" actId="20577"/>
          <ac:spMkLst>
            <pc:docMk/>
            <pc:sldMk cId="2184042120" sldId="313"/>
            <ac:spMk id="10" creationId="{33E2002D-C236-4DFD-90EA-98F33C4CE384}"/>
          </ac:spMkLst>
        </pc:spChg>
        <pc:spChg chg="mod">
          <ac:chgData name="Joe Smith" userId="S::joe.smith@crisis.org.uk::339c0dfa-b3e8-40d0-9156-d00e9ede1f4e" providerId="AD" clId="Web-{F33618C8-08E2-30E9-0446-79A21E76DD42}" dt="2018-08-14T09:15:54.016" v="5" actId="20577"/>
          <ac:spMkLst>
            <pc:docMk/>
            <pc:sldMk cId="2184042120" sldId="313"/>
            <ac:spMk id="11" creationId="{0B062EF5-8A22-4DD7-A962-0E831CC75C57}"/>
          </ac:spMkLst>
        </pc:spChg>
        <pc:spChg chg="mod">
          <ac:chgData name="Joe Smith" userId="S::joe.smith@crisis.org.uk::339c0dfa-b3e8-40d0-9156-d00e9ede1f4e" providerId="AD" clId="Web-{F33618C8-08E2-30E9-0446-79A21E76DD42}" dt="2018-08-14T09:15:30.579" v="3" actId="20577"/>
          <ac:spMkLst>
            <pc:docMk/>
            <pc:sldMk cId="2184042120" sldId="313"/>
            <ac:spMk id="12" creationId="{8424D6A8-E818-4930-B5E4-803E3E3E2DD3}"/>
          </ac:spMkLst>
        </pc:spChg>
        <pc:spChg chg="mod">
          <ac:chgData name="Joe Smith" userId="S::joe.smith@crisis.org.uk::339c0dfa-b3e8-40d0-9156-d00e9ede1f4e" providerId="AD" clId="Web-{F33618C8-08E2-30E9-0446-79A21E76DD42}" dt="2018-08-14T09:15:19.766" v="2" actId="20577"/>
          <ac:spMkLst>
            <pc:docMk/>
            <pc:sldMk cId="2184042120" sldId="313"/>
            <ac:spMk id="13" creationId="{A85BAFB3-03D1-4782-9B40-A1AA19C8D42B}"/>
          </ac:spMkLst>
        </pc:spChg>
        <pc:cxnChg chg="add mod">
          <ac:chgData name="Joe Smith" userId="S::joe.smith@crisis.org.uk::339c0dfa-b3e8-40d0-9156-d00e9ede1f4e" providerId="AD" clId="Web-{F33618C8-08E2-30E9-0446-79A21E76DD42}" dt="2018-08-14T09:16:15.954" v="7" actId="1076"/>
          <ac:cxnSpMkLst>
            <pc:docMk/>
            <pc:sldMk cId="2184042120" sldId="313"/>
            <ac:cxnSpMk id="2" creationId="{505CC7A9-65F1-44D7-ADA2-10A43F77459C}"/>
          </ac:cxnSpMkLst>
        </pc:cxnChg>
      </pc:sldChg>
    </pc:docChg>
  </pc:docChgLst>
  <pc:docChgLst>
    <pc:chgData name="Joe Smith" userId="S::joe.smith@crisis.org.uk::339c0dfa-b3e8-40d0-9156-d00e9ede1f4e" providerId="AD" clId="Web-{E580871B-4DC0-F5BC-32BD-D2B9F25BC129}"/>
    <pc:docChg chg="modSld">
      <pc:chgData name="Joe Smith" userId="S::joe.smith@crisis.org.uk::339c0dfa-b3e8-40d0-9156-d00e9ede1f4e" providerId="AD" clId="Web-{E580871B-4DC0-F5BC-32BD-D2B9F25BC129}" dt="2019-01-10T15:01:25.054" v="31" actId="20577"/>
      <pc:docMkLst>
        <pc:docMk/>
      </pc:docMkLst>
      <pc:sldChg chg="modSp">
        <pc:chgData name="Joe Smith" userId="S::joe.smith@crisis.org.uk::339c0dfa-b3e8-40d0-9156-d00e9ede1f4e" providerId="AD" clId="Web-{E580871B-4DC0-F5BC-32BD-D2B9F25BC129}" dt="2019-01-10T15:00:23.757" v="14" actId="20577"/>
        <pc:sldMkLst>
          <pc:docMk/>
          <pc:sldMk cId="3986840365" sldId="333"/>
        </pc:sldMkLst>
        <pc:spChg chg="mod">
          <ac:chgData name="Joe Smith" userId="S::joe.smith@crisis.org.uk::339c0dfa-b3e8-40d0-9156-d00e9ede1f4e" providerId="AD" clId="Web-{E580871B-4DC0-F5BC-32BD-D2B9F25BC129}" dt="2019-01-10T15:00:23.757" v="14" actId="20577"/>
          <ac:spMkLst>
            <pc:docMk/>
            <pc:sldMk cId="3986840365" sldId="333"/>
            <ac:spMk id="5" creationId="{7F09B711-095E-4D23-8881-BB9471FBB217}"/>
          </ac:spMkLst>
        </pc:spChg>
      </pc:sldChg>
      <pc:sldChg chg="addSp delSp modSp">
        <pc:chgData name="Joe Smith" userId="S::joe.smith@crisis.org.uk::339c0dfa-b3e8-40d0-9156-d00e9ede1f4e" providerId="AD" clId="Web-{E580871B-4DC0-F5BC-32BD-D2B9F25BC129}" dt="2019-01-10T15:01:25.054" v="30" actId="20577"/>
        <pc:sldMkLst>
          <pc:docMk/>
          <pc:sldMk cId="900195576" sldId="337"/>
        </pc:sldMkLst>
        <pc:spChg chg="add mod">
          <ac:chgData name="Joe Smith" userId="S::joe.smith@crisis.org.uk::339c0dfa-b3e8-40d0-9156-d00e9ede1f4e" providerId="AD" clId="Web-{E580871B-4DC0-F5BC-32BD-D2B9F25BC129}" dt="2019-01-10T15:01:25.054" v="30" actId="20577"/>
          <ac:spMkLst>
            <pc:docMk/>
            <pc:sldMk cId="900195576" sldId="337"/>
            <ac:spMk id="2" creationId="{7177EEA8-332B-4099-AD20-6C517B660719}"/>
          </ac:spMkLst>
        </pc:spChg>
        <pc:spChg chg="del">
          <ac:chgData name="Joe Smith" userId="S::joe.smith@crisis.org.uk::339c0dfa-b3e8-40d0-9156-d00e9ede1f4e" providerId="AD" clId="Web-{E580871B-4DC0-F5BC-32BD-D2B9F25BC129}" dt="2019-01-10T14:59:43.882" v="1"/>
          <ac:spMkLst>
            <pc:docMk/>
            <pc:sldMk cId="900195576" sldId="337"/>
            <ac:spMk id="4" creationId="{01AC8B1A-CAC5-4A90-862D-48A994CF6DF8}"/>
          </ac:spMkLst>
        </pc:spChg>
        <pc:spChg chg="del">
          <ac:chgData name="Joe Smith" userId="S::joe.smith@crisis.org.uk::339c0dfa-b3e8-40d0-9156-d00e9ede1f4e" providerId="AD" clId="Web-{E580871B-4DC0-F5BC-32BD-D2B9F25BC129}" dt="2019-01-10T14:59:43.882" v="0"/>
          <ac:spMkLst>
            <pc:docMk/>
            <pc:sldMk cId="900195576" sldId="337"/>
            <ac:spMk id="5" creationId="{7F09B711-095E-4D23-8881-BB9471FBB217}"/>
          </ac:spMkLst>
        </pc:spChg>
      </pc:sldChg>
    </pc:docChg>
  </pc:docChgLst>
  <pc:docChgLst>
    <pc:chgData name="Joe Smith" userId="S::joe.smith@crisis.org.uk::339c0dfa-b3e8-40d0-9156-d00e9ede1f4e" providerId="AD" clId="Web-{286C4858-F381-38A2-1487-8484F87DFF90}"/>
    <pc:docChg chg="modSld">
      <pc:chgData name="Joe Smith" userId="S::joe.smith@crisis.org.uk::339c0dfa-b3e8-40d0-9156-d00e9ede1f4e" providerId="AD" clId="Web-{286C4858-F381-38A2-1487-8484F87DFF90}" dt="2018-08-13T22:22:04.422" v="46" actId="20577"/>
      <pc:docMkLst>
        <pc:docMk/>
      </pc:docMkLst>
      <pc:sldChg chg="modNotes">
        <pc:chgData name="Joe Smith" userId="S::joe.smith@crisis.org.uk::339c0dfa-b3e8-40d0-9156-d00e9ede1f4e" providerId="AD" clId="Web-{286C4858-F381-38A2-1487-8484F87DFF90}" dt="2018-08-13T22:21:03.668" v="22"/>
        <pc:sldMkLst>
          <pc:docMk/>
          <pc:sldMk cId="705224998" sldId="291"/>
        </pc:sldMkLst>
      </pc:sldChg>
      <pc:sldChg chg="modSp">
        <pc:chgData name="Joe Smith" userId="S::joe.smith@crisis.org.uk::339c0dfa-b3e8-40d0-9156-d00e9ede1f4e" providerId="AD" clId="Web-{286C4858-F381-38A2-1487-8484F87DFF90}" dt="2018-08-13T22:21:24.579" v="27" actId="20577"/>
        <pc:sldMkLst>
          <pc:docMk/>
          <pc:sldMk cId="743551575" sldId="293"/>
        </pc:sldMkLst>
        <pc:spChg chg="mod">
          <ac:chgData name="Joe Smith" userId="S::joe.smith@crisis.org.uk::339c0dfa-b3e8-40d0-9156-d00e9ede1f4e" providerId="AD" clId="Web-{286C4858-F381-38A2-1487-8484F87DFF90}" dt="2018-08-13T22:21:24.579" v="27" actId="20577"/>
          <ac:spMkLst>
            <pc:docMk/>
            <pc:sldMk cId="743551575" sldId="293"/>
            <ac:spMk id="5" creationId="{34A765DE-BE5C-4860-BAB4-F717F1B5503B}"/>
          </ac:spMkLst>
        </pc:spChg>
      </pc:sldChg>
      <pc:sldChg chg="modSp">
        <pc:chgData name="Joe Smith" userId="S::joe.smith@crisis.org.uk::339c0dfa-b3e8-40d0-9156-d00e9ede1f4e" providerId="AD" clId="Web-{286C4858-F381-38A2-1487-8484F87DFF90}" dt="2018-08-13T22:22:03.719" v="44" actId="20577"/>
        <pc:sldMkLst>
          <pc:docMk/>
          <pc:sldMk cId="1418145921" sldId="296"/>
        </pc:sldMkLst>
        <pc:spChg chg="mod">
          <ac:chgData name="Joe Smith" userId="S::joe.smith@crisis.org.uk::339c0dfa-b3e8-40d0-9156-d00e9ede1f4e" providerId="AD" clId="Web-{286C4858-F381-38A2-1487-8484F87DFF90}" dt="2018-08-13T22:22:03.719" v="44" actId="20577"/>
          <ac:spMkLst>
            <pc:docMk/>
            <pc:sldMk cId="1418145921" sldId="296"/>
            <ac:spMk id="5" creationId="{34A765DE-BE5C-4860-BAB4-F717F1B5503B}"/>
          </ac:spMkLst>
        </pc:spChg>
      </pc:sldChg>
      <pc:sldChg chg="modSp">
        <pc:chgData name="Joe Smith" userId="S::joe.smith@crisis.org.uk::339c0dfa-b3e8-40d0-9156-d00e9ede1f4e" providerId="AD" clId="Web-{286C4858-F381-38A2-1487-8484F87DFF90}" dt="2018-08-13T22:17:17.965" v="20" actId="14100"/>
        <pc:sldMkLst>
          <pc:docMk/>
          <pc:sldMk cId="2675014110" sldId="309"/>
        </pc:sldMkLst>
        <pc:spChg chg="mod">
          <ac:chgData name="Joe Smith" userId="S::joe.smith@crisis.org.uk::339c0dfa-b3e8-40d0-9156-d00e9ede1f4e" providerId="AD" clId="Web-{286C4858-F381-38A2-1487-8484F87DFF90}" dt="2018-08-13T22:16:15.920" v="0"/>
          <ac:spMkLst>
            <pc:docMk/>
            <pc:sldMk cId="2675014110" sldId="309"/>
            <ac:spMk id="14" creationId="{B292C2C0-DE52-46F7-917E-6FBFA2FB10E7}"/>
          </ac:spMkLst>
        </pc:spChg>
        <pc:spChg chg="mod">
          <ac:chgData name="Joe Smith" userId="S::joe.smith@crisis.org.uk::339c0dfa-b3e8-40d0-9156-d00e9ede1f4e" providerId="AD" clId="Web-{286C4858-F381-38A2-1487-8484F87DFF90}" dt="2018-08-13T22:16:20.748" v="1"/>
          <ac:spMkLst>
            <pc:docMk/>
            <pc:sldMk cId="2675014110" sldId="309"/>
            <ac:spMk id="19" creationId="{9A0DFAFF-3571-48E1-998F-9B7AB7105A44}"/>
          </ac:spMkLst>
        </pc:spChg>
        <pc:spChg chg="mod">
          <ac:chgData name="Joe Smith" userId="S::joe.smith@crisis.org.uk::339c0dfa-b3e8-40d0-9156-d00e9ede1f4e" providerId="AD" clId="Web-{286C4858-F381-38A2-1487-8484F87DFF90}" dt="2018-08-13T22:17:14.200" v="19" actId="14100"/>
          <ac:spMkLst>
            <pc:docMk/>
            <pc:sldMk cId="2675014110" sldId="309"/>
            <ac:spMk id="22" creationId="{635DE2EF-FF81-47E0-94AD-53A35963C9D3}"/>
          </ac:spMkLst>
        </pc:spChg>
        <pc:spChg chg="mod">
          <ac:chgData name="Joe Smith" userId="S::joe.smith@crisis.org.uk::339c0dfa-b3e8-40d0-9156-d00e9ede1f4e" providerId="AD" clId="Web-{286C4858-F381-38A2-1487-8484F87DFF90}" dt="2018-08-13T22:17:17.965" v="20" actId="14100"/>
          <ac:spMkLst>
            <pc:docMk/>
            <pc:sldMk cId="2675014110" sldId="309"/>
            <ac:spMk id="24" creationId="{E725FF5A-E0DA-4A07-9EA3-8AF9B83F9D5D}"/>
          </ac:spMkLst>
        </pc:spChg>
        <pc:spChg chg="mod">
          <ac:chgData name="Joe Smith" userId="S::joe.smith@crisis.org.uk::339c0dfa-b3e8-40d0-9156-d00e9ede1f4e" providerId="AD" clId="Web-{286C4858-F381-38A2-1487-8484F87DFF90}" dt="2018-08-13T22:16:30.373" v="3"/>
          <ac:spMkLst>
            <pc:docMk/>
            <pc:sldMk cId="2675014110" sldId="309"/>
            <ac:spMk id="25" creationId="{8D7B170A-7357-4358-A6E3-B57ECA0C8D10}"/>
          </ac:spMkLst>
        </pc:spChg>
        <pc:spChg chg="mod">
          <ac:chgData name="Joe Smith" userId="S::joe.smith@crisis.org.uk::339c0dfa-b3e8-40d0-9156-d00e9ede1f4e" providerId="AD" clId="Web-{286C4858-F381-38A2-1487-8484F87DFF90}" dt="2018-08-13T22:16:51.466" v="18" actId="20577"/>
          <ac:spMkLst>
            <pc:docMk/>
            <pc:sldMk cId="2675014110" sldId="309"/>
            <ac:spMk id="30" creationId="{DF7C75CC-3DBE-4735-88C7-372A00759E26}"/>
          </ac:spMkLst>
        </pc:spChg>
      </pc:sldChg>
    </pc:docChg>
  </pc:docChgLst>
  <pc:docChgLst>
    <pc:chgData name="Joe Smith" userId="S::joe.smith@crisis.org.uk::339c0dfa-b3e8-40d0-9156-d00e9ede1f4e" providerId="AD" clId="Web-{BE37DEB9-FE5F-C564-1D7E-0723DAC7E7E4}"/>
    <pc:docChg chg="modSld">
      <pc:chgData name="Joe Smith" userId="S::joe.smith@crisis.org.uk::339c0dfa-b3e8-40d0-9156-d00e9ede1f4e" providerId="AD" clId="Web-{BE37DEB9-FE5F-C564-1D7E-0723DAC7E7E4}" dt="2018-08-14T08:55:21.556" v="60"/>
      <pc:docMkLst>
        <pc:docMk/>
      </pc:docMkLst>
      <pc:sldChg chg="modSp modNotes">
        <pc:chgData name="Joe Smith" userId="S::joe.smith@crisis.org.uk::339c0dfa-b3e8-40d0-9156-d00e9ede1f4e" providerId="AD" clId="Web-{BE37DEB9-FE5F-C564-1D7E-0723DAC7E7E4}" dt="2018-08-14T08:55:21.556" v="60"/>
        <pc:sldMkLst>
          <pc:docMk/>
          <pc:sldMk cId="1776456602" sldId="312"/>
        </pc:sldMkLst>
        <pc:spChg chg="mod">
          <ac:chgData name="Joe Smith" userId="S::joe.smith@crisis.org.uk::339c0dfa-b3e8-40d0-9156-d00e9ede1f4e" providerId="AD" clId="Web-{BE37DEB9-FE5F-C564-1D7E-0723DAC7E7E4}" dt="2018-08-14T08:46:21.217" v="14" actId="20577"/>
          <ac:spMkLst>
            <pc:docMk/>
            <pc:sldMk cId="1776456602" sldId="312"/>
            <ac:spMk id="28" creationId="{24D67A7E-A63B-49F4-BAB0-667FF1860586}"/>
          </ac:spMkLst>
        </pc:spChg>
      </pc:sldChg>
    </pc:docChg>
  </pc:docChgLst>
  <pc:docChgLst>
    <pc:chgData name="Joe Smith" userId="S::joe.smith@crisis.org.uk::339c0dfa-b3e8-40d0-9156-d00e9ede1f4e" providerId="AD" clId="Web-{E375BFB5-1FE0-1EA4-3F9B-EE94BC550D8A}"/>
    <pc:docChg chg="addSld modSld">
      <pc:chgData name="Joe Smith" userId="S::joe.smith@crisis.org.uk::339c0dfa-b3e8-40d0-9156-d00e9ede1f4e" providerId="AD" clId="Web-{E375BFB5-1FE0-1EA4-3F9B-EE94BC550D8A}" dt="2018-08-13T23:03:57.778" v="319" actId="20577"/>
      <pc:docMkLst>
        <pc:docMk/>
      </pc:docMkLst>
      <pc:sldChg chg="addSp delSp modSp modNotes">
        <pc:chgData name="Joe Smith" userId="S::joe.smith@crisis.org.uk::339c0dfa-b3e8-40d0-9156-d00e9ede1f4e" providerId="AD" clId="Web-{E375BFB5-1FE0-1EA4-3F9B-EE94BC550D8A}" dt="2018-08-13T22:55:31.874" v="227"/>
        <pc:sldMkLst>
          <pc:docMk/>
          <pc:sldMk cId="1721946913" sldId="289"/>
        </pc:sldMkLst>
        <pc:spChg chg="del">
          <ac:chgData name="Joe Smith" userId="S::joe.smith@crisis.org.uk::339c0dfa-b3e8-40d0-9156-d00e9ede1f4e" providerId="AD" clId="Web-{E375BFB5-1FE0-1EA4-3F9B-EE94BC550D8A}" dt="2018-08-13T22:45:03.390" v="105"/>
          <ac:spMkLst>
            <pc:docMk/>
            <pc:sldMk cId="1721946913" sldId="289"/>
            <ac:spMk id="2" creationId="{31A5419E-1973-4339-B7AB-4FB75F450C13}"/>
          </ac:spMkLst>
        </pc:spChg>
        <pc:spChg chg="del">
          <ac:chgData name="Joe Smith" userId="S::joe.smith@crisis.org.uk::339c0dfa-b3e8-40d0-9156-d00e9ede1f4e" providerId="AD" clId="Web-{E375BFB5-1FE0-1EA4-3F9B-EE94BC550D8A}" dt="2018-08-13T22:45:03.375" v="104"/>
          <ac:spMkLst>
            <pc:docMk/>
            <pc:sldMk cId="1721946913" sldId="289"/>
            <ac:spMk id="5" creationId="{34A765DE-BE5C-4860-BAB4-F717F1B5503B}"/>
          </ac:spMkLst>
        </pc:spChg>
        <pc:spChg chg="add del mod">
          <ac:chgData name="Joe Smith" userId="S::joe.smith@crisis.org.uk::339c0dfa-b3e8-40d0-9156-d00e9ede1f4e" providerId="AD" clId="Web-{E375BFB5-1FE0-1EA4-3F9B-EE94BC550D8A}" dt="2018-08-13T22:45:29.377" v="106"/>
          <ac:spMkLst>
            <pc:docMk/>
            <pc:sldMk cId="1721946913" sldId="289"/>
            <ac:spMk id="6" creationId="{901A2B05-8075-40EC-B87D-C8DD6AFE2C1D}"/>
          </ac:spMkLst>
        </pc:spChg>
        <pc:spChg chg="add del mod">
          <ac:chgData name="Joe Smith" userId="S::joe.smith@crisis.org.uk::339c0dfa-b3e8-40d0-9156-d00e9ede1f4e" providerId="AD" clId="Web-{E375BFB5-1FE0-1EA4-3F9B-EE94BC550D8A}" dt="2018-08-13T22:45:33.471" v="107"/>
          <ac:spMkLst>
            <pc:docMk/>
            <pc:sldMk cId="1721946913" sldId="289"/>
            <ac:spMk id="8" creationId="{D6A498F9-00DB-42F6-91F4-49DFCCC5A87B}"/>
          </ac:spMkLst>
        </pc:spChg>
        <pc:spChg chg="add">
          <ac:chgData name="Joe Smith" userId="S::joe.smith@crisis.org.uk::339c0dfa-b3e8-40d0-9156-d00e9ede1f4e" providerId="AD" clId="Web-{E375BFB5-1FE0-1EA4-3F9B-EE94BC550D8A}" dt="2018-08-13T22:45:35.580" v="108"/>
          <ac:spMkLst>
            <pc:docMk/>
            <pc:sldMk cId="1721946913" sldId="289"/>
            <ac:spMk id="9" creationId="{0617DE32-76AD-4CAF-AB9C-0295D7EEFFB7}"/>
          </ac:spMkLst>
        </pc:spChg>
        <pc:spChg chg="add mod">
          <ac:chgData name="Joe Smith" userId="S::joe.smith@crisis.org.uk::339c0dfa-b3e8-40d0-9156-d00e9ede1f4e" providerId="AD" clId="Web-{E375BFB5-1FE0-1EA4-3F9B-EE94BC550D8A}" dt="2018-08-13T22:47:17.222" v="137" actId="20577"/>
          <ac:spMkLst>
            <pc:docMk/>
            <pc:sldMk cId="1721946913" sldId="289"/>
            <ac:spMk id="10" creationId="{7FC6F1AF-3FAE-4AA4-A48A-B1995E205AAA}"/>
          </ac:spMkLst>
        </pc:spChg>
        <pc:spChg chg="del">
          <ac:chgData name="Joe Smith" userId="S::joe.smith@crisis.org.uk::339c0dfa-b3e8-40d0-9156-d00e9ede1f4e" providerId="AD" clId="Web-{E375BFB5-1FE0-1EA4-3F9B-EE94BC550D8A}" dt="2018-08-13T22:45:03.359" v="102"/>
          <ac:spMkLst>
            <pc:docMk/>
            <pc:sldMk cId="1721946913" sldId="289"/>
            <ac:spMk id="12" creationId="{D9BF4C33-D283-480B-A321-CC3F256CB715}"/>
          </ac:spMkLst>
        </pc:spChg>
        <pc:spChg chg="add mod">
          <ac:chgData name="Joe Smith" userId="S::joe.smith@crisis.org.uk::339c0dfa-b3e8-40d0-9156-d00e9ede1f4e" providerId="AD" clId="Web-{E375BFB5-1FE0-1EA4-3F9B-EE94BC550D8A}" dt="2018-08-13T22:49:19.475" v="178"/>
          <ac:spMkLst>
            <pc:docMk/>
            <pc:sldMk cId="1721946913" sldId="289"/>
            <ac:spMk id="16" creationId="{C42BD2E3-A76D-44B5-8C48-43B0F3ACC10C}"/>
          </ac:spMkLst>
        </pc:spChg>
        <pc:spChg chg="add mod">
          <ac:chgData name="Joe Smith" userId="S::joe.smith@crisis.org.uk::339c0dfa-b3e8-40d0-9156-d00e9ede1f4e" providerId="AD" clId="Web-{E375BFB5-1FE0-1EA4-3F9B-EE94BC550D8A}" dt="2018-08-13T22:49:19.490" v="179"/>
          <ac:spMkLst>
            <pc:docMk/>
            <pc:sldMk cId="1721946913" sldId="289"/>
            <ac:spMk id="17" creationId="{3140B337-2E62-45DC-A3EE-C3E7E60A75FD}"/>
          </ac:spMkLst>
        </pc:spChg>
        <pc:spChg chg="add mod">
          <ac:chgData name="Joe Smith" userId="S::joe.smith@crisis.org.uk::339c0dfa-b3e8-40d0-9156-d00e9ede1f4e" providerId="AD" clId="Web-{E375BFB5-1FE0-1EA4-3F9B-EE94BC550D8A}" dt="2018-08-13T22:50:22.851" v="190" actId="20577"/>
          <ac:spMkLst>
            <pc:docMk/>
            <pc:sldMk cId="1721946913" sldId="289"/>
            <ac:spMk id="18" creationId="{6DE88469-6BF0-4E4C-91DC-334066A7CE46}"/>
          </ac:spMkLst>
        </pc:spChg>
        <pc:picChg chg="del">
          <ac:chgData name="Joe Smith" userId="S::joe.smith@crisis.org.uk::339c0dfa-b3e8-40d0-9156-d00e9ede1f4e" providerId="AD" clId="Web-{E375BFB5-1FE0-1EA4-3F9B-EE94BC550D8A}" dt="2018-08-13T22:45:03.359" v="103"/>
          <ac:picMkLst>
            <pc:docMk/>
            <pc:sldMk cId="1721946913" sldId="289"/>
            <ac:picMk id="4" creationId="{AC07814D-E46D-413B-9960-1048B52CA172}"/>
          </ac:picMkLst>
        </pc:picChg>
        <pc:picChg chg="del">
          <ac:chgData name="Joe Smith" userId="S::joe.smith@crisis.org.uk::339c0dfa-b3e8-40d0-9156-d00e9ede1f4e" providerId="AD" clId="Web-{E375BFB5-1FE0-1EA4-3F9B-EE94BC550D8A}" dt="2018-08-13T22:45:03.359" v="101"/>
          <ac:picMkLst>
            <pc:docMk/>
            <pc:sldMk cId="1721946913" sldId="289"/>
            <ac:picMk id="13" creationId="{26ADAD26-63C2-4F52-B3C4-009723368841}"/>
          </ac:picMkLst>
        </pc:picChg>
      </pc:sldChg>
      <pc:sldChg chg="addSp modSp modNotes">
        <pc:chgData name="Joe Smith" userId="S::joe.smith@crisis.org.uk::339c0dfa-b3e8-40d0-9156-d00e9ede1f4e" providerId="AD" clId="Web-{E375BFB5-1FE0-1EA4-3F9B-EE94BC550D8A}" dt="2018-08-13T22:41:04.410" v="84"/>
        <pc:sldMkLst>
          <pc:docMk/>
          <pc:sldMk cId="705224998" sldId="291"/>
        </pc:sldMkLst>
        <pc:spChg chg="add mod">
          <ac:chgData name="Joe Smith" userId="S::joe.smith@crisis.org.uk::339c0dfa-b3e8-40d0-9156-d00e9ede1f4e" providerId="AD" clId="Web-{E375BFB5-1FE0-1EA4-3F9B-EE94BC550D8A}" dt="2018-08-13T22:37:36.446" v="65" actId="20577"/>
          <ac:spMkLst>
            <pc:docMk/>
            <pc:sldMk cId="705224998" sldId="291"/>
            <ac:spMk id="12" creationId="{6BA16C44-7A0B-4216-BC78-2F6F81586C75}"/>
          </ac:spMkLst>
        </pc:spChg>
        <pc:spChg chg="add mod">
          <ac:chgData name="Joe Smith" userId="S::joe.smith@crisis.org.uk::339c0dfa-b3e8-40d0-9156-d00e9ede1f4e" providerId="AD" clId="Web-{E375BFB5-1FE0-1EA4-3F9B-EE94BC550D8A}" dt="2018-08-13T22:38:08.681" v="72" actId="1076"/>
          <ac:spMkLst>
            <pc:docMk/>
            <pc:sldMk cId="705224998" sldId="291"/>
            <ac:spMk id="13" creationId="{29E49066-F9D5-4B80-B15E-FA6E01897194}"/>
          </ac:spMkLst>
        </pc:spChg>
        <pc:spChg chg="mod">
          <ac:chgData name="Joe Smith" userId="S::joe.smith@crisis.org.uk::339c0dfa-b3e8-40d0-9156-d00e9ede1f4e" providerId="AD" clId="Web-{E375BFB5-1FE0-1EA4-3F9B-EE94BC550D8A}" dt="2018-08-13T22:37:08.805" v="59" actId="20577"/>
          <ac:spMkLst>
            <pc:docMk/>
            <pc:sldMk cId="705224998" sldId="291"/>
            <ac:spMk id="27" creationId="{1A9BD660-2E4F-417F-ACCB-20D384F53209}"/>
          </ac:spMkLst>
        </pc:spChg>
      </pc:sldChg>
      <pc:sldChg chg="addSp delSp modSp">
        <pc:chgData name="Joe Smith" userId="S::joe.smith@crisis.org.uk::339c0dfa-b3e8-40d0-9156-d00e9ede1f4e" providerId="AD" clId="Web-{E375BFB5-1FE0-1EA4-3F9B-EE94BC550D8A}" dt="2018-08-13T23:02:16.321" v="311" actId="14100"/>
        <pc:sldMkLst>
          <pc:docMk/>
          <pc:sldMk cId="743551575" sldId="293"/>
        </pc:sldMkLst>
        <pc:spChg chg="del">
          <ac:chgData name="Joe Smith" userId="S::joe.smith@crisis.org.uk::339c0dfa-b3e8-40d0-9156-d00e9ede1f4e" providerId="AD" clId="Web-{E375BFB5-1FE0-1EA4-3F9B-EE94BC550D8A}" dt="2018-08-13T22:57:34.643" v="232"/>
          <ac:spMkLst>
            <pc:docMk/>
            <pc:sldMk cId="743551575" sldId="293"/>
            <ac:spMk id="2" creationId="{31A5419E-1973-4339-B7AB-4FB75F450C13}"/>
          </ac:spMkLst>
        </pc:spChg>
        <pc:spChg chg="del">
          <ac:chgData name="Joe Smith" userId="S::joe.smith@crisis.org.uk::339c0dfa-b3e8-40d0-9156-d00e9ede1f4e" providerId="AD" clId="Web-{E375BFB5-1FE0-1EA4-3F9B-EE94BC550D8A}" dt="2018-08-13T22:57:34.627" v="231"/>
          <ac:spMkLst>
            <pc:docMk/>
            <pc:sldMk cId="743551575" sldId="293"/>
            <ac:spMk id="5" creationId="{34A765DE-BE5C-4860-BAB4-F717F1B5503B}"/>
          </ac:spMkLst>
        </pc:spChg>
        <pc:spChg chg="add del mod">
          <ac:chgData name="Joe Smith" userId="S::joe.smith@crisis.org.uk::339c0dfa-b3e8-40d0-9156-d00e9ede1f4e" providerId="AD" clId="Web-{E375BFB5-1FE0-1EA4-3F9B-EE94BC550D8A}" dt="2018-08-13T22:57:39.862" v="233"/>
          <ac:spMkLst>
            <pc:docMk/>
            <pc:sldMk cId="743551575" sldId="293"/>
            <ac:spMk id="6" creationId="{3CE9E8B4-B7B7-4223-9344-403AF046E54B}"/>
          </ac:spMkLst>
        </pc:spChg>
        <pc:spChg chg="add del mod">
          <ac:chgData name="Joe Smith" userId="S::joe.smith@crisis.org.uk::339c0dfa-b3e8-40d0-9156-d00e9ede1f4e" providerId="AD" clId="Web-{E375BFB5-1FE0-1EA4-3F9B-EE94BC550D8A}" dt="2018-08-13T22:57:45.096" v="234"/>
          <ac:spMkLst>
            <pc:docMk/>
            <pc:sldMk cId="743551575" sldId="293"/>
            <ac:spMk id="8" creationId="{B5A281DB-F7DE-4A19-B89A-5AE9080A22A4}"/>
          </ac:spMkLst>
        </pc:spChg>
        <pc:spChg chg="add mod">
          <ac:chgData name="Joe Smith" userId="S::joe.smith@crisis.org.uk::339c0dfa-b3e8-40d0-9156-d00e9ede1f4e" providerId="AD" clId="Web-{E375BFB5-1FE0-1EA4-3F9B-EE94BC550D8A}" dt="2018-08-13T23:01:26.923" v="303" actId="14100"/>
          <ac:spMkLst>
            <pc:docMk/>
            <pc:sldMk cId="743551575" sldId="293"/>
            <ac:spMk id="9" creationId="{E5D313A7-BB89-460E-9121-F22365CAE64E}"/>
          </ac:spMkLst>
        </pc:spChg>
        <pc:spChg chg="add mod">
          <ac:chgData name="Joe Smith" userId="S::joe.smith@crisis.org.uk::339c0dfa-b3e8-40d0-9156-d00e9ede1f4e" providerId="AD" clId="Web-{E375BFB5-1FE0-1EA4-3F9B-EE94BC550D8A}" dt="2018-08-13T23:01:33.267" v="304" actId="14100"/>
          <ac:spMkLst>
            <pc:docMk/>
            <pc:sldMk cId="743551575" sldId="293"/>
            <ac:spMk id="10" creationId="{33E2002D-C236-4DFD-90EA-98F33C4CE384}"/>
          </ac:spMkLst>
        </pc:spChg>
        <pc:spChg chg="del">
          <ac:chgData name="Joe Smith" userId="S::joe.smith@crisis.org.uk::339c0dfa-b3e8-40d0-9156-d00e9ede1f4e" providerId="AD" clId="Web-{E375BFB5-1FE0-1EA4-3F9B-EE94BC550D8A}" dt="2018-08-13T22:57:34.612" v="229"/>
          <ac:spMkLst>
            <pc:docMk/>
            <pc:sldMk cId="743551575" sldId="293"/>
            <ac:spMk id="12" creationId="{D9BF4C33-D283-480B-A321-CC3F256CB715}"/>
          </ac:spMkLst>
        </pc:spChg>
        <pc:spChg chg="add mod">
          <ac:chgData name="Joe Smith" userId="S::joe.smith@crisis.org.uk::339c0dfa-b3e8-40d0-9156-d00e9ede1f4e" providerId="AD" clId="Web-{E375BFB5-1FE0-1EA4-3F9B-EE94BC550D8A}" dt="2018-08-13T23:01:45.173" v="305" actId="14100"/>
          <ac:spMkLst>
            <pc:docMk/>
            <pc:sldMk cId="743551575" sldId="293"/>
            <ac:spMk id="16" creationId="{EAF23E1A-600C-4DD0-8D08-39D8D6B3EA0F}"/>
          </ac:spMkLst>
        </pc:spChg>
        <pc:spChg chg="add mod">
          <ac:chgData name="Joe Smith" userId="S::joe.smith@crisis.org.uk::339c0dfa-b3e8-40d0-9156-d00e9ede1f4e" providerId="AD" clId="Web-{E375BFB5-1FE0-1EA4-3F9B-EE94BC550D8A}" dt="2018-08-13T23:01:54.751" v="307" actId="14100"/>
          <ac:spMkLst>
            <pc:docMk/>
            <pc:sldMk cId="743551575" sldId="293"/>
            <ac:spMk id="18" creationId="{DEE7B742-08FE-4410-AD10-1DAE7A2AA719}"/>
          </ac:spMkLst>
        </pc:spChg>
        <pc:spChg chg="add mod">
          <ac:chgData name="Joe Smith" userId="S::joe.smith@crisis.org.uk::339c0dfa-b3e8-40d0-9156-d00e9ede1f4e" providerId="AD" clId="Web-{E375BFB5-1FE0-1EA4-3F9B-EE94BC550D8A}" dt="2018-08-13T23:02:04.408" v="309" actId="14100"/>
          <ac:spMkLst>
            <pc:docMk/>
            <pc:sldMk cId="743551575" sldId="293"/>
            <ac:spMk id="20" creationId="{D5279914-DE4D-49D0-B9CA-D1409656C0C5}"/>
          </ac:spMkLst>
        </pc:spChg>
        <pc:spChg chg="add mod">
          <ac:chgData name="Joe Smith" userId="S::joe.smith@crisis.org.uk::339c0dfa-b3e8-40d0-9156-d00e9ede1f4e" providerId="AD" clId="Web-{E375BFB5-1FE0-1EA4-3F9B-EE94BC550D8A}" dt="2018-08-13T23:02:11.392" v="310" actId="14100"/>
          <ac:spMkLst>
            <pc:docMk/>
            <pc:sldMk cId="743551575" sldId="293"/>
            <ac:spMk id="22" creationId="{0254E6C3-B9E2-4C0B-89ED-E4207A43DA96}"/>
          </ac:spMkLst>
        </pc:spChg>
        <pc:spChg chg="add mod">
          <ac:chgData name="Joe Smith" userId="S::joe.smith@crisis.org.uk::339c0dfa-b3e8-40d0-9156-d00e9ede1f4e" providerId="AD" clId="Web-{E375BFB5-1FE0-1EA4-3F9B-EE94BC550D8A}" dt="2018-08-13T23:02:16.321" v="311" actId="14100"/>
          <ac:spMkLst>
            <pc:docMk/>
            <pc:sldMk cId="743551575" sldId="293"/>
            <ac:spMk id="24" creationId="{A49B918E-960C-4508-8E7D-15F8EE40B64E}"/>
          </ac:spMkLst>
        </pc:spChg>
        <pc:spChg chg="add">
          <ac:chgData name="Joe Smith" userId="S::joe.smith@crisis.org.uk::339c0dfa-b3e8-40d0-9156-d00e9ede1f4e" providerId="AD" clId="Web-{E375BFB5-1FE0-1EA4-3F9B-EE94BC550D8A}" dt="2018-08-13T22:58:15.879" v="242"/>
          <ac:spMkLst>
            <pc:docMk/>
            <pc:sldMk cId="743551575" sldId="293"/>
            <ac:spMk id="26" creationId="{3339C3B2-B578-4B12-B7A1-83BD88B553DD}"/>
          </ac:spMkLst>
        </pc:spChg>
        <pc:spChg chg="add mod">
          <ac:chgData name="Joe Smith" userId="S::joe.smith@crisis.org.uk::339c0dfa-b3e8-40d0-9156-d00e9ede1f4e" providerId="AD" clId="Web-{E375BFB5-1FE0-1EA4-3F9B-EE94BC550D8A}" dt="2018-08-13T22:58:58.302" v="254" actId="14100"/>
          <ac:spMkLst>
            <pc:docMk/>
            <pc:sldMk cId="743551575" sldId="293"/>
            <ac:spMk id="28" creationId="{24D67A7E-A63B-49F4-BAB0-667FF1860586}"/>
          </ac:spMkLst>
        </pc:spChg>
        <pc:picChg chg="del">
          <ac:chgData name="Joe Smith" userId="S::joe.smith@crisis.org.uk::339c0dfa-b3e8-40d0-9156-d00e9ede1f4e" providerId="AD" clId="Web-{E375BFB5-1FE0-1EA4-3F9B-EE94BC550D8A}" dt="2018-08-13T22:57:34.612" v="230"/>
          <ac:picMkLst>
            <pc:docMk/>
            <pc:sldMk cId="743551575" sldId="293"/>
            <ac:picMk id="4" creationId="{AC07814D-E46D-413B-9960-1048B52CA172}"/>
          </ac:picMkLst>
        </pc:picChg>
        <pc:picChg chg="del">
          <ac:chgData name="Joe Smith" userId="S::joe.smith@crisis.org.uk::339c0dfa-b3e8-40d0-9156-d00e9ede1f4e" providerId="AD" clId="Web-{E375BFB5-1FE0-1EA4-3F9B-EE94BC550D8A}" dt="2018-08-13T22:57:34.612" v="228"/>
          <ac:picMkLst>
            <pc:docMk/>
            <pc:sldMk cId="743551575" sldId="293"/>
            <ac:picMk id="13" creationId="{26ADAD26-63C2-4F52-B3C4-009723368841}"/>
          </ac:picMkLst>
        </pc:picChg>
      </pc:sldChg>
      <pc:sldChg chg="modSp">
        <pc:chgData name="Joe Smith" userId="S::joe.smith@crisis.org.uk::339c0dfa-b3e8-40d0-9156-d00e9ede1f4e" providerId="AD" clId="Web-{E375BFB5-1FE0-1EA4-3F9B-EE94BC550D8A}" dt="2018-08-13T23:03:57.778" v="318" actId="20577"/>
        <pc:sldMkLst>
          <pc:docMk/>
          <pc:sldMk cId="1173552142" sldId="298"/>
        </pc:sldMkLst>
        <pc:spChg chg="mod">
          <ac:chgData name="Joe Smith" userId="S::joe.smith@crisis.org.uk::339c0dfa-b3e8-40d0-9156-d00e9ede1f4e" providerId="AD" clId="Web-{E375BFB5-1FE0-1EA4-3F9B-EE94BC550D8A}" dt="2018-08-13T23:03:57.778" v="318" actId="20577"/>
          <ac:spMkLst>
            <pc:docMk/>
            <pc:sldMk cId="1173552142" sldId="298"/>
            <ac:spMk id="5" creationId="{34A765DE-BE5C-4860-BAB4-F717F1B5503B}"/>
          </ac:spMkLst>
        </pc:spChg>
      </pc:sldChg>
      <pc:sldChg chg="addSp modSp">
        <pc:chgData name="Joe Smith" userId="S::joe.smith@crisis.org.uk::339c0dfa-b3e8-40d0-9156-d00e9ede1f4e" providerId="AD" clId="Web-{E375BFB5-1FE0-1EA4-3F9B-EE94BC550D8A}" dt="2018-08-13T22:42:10.567" v="93" actId="14100"/>
        <pc:sldMkLst>
          <pc:docMk/>
          <pc:sldMk cId="1647821978" sldId="308"/>
        </pc:sldMkLst>
        <pc:spChg chg="add mod ord">
          <ac:chgData name="Joe Smith" userId="S::joe.smith@crisis.org.uk::339c0dfa-b3e8-40d0-9156-d00e9ede1f4e" providerId="AD" clId="Web-{E375BFB5-1FE0-1EA4-3F9B-EE94BC550D8A}" dt="2018-08-13T22:42:10.567" v="93" actId="14100"/>
          <ac:spMkLst>
            <pc:docMk/>
            <pc:sldMk cId="1647821978" sldId="308"/>
            <ac:spMk id="2" creationId="{16A515CC-EB9F-45AA-9AEB-92F2CD497FB0}"/>
          </ac:spMkLst>
        </pc:spChg>
      </pc:sldChg>
      <pc:sldChg chg="modSp">
        <pc:chgData name="Joe Smith" userId="S::joe.smith@crisis.org.uk::339c0dfa-b3e8-40d0-9156-d00e9ede1f4e" providerId="AD" clId="Web-{E375BFB5-1FE0-1EA4-3F9B-EE94BC550D8A}" dt="2018-08-13T22:43:33.076" v="100"/>
        <pc:sldMkLst>
          <pc:docMk/>
          <pc:sldMk cId="2675014110" sldId="309"/>
        </pc:sldMkLst>
        <pc:spChg chg="mod">
          <ac:chgData name="Joe Smith" userId="S::joe.smith@crisis.org.uk::339c0dfa-b3e8-40d0-9156-d00e9ede1f4e" providerId="AD" clId="Web-{E375BFB5-1FE0-1EA4-3F9B-EE94BC550D8A}" dt="2018-08-13T22:43:32.998" v="94"/>
          <ac:spMkLst>
            <pc:docMk/>
            <pc:sldMk cId="2675014110" sldId="309"/>
            <ac:spMk id="2" creationId="{C49B8350-937C-45B3-BFE4-E3CC5B9F18C8}"/>
          </ac:spMkLst>
        </pc:spChg>
        <pc:spChg chg="mod">
          <ac:chgData name="Joe Smith" userId="S::joe.smith@crisis.org.uk::339c0dfa-b3e8-40d0-9156-d00e9ede1f4e" providerId="AD" clId="Web-{E375BFB5-1FE0-1EA4-3F9B-EE94BC550D8A}" dt="2018-08-13T22:43:33.014" v="95"/>
          <ac:spMkLst>
            <pc:docMk/>
            <pc:sldMk cId="2675014110" sldId="309"/>
            <ac:spMk id="14" creationId="{B292C2C0-DE52-46F7-917E-6FBFA2FB10E7}"/>
          </ac:spMkLst>
        </pc:spChg>
        <pc:spChg chg="mod">
          <ac:chgData name="Joe Smith" userId="S::joe.smith@crisis.org.uk::339c0dfa-b3e8-40d0-9156-d00e9ede1f4e" providerId="AD" clId="Web-{E375BFB5-1FE0-1EA4-3F9B-EE94BC550D8A}" dt="2018-08-13T22:43:33.029" v="96"/>
          <ac:spMkLst>
            <pc:docMk/>
            <pc:sldMk cId="2675014110" sldId="309"/>
            <ac:spMk id="19" creationId="{9A0DFAFF-3571-48E1-998F-9B7AB7105A44}"/>
          </ac:spMkLst>
        </pc:spChg>
        <pc:spChg chg="mod">
          <ac:chgData name="Joe Smith" userId="S::joe.smith@crisis.org.uk::339c0dfa-b3e8-40d0-9156-d00e9ede1f4e" providerId="AD" clId="Web-{E375BFB5-1FE0-1EA4-3F9B-EE94BC550D8A}" dt="2018-08-13T22:43:33.045" v="97"/>
          <ac:spMkLst>
            <pc:docMk/>
            <pc:sldMk cId="2675014110" sldId="309"/>
            <ac:spMk id="22" creationId="{635DE2EF-FF81-47E0-94AD-53A35963C9D3}"/>
          </ac:spMkLst>
        </pc:spChg>
        <pc:spChg chg="mod">
          <ac:chgData name="Joe Smith" userId="S::joe.smith@crisis.org.uk::339c0dfa-b3e8-40d0-9156-d00e9ede1f4e" providerId="AD" clId="Web-{E375BFB5-1FE0-1EA4-3F9B-EE94BC550D8A}" dt="2018-08-13T22:43:33.045" v="98"/>
          <ac:spMkLst>
            <pc:docMk/>
            <pc:sldMk cId="2675014110" sldId="309"/>
            <ac:spMk id="24" creationId="{E725FF5A-E0DA-4A07-9EA3-8AF9B83F9D5D}"/>
          </ac:spMkLst>
        </pc:spChg>
        <pc:spChg chg="mod">
          <ac:chgData name="Joe Smith" userId="S::joe.smith@crisis.org.uk::339c0dfa-b3e8-40d0-9156-d00e9ede1f4e" providerId="AD" clId="Web-{E375BFB5-1FE0-1EA4-3F9B-EE94BC550D8A}" dt="2018-08-13T22:43:33.061" v="99"/>
          <ac:spMkLst>
            <pc:docMk/>
            <pc:sldMk cId="2675014110" sldId="309"/>
            <ac:spMk id="25" creationId="{8D7B170A-7357-4358-A6E3-B57ECA0C8D10}"/>
          </ac:spMkLst>
        </pc:spChg>
        <pc:spChg chg="mod">
          <ac:chgData name="Joe Smith" userId="S::joe.smith@crisis.org.uk::339c0dfa-b3e8-40d0-9156-d00e9ede1f4e" providerId="AD" clId="Web-{E375BFB5-1FE0-1EA4-3F9B-EE94BC550D8A}" dt="2018-08-13T22:43:33.076" v="100"/>
          <ac:spMkLst>
            <pc:docMk/>
            <pc:sldMk cId="2675014110" sldId="309"/>
            <ac:spMk id="30" creationId="{DF7C75CC-3DBE-4735-88C7-372A00759E26}"/>
          </ac:spMkLst>
        </pc:spChg>
      </pc:sldChg>
      <pc:sldChg chg="modSp add replId modNotes">
        <pc:chgData name="Joe Smith" userId="S::joe.smith@crisis.org.uk::339c0dfa-b3e8-40d0-9156-d00e9ede1f4e" providerId="AD" clId="Web-{E375BFB5-1FE0-1EA4-3F9B-EE94BC550D8A}" dt="2018-08-13T22:55:21.155" v="224" actId="20577"/>
        <pc:sldMkLst>
          <pc:docMk/>
          <pc:sldMk cId="829478479" sldId="310"/>
        </pc:sldMkLst>
        <pc:spChg chg="mod">
          <ac:chgData name="Joe Smith" userId="S::joe.smith@crisis.org.uk::339c0dfa-b3e8-40d0-9156-d00e9ede1f4e" providerId="AD" clId="Web-{E375BFB5-1FE0-1EA4-3F9B-EE94BC550D8A}" dt="2018-08-13T22:55:21.155" v="224" actId="20577"/>
          <ac:spMkLst>
            <pc:docMk/>
            <pc:sldMk cId="829478479" sldId="310"/>
            <ac:spMk id="10" creationId="{7FC6F1AF-3FAE-4AA4-A48A-B1995E205AAA}"/>
          </ac:spMkLst>
        </pc:spChg>
        <pc:spChg chg="mod">
          <ac:chgData name="Joe Smith" userId="S::joe.smith@crisis.org.uk::339c0dfa-b3e8-40d0-9156-d00e9ede1f4e" providerId="AD" clId="Web-{E375BFB5-1FE0-1EA4-3F9B-EE94BC550D8A}" dt="2018-08-13T22:53:48.311" v="212" actId="20577"/>
          <ac:spMkLst>
            <pc:docMk/>
            <pc:sldMk cId="829478479" sldId="310"/>
            <ac:spMk id="16" creationId="{C42BD2E3-A76D-44B5-8C48-43B0F3ACC10C}"/>
          </ac:spMkLst>
        </pc:spChg>
        <pc:spChg chg="mod">
          <ac:chgData name="Joe Smith" userId="S::joe.smith@crisis.org.uk::339c0dfa-b3e8-40d0-9156-d00e9ede1f4e" providerId="AD" clId="Web-{E375BFB5-1FE0-1EA4-3F9B-EE94BC550D8A}" dt="2018-08-13T22:54:32.412" v="214" actId="20577"/>
          <ac:spMkLst>
            <pc:docMk/>
            <pc:sldMk cId="829478479" sldId="310"/>
            <ac:spMk id="17" creationId="{3140B337-2E62-45DC-A3EE-C3E7E60A75FD}"/>
          </ac:spMkLst>
        </pc:spChg>
        <pc:spChg chg="mod">
          <ac:chgData name="Joe Smith" userId="S::joe.smith@crisis.org.uk::339c0dfa-b3e8-40d0-9156-d00e9ede1f4e" providerId="AD" clId="Web-{E375BFB5-1FE0-1EA4-3F9B-EE94BC550D8A}" dt="2018-08-13T22:55:04.459" v="222" actId="20577"/>
          <ac:spMkLst>
            <pc:docMk/>
            <pc:sldMk cId="829478479" sldId="310"/>
            <ac:spMk id="18" creationId="{6DE88469-6BF0-4E4C-91DC-334066A7CE46}"/>
          </ac:spMkLst>
        </pc:spChg>
      </pc:sldChg>
    </pc:docChg>
  </pc:docChgLst>
  <pc:docChgLst>
    <pc:chgData name="Joe Smith" userId="S::joe.smith@crisis.org.uk::339c0dfa-b3e8-40d0-9156-d00e9ede1f4e" providerId="AD" clId="Web-{8CD1E270-82D4-CD21-2619-326C4C2F71F8}"/>
    <pc:docChg chg="addSld modSld sldOrd">
      <pc:chgData name="Joe Smith" userId="S::joe.smith@crisis.org.uk::339c0dfa-b3e8-40d0-9156-d00e9ede1f4e" providerId="AD" clId="Web-{8CD1E270-82D4-CD21-2619-326C4C2F71F8}" dt="2019-01-14T16:30:46.030" v="419" actId="20577"/>
      <pc:docMkLst>
        <pc:docMk/>
      </pc:docMkLst>
      <pc:sldChg chg="ord">
        <pc:chgData name="Joe Smith" userId="S::joe.smith@crisis.org.uk::339c0dfa-b3e8-40d0-9156-d00e9ede1f4e" providerId="AD" clId="Web-{8CD1E270-82D4-CD21-2619-326C4C2F71F8}" dt="2019-01-14T16:06:55.087" v="30"/>
        <pc:sldMkLst>
          <pc:docMk/>
          <pc:sldMk cId="2002271518" sldId="326"/>
        </pc:sldMkLst>
      </pc:sldChg>
      <pc:sldChg chg="addSp delSp modSp add ord replId">
        <pc:chgData name="Joe Smith" userId="S::joe.smith@crisis.org.uk::339c0dfa-b3e8-40d0-9156-d00e9ede1f4e" providerId="AD" clId="Web-{8CD1E270-82D4-CD21-2619-326C4C2F71F8}" dt="2019-01-14T16:12:44.335" v="106" actId="14100"/>
        <pc:sldMkLst>
          <pc:docMk/>
          <pc:sldMk cId="1484032197" sldId="349"/>
        </pc:sldMkLst>
        <pc:spChg chg="del">
          <ac:chgData name="Joe Smith" userId="S::joe.smith@crisis.org.uk::339c0dfa-b3e8-40d0-9156-d00e9ede1f4e" providerId="AD" clId="Web-{8CD1E270-82D4-CD21-2619-326C4C2F71F8}" dt="2019-01-14T16:03:12.573" v="27"/>
          <ac:spMkLst>
            <pc:docMk/>
            <pc:sldMk cId="1484032197" sldId="349"/>
            <ac:spMk id="2" creationId="{74EAA873-85F7-4DCC-8D30-3112A3ACAF6E}"/>
          </ac:spMkLst>
        </pc:spChg>
        <pc:spChg chg="del">
          <ac:chgData name="Joe Smith" userId="S::joe.smith@crisis.org.uk::339c0dfa-b3e8-40d0-9156-d00e9ede1f4e" providerId="AD" clId="Web-{8CD1E270-82D4-CD21-2619-326C4C2F71F8}" dt="2019-01-14T16:03:12.557" v="18"/>
          <ac:spMkLst>
            <pc:docMk/>
            <pc:sldMk cId="1484032197" sldId="349"/>
            <ac:spMk id="4" creationId="{DB79E21F-4B09-49B3-9DCE-DE13DB351495}"/>
          </ac:spMkLst>
        </pc:spChg>
        <pc:spChg chg="add mod">
          <ac:chgData name="Joe Smith" userId="S::joe.smith@crisis.org.uk::339c0dfa-b3e8-40d0-9156-d00e9ede1f4e" providerId="AD" clId="Web-{8CD1E270-82D4-CD21-2619-326C4C2F71F8}" dt="2019-01-14T16:12:44.335" v="106" actId="14100"/>
          <ac:spMkLst>
            <pc:docMk/>
            <pc:sldMk cId="1484032197" sldId="349"/>
            <ac:spMk id="6" creationId="{6CD47C81-A8AD-45F6-8B6D-10F2A1885657}"/>
          </ac:spMkLst>
        </pc:spChg>
        <pc:spChg chg="del">
          <ac:chgData name="Joe Smith" userId="S::joe.smith@crisis.org.uk::339c0dfa-b3e8-40d0-9156-d00e9ede1f4e" providerId="AD" clId="Web-{8CD1E270-82D4-CD21-2619-326C4C2F71F8}" dt="2019-01-14T16:03:12.557" v="26"/>
          <ac:spMkLst>
            <pc:docMk/>
            <pc:sldMk cId="1484032197" sldId="349"/>
            <ac:spMk id="11" creationId="{C1C06AD4-521B-48B5-AD66-E0D30963AA5F}"/>
          </ac:spMkLst>
        </pc:spChg>
        <pc:spChg chg="del">
          <ac:chgData name="Joe Smith" userId="S::joe.smith@crisis.org.uk::339c0dfa-b3e8-40d0-9156-d00e9ede1f4e" providerId="AD" clId="Web-{8CD1E270-82D4-CD21-2619-326C4C2F71F8}" dt="2019-01-14T16:03:12.557" v="25"/>
          <ac:spMkLst>
            <pc:docMk/>
            <pc:sldMk cId="1484032197" sldId="349"/>
            <ac:spMk id="13" creationId="{91A7949D-B47A-43D4-B260-2A7423FC0CC7}"/>
          </ac:spMkLst>
        </pc:spChg>
        <pc:spChg chg="del">
          <ac:chgData name="Joe Smith" userId="S::joe.smith@crisis.org.uk::339c0dfa-b3e8-40d0-9156-d00e9ede1f4e" providerId="AD" clId="Web-{8CD1E270-82D4-CD21-2619-326C4C2F71F8}" dt="2019-01-14T16:03:12.573" v="28"/>
          <ac:spMkLst>
            <pc:docMk/>
            <pc:sldMk cId="1484032197" sldId="349"/>
            <ac:spMk id="17" creationId="{20BD2116-79AF-4978-9FDB-88198AE8CBBA}"/>
          </ac:spMkLst>
        </pc:spChg>
        <pc:spChg chg="del">
          <ac:chgData name="Joe Smith" userId="S::joe.smith@crisis.org.uk::339c0dfa-b3e8-40d0-9156-d00e9ede1f4e" providerId="AD" clId="Web-{8CD1E270-82D4-CD21-2619-326C4C2F71F8}" dt="2019-01-14T16:03:12.557" v="24"/>
          <ac:spMkLst>
            <pc:docMk/>
            <pc:sldMk cId="1484032197" sldId="349"/>
            <ac:spMk id="19" creationId="{981C2D07-7B7F-4CEC-8C8F-6F53D035AAF5}"/>
          </ac:spMkLst>
        </pc:spChg>
        <pc:spChg chg="del">
          <ac:chgData name="Joe Smith" userId="S::joe.smith@crisis.org.uk::339c0dfa-b3e8-40d0-9156-d00e9ede1f4e" providerId="AD" clId="Web-{8CD1E270-82D4-CD21-2619-326C4C2F71F8}" dt="2019-01-14T16:03:12.557" v="23"/>
          <ac:spMkLst>
            <pc:docMk/>
            <pc:sldMk cId="1484032197" sldId="349"/>
            <ac:spMk id="21" creationId="{D732053E-F638-4CBD-A672-DA82D2B63428}"/>
          </ac:spMkLst>
        </pc:spChg>
        <pc:spChg chg="del">
          <ac:chgData name="Joe Smith" userId="S::joe.smith@crisis.org.uk::339c0dfa-b3e8-40d0-9156-d00e9ede1f4e" providerId="AD" clId="Web-{8CD1E270-82D4-CD21-2619-326C4C2F71F8}" dt="2019-01-14T16:03:12.557" v="22"/>
          <ac:spMkLst>
            <pc:docMk/>
            <pc:sldMk cId="1484032197" sldId="349"/>
            <ac:spMk id="23" creationId="{EB4C7BDE-6771-48F9-9CCF-EF73088C2252}"/>
          </ac:spMkLst>
        </pc:spChg>
        <pc:spChg chg="del">
          <ac:chgData name="Joe Smith" userId="S::joe.smith@crisis.org.uk::339c0dfa-b3e8-40d0-9156-d00e9ede1f4e" providerId="AD" clId="Web-{8CD1E270-82D4-CD21-2619-326C4C2F71F8}" dt="2019-01-14T16:03:12.557" v="21"/>
          <ac:spMkLst>
            <pc:docMk/>
            <pc:sldMk cId="1484032197" sldId="349"/>
            <ac:spMk id="25" creationId="{C356AF80-BC53-4F41-80AE-F28770B1E883}"/>
          </ac:spMkLst>
        </pc:spChg>
        <pc:spChg chg="del">
          <ac:chgData name="Joe Smith" userId="S::joe.smith@crisis.org.uk::339c0dfa-b3e8-40d0-9156-d00e9ede1f4e" providerId="AD" clId="Web-{8CD1E270-82D4-CD21-2619-326C4C2F71F8}" dt="2019-01-14T16:03:12.557" v="17"/>
          <ac:spMkLst>
            <pc:docMk/>
            <pc:sldMk cId="1484032197" sldId="349"/>
            <ac:spMk id="26" creationId="{81FA6E26-9008-49A2-AA12-FAC6AFD2B734}"/>
          </ac:spMkLst>
        </pc:spChg>
        <pc:spChg chg="del">
          <ac:chgData name="Joe Smith" userId="S::joe.smith@crisis.org.uk::339c0dfa-b3e8-40d0-9156-d00e9ede1f4e" providerId="AD" clId="Web-{8CD1E270-82D4-CD21-2619-326C4C2F71F8}" dt="2019-01-14T16:03:12.557" v="20"/>
          <ac:spMkLst>
            <pc:docMk/>
            <pc:sldMk cId="1484032197" sldId="349"/>
            <ac:spMk id="27" creationId="{FD7F95DB-1A2B-4A7E-97B4-A6F5F5C0693A}"/>
          </ac:spMkLst>
        </pc:spChg>
        <pc:spChg chg="del">
          <ac:chgData name="Joe Smith" userId="S::joe.smith@crisis.org.uk::339c0dfa-b3e8-40d0-9156-d00e9ede1f4e" providerId="AD" clId="Web-{8CD1E270-82D4-CD21-2619-326C4C2F71F8}" dt="2019-01-14T16:03:12.557" v="16"/>
          <ac:spMkLst>
            <pc:docMk/>
            <pc:sldMk cId="1484032197" sldId="349"/>
            <ac:spMk id="28" creationId="{7E595063-9FC1-49F7-9EDA-6B08B39F7225}"/>
          </ac:spMkLst>
        </pc:spChg>
        <pc:spChg chg="del">
          <ac:chgData name="Joe Smith" userId="S::joe.smith@crisis.org.uk::339c0dfa-b3e8-40d0-9156-d00e9ede1f4e" providerId="AD" clId="Web-{8CD1E270-82D4-CD21-2619-326C4C2F71F8}" dt="2019-01-14T16:03:12.557" v="19"/>
          <ac:spMkLst>
            <pc:docMk/>
            <pc:sldMk cId="1484032197" sldId="349"/>
            <ac:spMk id="29" creationId="{7F4F387B-93B1-4B73-AACE-DB2156348D3E}"/>
          </ac:spMkLst>
        </pc:spChg>
        <pc:spChg chg="mod">
          <ac:chgData name="Joe Smith" userId="S::joe.smith@crisis.org.uk::339c0dfa-b3e8-40d0-9156-d00e9ede1f4e" providerId="AD" clId="Web-{8CD1E270-82D4-CD21-2619-326C4C2F71F8}" dt="2019-01-14T16:08:38.071" v="35" actId="20577"/>
          <ac:spMkLst>
            <pc:docMk/>
            <pc:sldMk cId="1484032197" sldId="349"/>
            <ac:spMk id="47" creationId="{33F55487-387C-410A-AE4E-EC4341467E5D}"/>
          </ac:spMkLst>
        </pc:spChg>
      </pc:sldChg>
      <pc:sldChg chg="addSp modSp add ord replId">
        <pc:chgData name="Joe Smith" userId="S::joe.smith@crisis.org.uk::339c0dfa-b3e8-40d0-9156-d00e9ede1f4e" providerId="AD" clId="Web-{8CD1E270-82D4-CD21-2619-326C4C2F71F8}" dt="2019-01-14T16:29:23.625" v="399" actId="20577"/>
        <pc:sldMkLst>
          <pc:docMk/>
          <pc:sldMk cId="2995969903" sldId="350"/>
        </pc:sldMkLst>
        <pc:spChg chg="add mod">
          <ac:chgData name="Joe Smith" userId="S::joe.smith@crisis.org.uk::339c0dfa-b3e8-40d0-9156-d00e9ede1f4e" providerId="AD" clId="Web-{8CD1E270-82D4-CD21-2619-326C4C2F71F8}" dt="2019-01-14T16:17:19.442" v="168" actId="20577"/>
          <ac:spMkLst>
            <pc:docMk/>
            <pc:sldMk cId="2995969903" sldId="350"/>
            <ac:spMk id="2" creationId="{AF358089-2733-43D9-946F-18C43AC59056}"/>
          </ac:spMkLst>
        </pc:spChg>
        <pc:spChg chg="add mod">
          <ac:chgData name="Joe Smith" userId="S::joe.smith@crisis.org.uk::339c0dfa-b3e8-40d0-9156-d00e9ede1f4e" providerId="AD" clId="Web-{8CD1E270-82D4-CD21-2619-326C4C2F71F8}" dt="2019-01-14T16:16:41.739" v="161" actId="20577"/>
          <ac:spMkLst>
            <pc:docMk/>
            <pc:sldMk cId="2995969903" sldId="350"/>
            <ac:spMk id="7" creationId="{73514097-391C-421E-BF0E-F168D240012E}"/>
          </ac:spMkLst>
        </pc:spChg>
        <pc:spChg chg="add mod">
          <ac:chgData name="Joe Smith" userId="S::joe.smith@crisis.org.uk::339c0dfa-b3e8-40d0-9156-d00e9ede1f4e" providerId="AD" clId="Web-{8CD1E270-82D4-CD21-2619-326C4C2F71F8}" dt="2019-01-14T16:20:59.909" v="234" actId="20577"/>
          <ac:spMkLst>
            <pc:docMk/>
            <pc:sldMk cId="2995969903" sldId="350"/>
            <ac:spMk id="8" creationId="{A3CD3C03-BCB6-40CE-BDBC-EABFCD3E4706}"/>
          </ac:spMkLst>
        </pc:spChg>
        <pc:spChg chg="add mod">
          <ac:chgData name="Joe Smith" userId="S::joe.smith@crisis.org.uk::339c0dfa-b3e8-40d0-9156-d00e9ede1f4e" providerId="AD" clId="Web-{8CD1E270-82D4-CD21-2619-326C4C2F71F8}" dt="2019-01-14T16:23:47.596" v="274" actId="1076"/>
          <ac:spMkLst>
            <pc:docMk/>
            <pc:sldMk cId="2995969903" sldId="350"/>
            <ac:spMk id="9" creationId="{B7A2F869-B5E4-48F5-9331-FE967E81534D}"/>
          </ac:spMkLst>
        </pc:spChg>
        <pc:spChg chg="add mod">
          <ac:chgData name="Joe Smith" userId="S::joe.smith@crisis.org.uk::339c0dfa-b3e8-40d0-9156-d00e9ede1f4e" providerId="AD" clId="Web-{8CD1E270-82D4-CD21-2619-326C4C2F71F8}" dt="2019-01-14T16:23:39.940" v="272" actId="1076"/>
          <ac:spMkLst>
            <pc:docMk/>
            <pc:sldMk cId="2995969903" sldId="350"/>
            <ac:spMk id="10" creationId="{CA8EC6F8-EA0E-483F-A6E5-C0D9AC7AE9EC}"/>
          </ac:spMkLst>
        </pc:spChg>
        <pc:spChg chg="add mod">
          <ac:chgData name="Joe Smith" userId="S::joe.smith@crisis.org.uk::339c0dfa-b3e8-40d0-9156-d00e9ede1f4e" providerId="AD" clId="Web-{8CD1E270-82D4-CD21-2619-326C4C2F71F8}" dt="2019-01-14T16:25:08.455" v="295" actId="20577"/>
          <ac:spMkLst>
            <pc:docMk/>
            <pc:sldMk cId="2995969903" sldId="350"/>
            <ac:spMk id="11" creationId="{E6DE2AEE-EC82-4858-83A4-710088E0D560}"/>
          </ac:spMkLst>
        </pc:spChg>
        <pc:spChg chg="add mod">
          <ac:chgData name="Joe Smith" userId="S::joe.smith@crisis.org.uk::339c0dfa-b3e8-40d0-9156-d00e9ede1f4e" providerId="AD" clId="Web-{8CD1E270-82D4-CD21-2619-326C4C2F71F8}" dt="2019-01-14T16:26:38.798" v="324" actId="20577"/>
          <ac:spMkLst>
            <pc:docMk/>
            <pc:sldMk cId="2995969903" sldId="350"/>
            <ac:spMk id="12" creationId="{66BF3E20-806E-49DC-818F-4E5D51A9D6B3}"/>
          </ac:spMkLst>
        </pc:spChg>
        <pc:spChg chg="add mod">
          <ac:chgData name="Joe Smith" userId="S::joe.smith@crisis.org.uk::339c0dfa-b3e8-40d0-9156-d00e9ede1f4e" providerId="AD" clId="Web-{8CD1E270-82D4-CD21-2619-326C4C2F71F8}" dt="2019-01-14T16:29:23.625" v="399" actId="20577"/>
          <ac:spMkLst>
            <pc:docMk/>
            <pc:sldMk cId="2995969903" sldId="350"/>
            <ac:spMk id="13" creationId="{55D8C1C9-EB2C-43F1-A52C-0AF641C7FD1A}"/>
          </ac:spMkLst>
        </pc:spChg>
        <pc:spChg chg="mod">
          <ac:chgData name="Joe Smith" userId="S::joe.smith@crisis.org.uk::339c0dfa-b3e8-40d0-9156-d00e9ede1f4e" providerId="AD" clId="Web-{8CD1E270-82D4-CD21-2619-326C4C2F71F8}" dt="2019-01-14T16:09:29.633" v="49" actId="20577"/>
          <ac:spMkLst>
            <pc:docMk/>
            <pc:sldMk cId="2995969903" sldId="350"/>
            <ac:spMk id="47" creationId="{33F55487-387C-410A-AE4E-EC4341467E5D}"/>
          </ac:spMkLst>
        </pc:spChg>
      </pc:sldChg>
      <pc:sldChg chg="addSp modSp add replId">
        <pc:chgData name="Joe Smith" userId="S::joe.smith@crisis.org.uk::339c0dfa-b3e8-40d0-9156-d00e9ede1f4e" providerId="AD" clId="Web-{8CD1E270-82D4-CD21-2619-326C4C2F71F8}" dt="2019-01-14T16:30:46.030" v="419" actId="20577"/>
        <pc:sldMkLst>
          <pc:docMk/>
          <pc:sldMk cId="2636532104" sldId="351"/>
        </pc:sldMkLst>
        <pc:spChg chg="add mod">
          <ac:chgData name="Joe Smith" userId="S::joe.smith@crisis.org.uk::339c0dfa-b3e8-40d0-9156-d00e9ede1f4e" providerId="AD" clId="Web-{8CD1E270-82D4-CD21-2619-326C4C2F71F8}" dt="2019-01-14T16:30:19.749" v="411" actId="20577"/>
          <ac:spMkLst>
            <pc:docMk/>
            <pc:sldMk cId="2636532104" sldId="351"/>
            <ac:spMk id="2" creationId="{B552376D-01F1-4A74-9928-A4E187074C8D}"/>
          </ac:spMkLst>
        </pc:spChg>
        <pc:spChg chg="add mod">
          <ac:chgData name="Joe Smith" userId="S::joe.smith@crisis.org.uk::339c0dfa-b3e8-40d0-9156-d00e9ede1f4e" providerId="AD" clId="Web-{8CD1E270-82D4-CD21-2619-326C4C2F71F8}" dt="2019-01-14T16:30:46.030" v="419" actId="20577"/>
          <ac:spMkLst>
            <pc:docMk/>
            <pc:sldMk cId="2636532104" sldId="351"/>
            <ac:spMk id="7" creationId="{47A7D5A2-CC6D-4EFB-846D-6D49A1BFBC31}"/>
          </ac:spMkLst>
        </pc:spChg>
        <pc:spChg chg="mod">
          <ac:chgData name="Joe Smith" userId="S::joe.smith@crisis.org.uk::339c0dfa-b3e8-40d0-9156-d00e9ede1f4e" providerId="AD" clId="Web-{8CD1E270-82D4-CD21-2619-326C4C2F71F8}" dt="2019-01-14T16:08:49.446" v="44" actId="20577"/>
          <ac:spMkLst>
            <pc:docMk/>
            <pc:sldMk cId="2636532104" sldId="351"/>
            <ac:spMk id="47" creationId="{33F55487-387C-410A-AE4E-EC4341467E5D}"/>
          </ac:spMkLst>
        </pc:spChg>
      </pc:sldChg>
    </pc:docChg>
  </pc:docChgLst>
  <pc:docChgLst>
    <pc:chgData name="Joe Smith" userId="S::joe.smith@crisis.org.uk::339c0dfa-b3e8-40d0-9156-d00e9ede1f4e" providerId="AD" clId="Web-{D3BF0841-DC9A-1B7A-37A5-BBF29821EBBB}"/>
    <pc:docChg chg="addSld modSld">
      <pc:chgData name="Joe Smith" userId="S::joe.smith@crisis.org.uk::339c0dfa-b3e8-40d0-9156-d00e9ede1f4e" providerId="AD" clId="Web-{D3BF0841-DC9A-1B7A-37A5-BBF29821EBBB}" dt="2019-01-10T15:13:59.167" v="543" actId="20577"/>
      <pc:docMkLst>
        <pc:docMk/>
      </pc:docMkLst>
      <pc:sldChg chg="addSp delSp modSp add replId">
        <pc:chgData name="Joe Smith" userId="S::joe.smith@crisis.org.uk::339c0dfa-b3e8-40d0-9156-d00e9ede1f4e" providerId="AD" clId="Web-{D3BF0841-DC9A-1B7A-37A5-BBF29821EBBB}" dt="2019-01-10T15:13:59.167" v="542" actId="20577"/>
        <pc:sldMkLst>
          <pc:docMk/>
          <pc:sldMk cId="3547424698" sldId="339"/>
        </pc:sldMkLst>
        <pc:spChg chg="del">
          <ac:chgData name="Joe Smith" userId="S::joe.smith@crisis.org.uk::339c0dfa-b3e8-40d0-9156-d00e9ede1f4e" providerId="AD" clId="Web-{D3BF0841-DC9A-1B7A-37A5-BBF29821EBBB}" dt="2019-01-10T15:04:14.336" v="9"/>
          <ac:spMkLst>
            <pc:docMk/>
            <pc:sldMk cId="3547424698" sldId="339"/>
            <ac:spMk id="2" creationId="{7177EEA8-332B-4099-AD20-6C517B660719}"/>
          </ac:spMkLst>
        </pc:spChg>
        <pc:spChg chg="mod">
          <ac:chgData name="Joe Smith" userId="S::joe.smith@crisis.org.uk::339c0dfa-b3e8-40d0-9156-d00e9ede1f4e" providerId="AD" clId="Web-{D3BF0841-DC9A-1B7A-37A5-BBF29821EBBB}" dt="2019-01-10T15:04:10.742" v="6" actId="20577"/>
          <ac:spMkLst>
            <pc:docMk/>
            <pc:sldMk cId="3547424698" sldId="339"/>
            <ac:spMk id="3" creationId="{B7198A4C-6DC0-45B9-A047-B75E14E6D01C}"/>
          </ac:spMkLst>
        </pc:spChg>
        <pc:spChg chg="add mod">
          <ac:chgData name="Joe Smith" userId="S::joe.smith@crisis.org.uk::339c0dfa-b3e8-40d0-9156-d00e9ede1f4e" providerId="AD" clId="Web-{D3BF0841-DC9A-1B7A-37A5-BBF29821EBBB}" dt="2019-01-10T15:13:59.167" v="542" actId="20577"/>
          <ac:spMkLst>
            <pc:docMk/>
            <pc:sldMk cId="3547424698" sldId="339"/>
            <ac:spMk id="8" creationId="{F09E2760-0CED-4D4D-BD90-033A4D483C22}"/>
          </ac:spMkLst>
        </pc:spChg>
        <pc:graphicFrameChg chg="add del mod modGraphic">
          <ac:chgData name="Joe Smith" userId="S::joe.smith@crisis.org.uk::339c0dfa-b3e8-40d0-9156-d00e9ede1f4e" providerId="AD" clId="Web-{D3BF0841-DC9A-1B7A-37A5-BBF29821EBBB}" dt="2019-01-10T15:05:46.790" v="14"/>
          <ac:graphicFrameMkLst>
            <pc:docMk/>
            <pc:sldMk cId="3547424698" sldId="339"/>
            <ac:graphicFrameMk id="5" creationId="{10204762-1226-49CB-B0A0-5FF072B3D3DF}"/>
          </ac:graphicFrameMkLst>
        </pc:graphicFrameChg>
      </pc:sldChg>
    </pc:docChg>
  </pc:docChgLst>
  <pc:docChgLst>
    <pc:chgData name="Joe Smith" userId="S::joe.smith@crisis.org.uk::339c0dfa-b3e8-40d0-9156-d00e9ede1f4e" providerId="AD" clId="Web-{553762F0-AA07-E6D6-E794-AE3DB5832F77}"/>
    <pc:docChg chg="modSld">
      <pc:chgData name="Joe Smith" userId="S::joe.smith@crisis.org.uk::339c0dfa-b3e8-40d0-9156-d00e9ede1f4e" providerId="AD" clId="Web-{553762F0-AA07-E6D6-E794-AE3DB5832F77}" dt="2018-08-13T21:04:23.522" v="342" actId="14100"/>
      <pc:docMkLst>
        <pc:docMk/>
      </pc:docMkLst>
      <pc:sldChg chg="addSp delSp modSp">
        <pc:chgData name="Joe Smith" userId="S::joe.smith@crisis.org.uk::339c0dfa-b3e8-40d0-9156-d00e9ede1f4e" providerId="AD" clId="Web-{553762F0-AA07-E6D6-E794-AE3DB5832F77}" dt="2018-08-13T21:04:23.522" v="342" actId="14100"/>
        <pc:sldMkLst>
          <pc:docMk/>
          <pc:sldMk cId="1545618131" sldId="290"/>
        </pc:sldMkLst>
        <pc:spChg chg="del">
          <ac:chgData name="Joe Smith" userId="S::joe.smith@crisis.org.uk::339c0dfa-b3e8-40d0-9156-d00e9ede1f4e" providerId="AD" clId="Web-{553762F0-AA07-E6D6-E794-AE3DB5832F77}" dt="2018-08-13T20:57:26.630" v="263"/>
          <ac:spMkLst>
            <pc:docMk/>
            <pc:sldMk cId="1545618131" sldId="290"/>
            <ac:spMk id="2" creationId="{31A5419E-1973-4339-B7AB-4FB75F450C13}"/>
          </ac:spMkLst>
        </pc:spChg>
        <pc:spChg chg="del">
          <ac:chgData name="Joe Smith" userId="S::joe.smith@crisis.org.uk::339c0dfa-b3e8-40d0-9156-d00e9ede1f4e" providerId="AD" clId="Web-{553762F0-AA07-E6D6-E794-AE3DB5832F77}" dt="2018-08-13T20:57:26.614" v="262"/>
          <ac:spMkLst>
            <pc:docMk/>
            <pc:sldMk cId="1545618131" sldId="290"/>
            <ac:spMk id="5" creationId="{34A765DE-BE5C-4860-BAB4-F717F1B5503B}"/>
          </ac:spMkLst>
        </pc:spChg>
        <pc:spChg chg="add mod">
          <ac:chgData name="Joe Smith" userId="S::joe.smith@crisis.org.uk::339c0dfa-b3e8-40d0-9156-d00e9ede1f4e" providerId="AD" clId="Web-{553762F0-AA07-E6D6-E794-AE3DB5832F77}" dt="2018-08-13T20:57:26.614" v="262"/>
          <ac:spMkLst>
            <pc:docMk/>
            <pc:sldMk cId="1545618131" sldId="290"/>
            <ac:spMk id="6" creationId="{75B695E7-97C1-4E71-A7F9-B2B3D8ED47D0}"/>
          </ac:spMkLst>
        </pc:spChg>
        <pc:spChg chg="add mod">
          <ac:chgData name="Joe Smith" userId="S::joe.smith@crisis.org.uk::339c0dfa-b3e8-40d0-9156-d00e9ede1f4e" providerId="AD" clId="Web-{553762F0-AA07-E6D6-E794-AE3DB5832F77}" dt="2018-08-13T20:57:26.630" v="263"/>
          <ac:spMkLst>
            <pc:docMk/>
            <pc:sldMk cId="1545618131" sldId="290"/>
            <ac:spMk id="8" creationId="{DF62DEC5-040D-4B63-9290-8452572235F7}"/>
          </ac:spMkLst>
        </pc:spChg>
        <pc:spChg chg="add mod">
          <ac:chgData name="Joe Smith" userId="S::joe.smith@crisis.org.uk::339c0dfa-b3e8-40d0-9156-d00e9ede1f4e" providerId="AD" clId="Web-{553762F0-AA07-E6D6-E794-AE3DB5832F77}" dt="2018-08-13T20:58:32.661" v="271" actId="14100"/>
          <ac:spMkLst>
            <pc:docMk/>
            <pc:sldMk cId="1545618131" sldId="290"/>
            <ac:spMk id="9" creationId="{81E5AFCB-0FF5-438B-9A40-C6C067C04117}"/>
          </ac:spMkLst>
        </pc:spChg>
        <pc:spChg chg="add">
          <ac:chgData name="Joe Smith" userId="S::joe.smith@crisis.org.uk::339c0dfa-b3e8-40d0-9156-d00e9ede1f4e" providerId="AD" clId="Web-{553762F0-AA07-E6D6-E794-AE3DB5832F77}" dt="2018-08-13T20:59:40.864" v="282"/>
          <ac:spMkLst>
            <pc:docMk/>
            <pc:sldMk cId="1545618131" sldId="290"/>
            <ac:spMk id="10" creationId="{AAF4CD59-C94C-431F-9F0A-408C824B5AF0}"/>
          </ac:spMkLst>
        </pc:spChg>
        <pc:spChg chg="add del">
          <ac:chgData name="Joe Smith" userId="S::joe.smith@crisis.org.uk::339c0dfa-b3e8-40d0-9156-d00e9ede1f4e" providerId="AD" clId="Web-{553762F0-AA07-E6D6-E794-AE3DB5832F77}" dt="2018-08-13T21:00:04.317" v="284"/>
          <ac:spMkLst>
            <pc:docMk/>
            <pc:sldMk cId="1545618131" sldId="290"/>
            <ac:spMk id="11" creationId="{0DA938AA-B8D8-47C6-909A-6C3DAC1B91C5}"/>
          </ac:spMkLst>
        </pc:spChg>
        <pc:spChg chg="del">
          <ac:chgData name="Joe Smith" userId="S::joe.smith@crisis.org.uk::339c0dfa-b3e8-40d0-9156-d00e9ede1f4e" providerId="AD" clId="Web-{553762F0-AA07-E6D6-E794-AE3DB5832F77}" dt="2018-08-13T20:57:26.599" v="260"/>
          <ac:spMkLst>
            <pc:docMk/>
            <pc:sldMk cId="1545618131" sldId="290"/>
            <ac:spMk id="12" creationId="{D9BF4C33-D283-480B-A321-CC3F256CB715}"/>
          </ac:spMkLst>
        </pc:spChg>
        <pc:spChg chg="add del mod">
          <ac:chgData name="Joe Smith" userId="S::joe.smith@crisis.org.uk::339c0dfa-b3e8-40d0-9156-d00e9ede1f4e" providerId="AD" clId="Web-{553762F0-AA07-E6D6-E794-AE3DB5832F77}" dt="2018-08-13T20:58:38.442" v="272"/>
          <ac:spMkLst>
            <pc:docMk/>
            <pc:sldMk cId="1545618131" sldId="290"/>
            <ac:spMk id="14" creationId="{4FC7E129-4C81-4731-900B-B0BB6861E362}"/>
          </ac:spMkLst>
        </pc:spChg>
        <pc:spChg chg="add mod">
          <ac:chgData name="Joe Smith" userId="S::joe.smith@crisis.org.uk::339c0dfa-b3e8-40d0-9156-d00e9ede1f4e" providerId="AD" clId="Web-{553762F0-AA07-E6D6-E794-AE3DB5832F77}" dt="2018-08-13T21:04:23.506" v="341" actId="14100"/>
          <ac:spMkLst>
            <pc:docMk/>
            <pc:sldMk cId="1545618131" sldId="290"/>
            <ac:spMk id="15" creationId="{206908EC-5C12-41C4-8764-83EA017533D6}"/>
          </ac:spMkLst>
        </pc:spChg>
        <pc:spChg chg="add mod">
          <ac:chgData name="Joe Smith" userId="S::joe.smith@crisis.org.uk::339c0dfa-b3e8-40d0-9156-d00e9ede1f4e" providerId="AD" clId="Web-{553762F0-AA07-E6D6-E794-AE3DB5832F77}" dt="2018-08-13T21:04:23.522" v="342" actId="14100"/>
          <ac:spMkLst>
            <pc:docMk/>
            <pc:sldMk cId="1545618131" sldId="290"/>
            <ac:spMk id="16" creationId="{8AEB2045-CF98-4E3F-8F03-0E44E5A70717}"/>
          </ac:spMkLst>
        </pc:spChg>
        <pc:spChg chg="add mod">
          <ac:chgData name="Joe Smith" userId="S::joe.smith@crisis.org.uk::339c0dfa-b3e8-40d0-9156-d00e9ede1f4e" providerId="AD" clId="Web-{553762F0-AA07-E6D6-E794-AE3DB5832F77}" dt="2018-08-13T21:04:12.709" v="340" actId="14100"/>
          <ac:spMkLst>
            <pc:docMk/>
            <pc:sldMk cId="1545618131" sldId="290"/>
            <ac:spMk id="20" creationId="{ABD7DA0D-6E4C-4A3A-A101-5DBA056BF0FE}"/>
          </ac:spMkLst>
        </pc:spChg>
        <pc:spChg chg="add mod">
          <ac:chgData name="Joe Smith" userId="S::joe.smith@crisis.org.uk::339c0dfa-b3e8-40d0-9156-d00e9ede1f4e" providerId="AD" clId="Web-{553762F0-AA07-E6D6-E794-AE3DB5832F77}" dt="2018-08-13T21:01:05.036" v="298"/>
          <ac:spMkLst>
            <pc:docMk/>
            <pc:sldMk cId="1545618131" sldId="290"/>
            <ac:spMk id="21" creationId="{2474F7C9-2AF0-468E-9C14-1C247FD2982A}"/>
          </ac:spMkLst>
        </pc:spChg>
        <pc:spChg chg="add mod">
          <ac:chgData name="Joe Smith" userId="S::joe.smith@crisis.org.uk::339c0dfa-b3e8-40d0-9156-d00e9ede1f4e" providerId="AD" clId="Web-{553762F0-AA07-E6D6-E794-AE3DB5832F77}" dt="2018-08-13T21:01:40.224" v="306" actId="20577"/>
          <ac:spMkLst>
            <pc:docMk/>
            <pc:sldMk cId="1545618131" sldId="290"/>
            <ac:spMk id="22" creationId="{3ACE8F7F-20BB-4E17-8C9D-DAAD98E81E03}"/>
          </ac:spMkLst>
        </pc:spChg>
        <pc:spChg chg="add mod">
          <ac:chgData name="Joe Smith" userId="S::joe.smith@crisis.org.uk::339c0dfa-b3e8-40d0-9156-d00e9ede1f4e" providerId="AD" clId="Web-{553762F0-AA07-E6D6-E794-AE3DB5832F77}" dt="2018-08-13T21:02:18.083" v="316" actId="20577"/>
          <ac:spMkLst>
            <pc:docMk/>
            <pc:sldMk cId="1545618131" sldId="290"/>
            <ac:spMk id="23" creationId="{8D56B080-78FF-411B-8AF0-D41E80476721}"/>
          </ac:spMkLst>
        </pc:spChg>
        <pc:spChg chg="add mod">
          <ac:chgData name="Joe Smith" userId="S::joe.smith@crisis.org.uk::339c0dfa-b3e8-40d0-9156-d00e9ede1f4e" providerId="AD" clId="Web-{553762F0-AA07-E6D6-E794-AE3DB5832F77}" dt="2018-08-13T21:02:53.849" v="324" actId="20577"/>
          <ac:spMkLst>
            <pc:docMk/>
            <pc:sldMk cId="1545618131" sldId="290"/>
            <ac:spMk id="24" creationId="{415D34A3-8C31-44E0-B29E-04E7D83BC2AB}"/>
          </ac:spMkLst>
        </pc:spChg>
        <pc:spChg chg="add mod">
          <ac:chgData name="Joe Smith" userId="S::joe.smith@crisis.org.uk::339c0dfa-b3e8-40d0-9156-d00e9ede1f4e" providerId="AD" clId="Web-{553762F0-AA07-E6D6-E794-AE3DB5832F77}" dt="2018-08-13T21:03:15.145" v="327" actId="14100"/>
          <ac:spMkLst>
            <pc:docMk/>
            <pc:sldMk cId="1545618131" sldId="290"/>
            <ac:spMk id="25" creationId="{1F37C29D-21D9-4A61-90F2-7C848CEE37CA}"/>
          </ac:spMkLst>
        </pc:spChg>
        <pc:spChg chg="add mod">
          <ac:chgData name="Joe Smith" userId="S::joe.smith@crisis.org.uk::339c0dfa-b3e8-40d0-9156-d00e9ede1f4e" providerId="AD" clId="Web-{553762F0-AA07-E6D6-E794-AE3DB5832F77}" dt="2018-08-13T21:03:50.287" v="334" actId="1076"/>
          <ac:spMkLst>
            <pc:docMk/>
            <pc:sldMk cId="1545618131" sldId="290"/>
            <ac:spMk id="26" creationId="{EB0A05D7-ADE5-4384-BD55-D992CD42B83D}"/>
          </ac:spMkLst>
        </pc:spChg>
        <pc:spChg chg="add mod">
          <ac:chgData name="Joe Smith" userId="S::joe.smith@crisis.org.uk::339c0dfa-b3e8-40d0-9156-d00e9ede1f4e" providerId="AD" clId="Web-{553762F0-AA07-E6D6-E794-AE3DB5832F77}" dt="2018-08-13T21:03:52.600" v="335" actId="1076"/>
          <ac:spMkLst>
            <pc:docMk/>
            <pc:sldMk cId="1545618131" sldId="290"/>
            <ac:spMk id="27" creationId="{26778EBF-FF97-4DF6-B8C0-3C99DA7CBD99}"/>
          </ac:spMkLst>
        </pc:spChg>
        <pc:spChg chg="add mod">
          <ac:chgData name="Joe Smith" userId="S::joe.smith@crisis.org.uk::339c0dfa-b3e8-40d0-9156-d00e9ede1f4e" providerId="AD" clId="Web-{553762F0-AA07-E6D6-E794-AE3DB5832F77}" dt="2018-08-13T21:03:57.725" v="337" actId="1076"/>
          <ac:spMkLst>
            <pc:docMk/>
            <pc:sldMk cId="1545618131" sldId="290"/>
            <ac:spMk id="28" creationId="{C9F8CBDC-8555-4336-BF39-F9D439CF7CC9}"/>
          </ac:spMkLst>
        </pc:spChg>
        <pc:spChg chg="add mod">
          <ac:chgData name="Joe Smith" userId="S::joe.smith@crisis.org.uk::339c0dfa-b3e8-40d0-9156-d00e9ede1f4e" providerId="AD" clId="Web-{553762F0-AA07-E6D6-E794-AE3DB5832F77}" dt="2018-08-13T21:04:04.506" v="339" actId="1076"/>
          <ac:spMkLst>
            <pc:docMk/>
            <pc:sldMk cId="1545618131" sldId="290"/>
            <ac:spMk id="29" creationId="{3A62E239-F053-4F7C-9B04-F29B12570294}"/>
          </ac:spMkLst>
        </pc:spChg>
        <pc:picChg chg="del">
          <ac:chgData name="Joe Smith" userId="S::joe.smith@crisis.org.uk::339c0dfa-b3e8-40d0-9156-d00e9ede1f4e" providerId="AD" clId="Web-{553762F0-AA07-E6D6-E794-AE3DB5832F77}" dt="2018-08-13T20:57:26.599" v="261"/>
          <ac:picMkLst>
            <pc:docMk/>
            <pc:sldMk cId="1545618131" sldId="290"/>
            <ac:picMk id="4" creationId="{AC07814D-E46D-413B-9960-1048B52CA172}"/>
          </ac:picMkLst>
        </pc:picChg>
        <pc:picChg chg="del">
          <ac:chgData name="Joe Smith" userId="S::joe.smith@crisis.org.uk::339c0dfa-b3e8-40d0-9156-d00e9ede1f4e" providerId="AD" clId="Web-{553762F0-AA07-E6D6-E794-AE3DB5832F77}" dt="2018-08-13T20:57:26.599" v="259"/>
          <ac:picMkLst>
            <pc:docMk/>
            <pc:sldMk cId="1545618131" sldId="290"/>
            <ac:picMk id="13" creationId="{26ADAD26-63C2-4F52-B3C4-009723368841}"/>
          </ac:picMkLst>
        </pc:picChg>
      </pc:sldChg>
      <pc:sldChg chg="addSp delSp modSp">
        <pc:chgData name="Joe Smith" userId="S::joe.smith@crisis.org.uk::339c0dfa-b3e8-40d0-9156-d00e9ede1f4e" providerId="AD" clId="Web-{553762F0-AA07-E6D6-E794-AE3DB5832F77}" dt="2018-08-13T21:00:19.036" v="286" actId="1076"/>
        <pc:sldMkLst>
          <pc:docMk/>
          <pc:sldMk cId="1647821978" sldId="308"/>
        </pc:sldMkLst>
        <pc:spChg chg="del">
          <ac:chgData name="Joe Smith" userId="S::joe.smith@crisis.org.uk::339c0dfa-b3e8-40d0-9156-d00e9ede1f4e" providerId="AD" clId="Web-{553762F0-AA07-E6D6-E794-AE3DB5832F77}" dt="2018-08-13T20:43:25.267" v="179"/>
          <ac:spMkLst>
            <pc:docMk/>
            <pc:sldMk cId="1647821978" sldId="308"/>
            <ac:spMk id="2" creationId="{31A5419E-1973-4339-B7AB-4FB75F450C13}"/>
          </ac:spMkLst>
        </pc:spChg>
        <pc:spChg chg="mod">
          <ac:chgData name="Joe Smith" userId="S::joe.smith@crisis.org.uk::339c0dfa-b3e8-40d0-9156-d00e9ede1f4e" providerId="AD" clId="Web-{553762F0-AA07-E6D6-E794-AE3DB5832F77}" dt="2018-08-13T21:00:19.036" v="286" actId="1076"/>
          <ac:spMkLst>
            <pc:docMk/>
            <pc:sldMk cId="1647821978" sldId="308"/>
            <ac:spMk id="5" creationId="{34A765DE-BE5C-4860-BAB4-F717F1B5503B}"/>
          </ac:spMkLst>
        </pc:spChg>
        <pc:spChg chg="add del mod">
          <ac:chgData name="Joe Smith" userId="S::joe.smith@crisis.org.uk::339c0dfa-b3e8-40d0-9156-d00e9ede1f4e" providerId="AD" clId="Web-{553762F0-AA07-E6D6-E794-AE3DB5832F77}" dt="2018-08-13T20:45:53.435" v="193"/>
          <ac:spMkLst>
            <pc:docMk/>
            <pc:sldMk cId="1647821978" sldId="308"/>
            <ac:spMk id="7" creationId="{BC9F855B-CD37-4779-B993-E5F6FF40B4A6}"/>
          </ac:spMkLst>
        </pc:spChg>
        <pc:spChg chg="add del mod">
          <ac:chgData name="Joe Smith" userId="S::joe.smith@crisis.org.uk::339c0dfa-b3e8-40d0-9156-d00e9ede1f4e" providerId="AD" clId="Web-{553762F0-AA07-E6D6-E794-AE3DB5832F77}" dt="2018-08-13T20:45:59.091" v="195"/>
          <ac:spMkLst>
            <pc:docMk/>
            <pc:sldMk cId="1647821978" sldId="308"/>
            <ac:spMk id="11" creationId="{3C2B0076-3F9F-4F48-AFDF-7AE0FD4A09E9}"/>
          </ac:spMkLst>
        </pc:spChg>
        <pc:spChg chg="del">
          <ac:chgData name="Joe Smith" userId="S::joe.smith@crisis.org.uk::339c0dfa-b3e8-40d0-9156-d00e9ede1f4e" providerId="AD" clId="Web-{553762F0-AA07-E6D6-E794-AE3DB5832F77}" dt="2018-08-13T20:45:55.810" v="194"/>
          <ac:spMkLst>
            <pc:docMk/>
            <pc:sldMk cId="1647821978" sldId="308"/>
            <ac:spMk id="12" creationId="{D9BF4C33-D283-480B-A321-CC3F256CB715}"/>
          </ac:spMkLst>
        </pc:spChg>
        <pc:spChg chg="add mod ord">
          <ac:chgData name="Joe Smith" userId="S::joe.smith@crisis.org.uk::339c0dfa-b3e8-40d0-9156-d00e9ede1f4e" providerId="AD" clId="Web-{553762F0-AA07-E6D6-E794-AE3DB5832F77}" dt="2018-08-13T20:51:39.677" v="245" actId="14100"/>
          <ac:spMkLst>
            <pc:docMk/>
            <pc:sldMk cId="1647821978" sldId="308"/>
            <ac:spMk id="14" creationId="{E109AFC5-0A2B-4468-94AB-9A498183465C}"/>
          </ac:spMkLst>
        </pc:spChg>
        <pc:spChg chg="add mod">
          <ac:chgData name="Joe Smith" userId="S::joe.smith@crisis.org.uk::339c0dfa-b3e8-40d0-9156-d00e9ede1f4e" providerId="AD" clId="Web-{553762F0-AA07-E6D6-E794-AE3DB5832F77}" dt="2018-08-13T20:49:41.817" v="237" actId="1076"/>
          <ac:spMkLst>
            <pc:docMk/>
            <pc:sldMk cId="1647821978" sldId="308"/>
            <ac:spMk id="16" creationId="{A0AA41D1-B470-4B82-99F0-E35E59A242BE}"/>
          </ac:spMkLst>
        </pc:spChg>
        <pc:spChg chg="add mod">
          <ac:chgData name="Joe Smith" userId="S::joe.smith@crisis.org.uk::339c0dfa-b3e8-40d0-9156-d00e9ede1f4e" providerId="AD" clId="Web-{553762F0-AA07-E6D6-E794-AE3DB5832F77}" dt="2018-08-13T20:49:45.099" v="238" actId="1076"/>
          <ac:spMkLst>
            <pc:docMk/>
            <pc:sldMk cId="1647821978" sldId="308"/>
            <ac:spMk id="18" creationId="{707057EC-65E8-4F54-BD90-EAAA5AAD3A9E}"/>
          </ac:spMkLst>
        </pc:spChg>
        <pc:spChg chg="add mod">
          <ac:chgData name="Joe Smith" userId="S::joe.smith@crisis.org.uk::339c0dfa-b3e8-40d0-9156-d00e9ede1f4e" providerId="AD" clId="Web-{553762F0-AA07-E6D6-E794-AE3DB5832F77}" dt="2018-08-13T20:49:34.458" v="236" actId="1076"/>
          <ac:spMkLst>
            <pc:docMk/>
            <pc:sldMk cId="1647821978" sldId="308"/>
            <ac:spMk id="20" creationId="{9396B118-0165-40DE-8C41-3110FA1BB804}"/>
          </ac:spMkLst>
        </pc:spChg>
        <pc:spChg chg="add mod">
          <ac:chgData name="Joe Smith" userId="S::joe.smith@crisis.org.uk::339c0dfa-b3e8-40d0-9156-d00e9ede1f4e" providerId="AD" clId="Web-{553762F0-AA07-E6D6-E794-AE3DB5832F77}" dt="2018-08-13T20:50:51.177" v="242" actId="1076"/>
          <ac:spMkLst>
            <pc:docMk/>
            <pc:sldMk cId="1647821978" sldId="308"/>
            <ac:spMk id="21" creationId="{B3F1DA0C-4338-46F5-B734-69F33871277E}"/>
          </ac:spMkLst>
        </pc:spChg>
        <pc:spChg chg="add mod">
          <ac:chgData name="Joe Smith" userId="S::joe.smith@crisis.org.uk::339c0dfa-b3e8-40d0-9156-d00e9ede1f4e" providerId="AD" clId="Web-{553762F0-AA07-E6D6-E794-AE3DB5832F77}" dt="2018-08-13T20:52:45.692" v="255"/>
          <ac:spMkLst>
            <pc:docMk/>
            <pc:sldMk cId="1647821978" sldId="308"/>
            <ac:spMk id="22" creationId="{D6D7EE15-EB84-46E7-AC27-C11770C8CD23}"/>
          </ac:spMkLst>
        </pc:spChg>
        <pc:picChg chg="del mod">
          <ac:chgData name="Joe Smith" userId="S::joe.smith@crisis.org.uk::339c0dfa-b3e8-40d0-9156-d00e9ede1f4e" providerId="AD" clId="Web-{553762F0-AA07-E6D6-E794-AE3DB5832F77}" dt="2018-08-13T20:47:16.829" v="203"/>
          <ac:picMkLst>
            <pc:docMk/>
            <pc:sldMk cId="1647821978" sldId="308"/>
            <ac:picMk id="4" creationId="{AC07814D-E46D-413B-9960-1048B52CA172}"/>
          </ac:picMkLst>
        </pc:picChg>
        <pc:picChg chg="del mod">
          <ac:chgData name="Joe Smith" userId="S::joe.smith@crisis.org.uk::339c0dfa-b3e8-40d0-9156-d00e9ede1f4e" providerId="AD" clId="Web-{553762F0-AA07-E6D6-E794-AE3DB5832F77}" dt="2018-08-13T20:47:16.829" v="202"/>
          <ac:picMkLst>
            <pc:docMk/>
            <pc:sldMk cId="1647821978" sldId="308"/>
            <ac:picMk id="13" creationId="{26ADAD26-63C2-4F52-B3C4-009723368841}"/>
          </ac:picMkLst>
        </pc:picChg>
        <pc:picChg chg="add mod">
          <ac:chgData name="Joe Smith" userId="S::joe.smith@crisis.org.uk::339c0dfa-b3e8-40d0-9156-d00e9ede1f4e" providerId="AD" clId="Web-{553762F0-AA07-E6D6-E794-AE3DB5832F77}" dt="2018-08-13T20:54:25.317" v="258" actId="1076"/>
          <ac:picMkLst>
            <pc:docMk/>
            <pc:sldMk cId="1647821978" sldId="308"/>
            <ac:picMk id="23" creationId="{E72AAC25-A838-4F30-A597-F1559EA8942A}"/>
          </ac:picMkLst>
        </pc:picChg>
        <pc:cxnChg chg="add mod">
          <ac:chgData name="Joe Smith" userId="S::joe.smith@crisis.org.uk::339c0dfa-b3e8-40d0-9156-d00e9ede1f4e" providerId="AD" clId="Web-{553762F0-AA07-E6D6-E794-AE3DB5832F77}" dt="2018-08-13T20:51:22.130" v="243"/>
          <ac:cxnSpMkLst>
            <pc:docMk/>
            <pc:sldMk cId="1647821978" sldId="308"/>
            <ac:cxnSpMk id="3" creationId="{3085BFAD-2839-4C20-9BB0-5EFBB8A72DDE}"/>
          </ac:cxnSpMkLst>
        </pc:cxnChg>
        <pc:cxnChg chg="add mod">
          <ac:chgData name="Joe Smith" userId="S::joe.smith@crisis.org.uk::339c0dfa-b3e8-40d0-9156-d00e9ede1f4e" providerId="AD" clId="Web-{553762F0-AA07-E6D6-E794-AE3DB5832F77}" dt="2018-08-13T20:52:21.880" v="250" actId="1076"/>
          <ac:cxnSpMkLst>
            <pc:docMk/>
            <pc:sldMk cId="1647821978" sldId="308"/>
            <ac:cxnSpMk id="6" creationId="{4AE76C5E-4681-4680-9721-9435DE1128F8}"/>
          </ac:cxnSpMkLst>
        </pc:cxnChg>
        <pc:cxnChg chg="add del mod">
          <ac:chgData name="Joe Smith" userId="S::joe.smith@crisis.org.uk::339c0dfa-b3e8-40d0-9156-d00e9ede1f4e" providerId="AD" clId="Web-{553762F0-AA07-E6D6-E794-AE3DB5832F77}" dt="2018-08-13T20:40:32.945" v="165"/>
          <ac:cxnSpMkLst>
            <pc:docMk/>
            <pc:sldMk cId="1647821978" sldId="308"/>
            <ac:cxnSpMk id="8" creationId="{656690D0-CA13-4321-B7E1-193DABC2EFD1}"/>
          </ac:cxnSpMkLst>
        </pc:cxnChg>
      </pc:sldChg>
    </pc:docChg>
  </pc:docChgLst>
  <pc:docChgLst>
    <pc:chgData name="Joe Smith" userId="S::joe.smith@crisis.org.uk::339c0dfa-b3e8-40d0-9156-d00e9ede1f4e" providerId="AD" clId="Web-{2F28A23E-54E4-F789-8529-D6C96B1CB0C7}"/>
    <pc:docChg chg="addSld delSld modSld">
      <pc:chgData name="Joe Smith" userId="S::joe.smith@crisis.org.uk::339c0dfa-b3e8-40d0-9156-d00e9ede1f4e" providerId="AD" clId="Web-{2F28A23E-54E4-F789-8529-D6C96B1CB0C7}" dt="2018-08-14T08:45:05.128" v="28"/>
      <pc:docMkLst>
        <pc:docMk/>
      </pc:docMkLst>
      <pc:sldChg chg="del">
        <pc:chgData name="Joe Smith" userId="S::joe.smith@crisis.org.uk::339c0dfa-b3e8-40d0-9156-d00e9ede1f4e" providerId="AD" clId="Web-{2F28A23E-54E4-F789-8529-D6C96B1CB0C7}" dt="2018-08-14T08:41:58.907" v="1"/>
        <pc:sldMkLst>
          <pc:docMk/>
          <pc:sldMk cId="1611911147" sldId="294"/>
        </pc:sldMkLst>
      </pc:sldChg>
      <pc:sldChg chg="delSp modSp add replId">
        <pc:chgData name="Joe Smith" userId="S::joe.smith@crisis.org.uk::339c0dfa-b3e8-40d0-9156-d00e9ede1f4e" providerId="AD" clId="Web-{2F28A23E-54E4-F789-8529-D6C96B1CB0C7}" dt="2018-08-14T08:43:27.580" v="27" actId="20577"/>
        <pc:sldMkLst>
          <pc:docMk/>
          <pc:sldMk cId="1490183356" sldId="311"/>
        </pc:sldMkLst>
        <pc:spChg chg="mod">
          <ac:chgData name="Joe Smith" userId="S::joe.smith@crisis.org.uk::339c0dfa-b3e8-40d0-9156-d00e9ede1f4e" providerId="AD" clId="Web-{2F28A23E-54E4-F789-8529-D6C96B1CB0C7}" dt="2018-08-14T08:43:27.580" v="27" actId="20577"/>
          <ac:spMkLst>
            <pc:docMk/>
            <pc:sldMk cId="1490183356" sldId="311"/>
            <ac:spMk id="9" creationId="{E5D313A7-BB89-460E-9121-F22365CAE64E}"/>
          </ac:spMkLst>
        </pc:spChg>
        <pc:spChg chg="del">
          <ac:chgData name="Joe Smith" userId="S::joe.smith@crisis.org.uk::339c0dfa-b3e8-40d0-9156-d00e9ede1f4e" providerId="AD" clId="Web-{2F28A23E-54E4-F789-8529-D6C96B1CB0C7}" dt="2018-08-14T08:42:37.782" v="24"/>
          <ac:spMkLst>
            <pc:docMk/>
            <pc:sldMk cId="1490183356" sldId="311"/>
            <ac:spMk id="10" creationId="{33E2002D-C236-4DFD-90EA-98F33C4CE384}"/>
          </ac:spMkLst>
        </pc:spChg>
        <pc:spChg chg="del">
          <ac:chgData name="Joe Smith" userId="S::joe.smith@crisis.org.uk::339c0dfa-b3e8-40d0-9156-d00e9ede1f4e" providerId="AD" clId="Web-{2F28A23E-54E4-F789-8529-D6C96B1CB0C7}" dt="2018-08-14T08:42:37.782" v="23"/>
          <ac:spMkLst>
            <pc:docMk/>
            <pc:sldMk cId="1490183356" sldId="311"/>
            <ac:spMk id="16" creationId="{EAF23E1A-600C-4DD0-8D08-39D8D6B3EA0F}"/>
          </ac:spMkLst>
        </pc:spChg>
        <pc:spChg chg="del">
          <ac:chgData name="Joe Smith" userId="S::joe.smith@crisis.org.uk::339c0dfa-b3e8-40d0-9156-d00e9ede1f4e" providerId="AD" clId="Web-{2F28A23E-54E4-F789-8529-D6C96B1CB0C7}" dt="2018-08-14T08:42:37.782" v="22"/>
          <ac:spMkLst>
            <pc:docMk/>
            <pc:sldMk cId="1490183356" sldId="311"/>
            <ac:spMk id="18" creationId="{DEE7B742-08FE-4410-AD10-1DAE7A2AA719}"/>
          </ac:spMkLst>
        </pc:spChg>
        <pc:spChg chg="del">
          <ac:chgData name="Joe Smith" userId="S::joe.smith@crisis.org.uk::339c0dfa-b3e8-40d0-9156-d00e9ede1f4e" providerId="AD" clId="Web-{2F28A23E-54E4-F789-8529-D6C96B1CB0C7}" dt="2018-08-14T08:42:37.782" v="21"/>
          <ac:spMkLst>
            <pc:docMk/>
            <pc:sldMk cId="1490183356" sldId="311"/>
            <ac:spMk id="20" creationId="{D5279914-DE4D-49D0-B9CA-D1409656C0C5}"/>
          </ac:spMkLst>
        </pc:spChg>
        <pc:spChg chg="del">
          <ac:chgData name="Joe Smith" userId="S::joe.smith@crisis.org.uk::339c0dfa-b3e8-40d0-9156-d00e9ede1f4e" providerId="AD" clId="Web-{2F28A23E-54E4-F789-8529-D6C96B1CB0C7}" dt="2018-08-14T08:42:37.782" v="20"/>
          <ac:spMkLst>
            <pc:docMk/>
            <pc:sldMk cId="1490183356" sldId="311"/>
            <ac:spMk id="22" creationId="{0254E6C3-B9E2-4C0B-89ED-E4207A43DA96}"/>
          </ac:spMkLst>
        </pc:spChg>
        <pc:spChg chg="del">
          <ac:chgData name="Joe Smith" userId="S::joe.smith@crisis.org.uk::339c0dfa-b3e8-40d0-9156-d00e9ede1f4e" providerId="AD" clId="Web-{2F28A23E-54E4-F789-8529-D6C96B1CB0C7}" dt="2018-08-14T08:42:37.782" v="19"/>
          <ac:spMkLst>
            <pc:docMk/>
            <pc:sldMk cId="1490183356" sldId="311"/>
            <ac:spMk id="24" creationId="{A49B918E-960C-4508-8E7D-15F8EE40B64E}"/>
          </ac:spMkLst>
        </pc:spChg>
        <pc:spChg chg="mod">
          <ac:chgData name="Joe Smith" userId="S::joe.smith@crisis.org.uk::339c0dfa-b3e8-40d0-9156-d00e9ede1f4e" providerId="AD" clId="Web-{2F28A23E-54E4-F789-8529-D6C96B1CB0C7}" dt="2018-08-14T08:42:26.469" v="16" actId="20577"/>
          <ac:spMkLst>
            <pc:docMk/>
            <pc:sldMk cId="1490183356" sldId="311"/>
            <ac:spMk id="28" creationId="{24D67A7E-A63B-49F4-BAB0-667FF1860586}"/>
          </ac:spMkLst>
        </pc:spChg>
      </pc:sldChg>
      <pc:sldChg chg="add replId">
        <pc:chgData name="Joe Smith" userId="S::joe.smith@crisis.org.uk::339c0dfa-b3e8-40d0-9156-d00e9ede1f4e" providerId="AD" clId="Web-{2F28A23E-54E4-F789-8529-D6C96B1CB0C7}" dt="2018-08-14T08:45:05.128" v="28"/>
        <pc:sldMkLst>
          <pc:docMk/>
          <pc:sldMk cId="1776456602" sldId="312"/>
        </pc:sldMkLst>
      </pc:sldChg>
    </pc:docChg>
  </pc:docChgLst>
  <pc:docChgLst>
    <pc:chgData name="Joe Smith" userId="S::joe.smith@crisis.org.uk::339c0dfa-b3e8-40d0-9156-d00e9ede1f4e" providerId="AD" clId="Web-{C9CF4A12-ACF0-708F-4D37-42A9A492B988}"/>
    <pc:docChg chg="modSld">
      <pc:chgData name="Joe Smith" userId="S::joe.smith@crisis.org.uk::339c0dfa-b3e8-40d0-9156-d00e9ede1f4e" providerId="AD" clId="Web-{C9CF4A12-ACF0-708F-4D37-42A9A492B988}" dt="2018-08-13T21:27:07.460" v="120"/>
      <pc:docMkLst>
        <pc:docMk/>
      </pc:docMkLst>
      <pc:sldChg chg="addSp modSp">
        <pc:chgData name="Joe Smith" userId="S::joe.smith@crisis.org.uk::339c0dfa-b3e8-40d0-9156-d00e9ede1f4e" providerId="AD" clId="Web-{C9CF4A12-ACF0-708F-4D37-42A9A492B988}" dt="2018-08-13T21:14:10.123" v="62" actId="20577"/>
        <pc:sldMkLst>
          <pc:docMk/>
          <pc:sldMk cId="1545618131" sldId="290"/>
        </pc:sldMkLst>
        <pc:spChg chg="add mod">
          <ac:chgData name="Joe Smith" userId="S::joe.smith@crisis.org.uk::339c0dfa-b3e8-40d0-9156-d00e9ede1f4e" providerId="AD" clId="Web-{C9CF4A12-ACF0-708F-4D37-42A9A492B988}" dt="2018-08-13T21:10:11.934" v="20" actId="1076"/>
          <ac:spMkLst>
            <pc:docMk/>
            <pc:sldMk cId="1545618131" sldId="290"/>
            <ac:spMk id="18" creationId="{E4219F70-4AAC-4396-B86A-D3F29CCE4D7F}"/>
          </ac:spMkLst>
        </pc:spChg>
        <pc:spChg chg="add mod">
          <ac:chgData name="Joe Smith" userId="S::joe.smith@crisis.org.uk::339c0dfa-b3e8-40d0-9156-d00e9ede1f4e" providerId="AD" clId="Web-{C9CF4A12-ACF0-708F-4D37-42A9A492B988}" dt="2018-08-13T21:10:11.950" v="21" actId="1076"/>
          <ac:spMkLst>
            <pc:docMk/>
            <pc:sldMk cId="1545618131" sldId="290"/>
            <ac:spMk id="19" creationId="{2C02A23D-63B9-44E4-AFD6-5B0EBDA0F74A}"/>
          </ac:spMkLst>
        </pc:spChg>
        <pc:spChg chg="mod">
          <ac:chgData name="Joe Smith" userId="S::joe.smith@crisis.org.uk::339c0dfa-b3e8-40d0-9156-d00e9ede1f4e" providerId="AD" clId="Web-{C9CF4A12-ACF0-708F-4D37-42A9A492B988}" dt="2018-08-13T21:12:47.746" v="53" actId="14100"/>
          <ac:spMkLst>
            <pc:docMk/>
            <pc:sldMk cId="1545618131" sldId="290"/>
            <ac:spMk id="24" creationId="{415D34A3-8C31-44E0-B29E-04E7D83BC2AB}"/>
          </ac:spMkLst>
        </pc:spChg>
        <pc:spChg chg="mod">
          <ac:chgData name="Joe Smith" userId="S::joe.smith@crisis.org.uk::339c0dfa-b3e8-40d0-9156-d00e9ede1f4e" providerId="AD" clId="Web-{C9CF4A12-ACF0-708F-4D37-42A9A492B988}" dt="2018-08-13T21:09:27.169" v="0"/>
          <ac:spMkLst>
            <pc:docMk/>
            <pc:sldMk cId="1545618131" sldId="290"/>
            <ac:spMk id="25" creationId="{1F37C29D-21D9-4A61-90F2-7C848CEE37CA}"/>
          </ac:spMkLst>
        </pc:spChg>
        <pc:spChg chg="mod">
          <ac:chgData name="Joe Smith" userId="S::joe.smith@crisis.org.uk::339c0dfa-b3e8-40d0-9156-d00e9ede1f4e" providerId="AD" clId="Web-{C9CF4A12-ACF0-708F-4D37-42A9A492B988}" dt="2018-08-13T21:09:27.184" v="1"/>
          <ac:spMkLst>
            <pc:docMk/>
            <pc:sldMk cId="1545618131" sldId="290"/>
            <ac:spMk id="26" creationId="{EB0A05D7-ADE5-4384-BD55-D992CD42B83D}"/>
          </ac:spMkLst>
        </pc:spChg>
        <pc:spChg chg="mod">
          <ac:chgData name="Joe Smith" userId="S::joe.smith@crisis.org.uk::339c0dfa-b3e8-40d0-9156-d00e9ede1f4e" providerId="AD" clId="Web-{C9CF4A12-ACF0-708F-4D37-42A9A492B988}" dt="2018-08-13T21:09:27.184" v="2"/>
          <ac:spMkLst>
            <pc:docMk/>
            <pc:sldMk cId="1545618131" sldId="290"/>
            <ac:spMk id="27" creationId="{26778EBF-FF97-4DF6-B8C0-3C99DA7CBD99}"/>
          </ac:spMkLst>
        </pc:spChg>
        <pc:spChg chg="mod">
          <ac:chgData name="Joe Smith" userId="S::joe.smith@crisis.org.uk::339c0dfa-b3e8-40d0-9156-d00e9ede1f4e" providerId="AD" clId="Web-{C9CF4A12-ACF0-708F-4D37-42A9A492B988}" dt="2018-08-13T21:09:27.200" v="3"/>
          <ac:spMkLst>
            <pc:docMk/>
            <pc:sldMk cId="1545618131" sldId="290"/>
            <ac:spMk id="28" creationId="{C9F8CBDC-8555-4336-BF39-F9D439CF7CC9}"/>
          </ac:spMkLst>
        </pc:spChg>
        <pc:spChg chg="mod">
          <ac:chgData name="Joe Smith" userId="S::joe.smith@crisis.org.uk::339c0dfa-b3e8-40d0-9156-d00e9ede1f4e" providerId="AD" clId="Web-{C9CF4A12-ACF0-708F-4D37-42A9A492B988}" dt="2018-08-13T21:09:27.200" v="4"/>
          <ac:spMkLst>
            <pc:docMk/>
            <pc:sldMk cId="1545618131" sldId="290"/>
            <ac:spMk id="29" creationId="{3A62E239-F053-4F7C-9B04-F29B12570294}"/>
          </ac:spMkLst>
        </pc:spChg>
        <pc:spChg chg="add mod">
          <ac:chgData name="Joe Smith" userId="S::joe.smith@crisis.org.uk::339c0dfa-b3e8-40d0-9156-d00e9ede1f4e" providerId="AD" clId="Web-{C9CF4A12-ACF0-708F-4D37-42A9A492B988}" dt="2018-08-13T21:10:11.950" v="22" actId="1076"/>
          <ac:spMkLst>
            <pc:docMk/>
            <pc:sldMk cId="1545618131" sldId="290"/>
            <ac:spMk id="30" creationId="{D4801F30-3DB1-4DF7-ADE5-11E6E8DF7514}"/>
          </ac:spMkLst>
        </pc:spChg>
        <pc:spChg chg="add mod">
          <ac:chgData name="Joe Smith" userId="S::joe.smith@crisis.org.uk::339c0dfa-b3e8-40d0-9156-d00e9ede1f4e" providerId="AD" clId="Web-{C9CF4A12-ACF0-708F-4D37-42A9A492B988}" dt="2018-08-13T21:10:11.965" v="23" actId="1076"/>
          <ac:spMkLst>
            <pc:docMk/>
            <pc:sldMk cId="1545618131" sldId="290"/>
            <ac:spMk id="31" creationId="{FD23C5A0-64E9-455C-BB60-D0A1CA52CADB}"/>
          </ac:spMkLst>
        </pc:spChg>
        <pc:spChg chg="add mod">
          <ac:chgData name="Joe Smith" userId="S::joe.smith@crisis.org.uk::339c0dfa-b3e8-40d0-9156-d00e9ede1f4e" providerId="AD" clId="Web-{C9CF4A12-ACF0-708F-4D37-42A9A492B988}" dt="2018-08-13T21:10:11.981" v="24" actId="1076"/>
          <ac:spMkLst>
            <pc:docMk/>
            <pc:sldMk cId="1545618131" sldId="290"/>
            <ac:spMk id="32" creationId="{71C61E73-04A5-4206-A522-31CDE519C9F3}"/>
          </ac:spMkLst>
        </pc:spChg>
        <pc:spChg chg="add mod">
          <ac:chgData name="Joe Smith" userId="S::joe.smith@crisis.org.uk::339c0dfa-b3e8-40d0-9156-d00e9ede1f4e" providerId="AD" clId="Web-{C9CF4A12-ACF0-708F-4D37-42A9A492B988}" dt="2018-08-13T21:11:20.793" v="31" actId="1076"/>
          <ac:spMkLst>
            <pc:docMk/>
            <pc:sldMk cId="1545618131" sldId="290"/>
            <ac:spMk id="33" creationId="{59C6ABC5-16BC-4567-B406-51451DDC9521}"/>
          </ac:spMkLst>
        </pc:spChg>
        <pc:spChg chg="add mod">
          <ac:chgData name="Joe Smith" userId="S::joe.smith@crisis.org.uk::339c0dfa-b3e8-40d0-9156-d00e9ede1f4e" providerId="AD" clId="Web-{C9CF4A12-ACF0-708F-4D37-42A9A492B988}" dt="2018-08-13T21:11:28.777" v="33" actId="1076"/>
          <ac:spMkLst>
            <pc:docMk/>
            <pc:sldMk cId="1545618131" sldId="290"/>
            <ac:spMk id="34" creationId="{01E3CE61-A753-48EF-BEF6-143BF8B1B884}"/>
          </ac:spMkLst>
        </pc:spChg>
        <pc:spChg chg="add mod">
          <ac:chgData name="Joe Smith" userId="S::joe.smith@crisis.org.uk::339c0dfa-b3e8-40d0-9156-d00e9ede1f4e" providerId="AD" clId="Web-{C9CF4A12-ACF0-708F-4D37-42A9A492B988}" dt="2018-08-13T21:11:38.199" v="35" actId="1076"/>
          <ac:spMkLst>
            <pc:docMk/>
            <pc:sldMk cId="1545618131" sldId="290"/>
            <ac:spMk id="35" creationId="{A52A6C68-A9A0-43C1-A4D7-F6C579BB8961}"/>
          </ac:spMkLst>
        </pc:spChg>
        <pc:spChg chg="add mod">
          <ac:chgData name="Joe Smith" userId="S::joe.smith@crisis.org.uk::339c0dfa-b3e8-40d0-9156-d00e9ede1f4e" providerId="AD" clId="Web-{C9CF4A12-ACF0-708F-4D37-42A9A492B988}" dt="2018-08-13T21:11:47.777" v="37" actId="1076"/>
          <ac:spMkLst>
            <pc:docMk/>
            <pc:sldMk cId="1545618131" sldId="290"/>
            <ac:spMk id="36" creationId="{3D79B0E4-EF38-4BE2-8BD9-3F92D9A1696F}"/>
          </ac:spMkLst>
        </pc:spChg>
        <pc:spChg chg="add mod">
          <ac:chgData name="Joe Smith" userId="S::joe.smith@crisis.org.uk::339c0dfa-b3e8-40d0-9156-d00e9ede1f4e" providerId="AD" clId="Web-{C9CF4A12-ACF0-708F-4D37-42A9A492B988}" dt="2018-08-13T21:11:56.246" v="39" actId="1076"/>
          <ac:spMkLst>
            <pc:docMk/>
            <pc:sldMk cId="1545618131" sldId="290"/>
            <ac:spMk id="37" creationId="{9FA9D943-AF0D-48FB-ACAC-ED5DCC240661}"/>
          </ac:spMkLst>
        </pc:spChg>
        <pc:spChg chg="add mod">
          <ac:chgData name="Joe Smith" userId="S::joe.smith@crisis.org.uk::339c0dfa-b3e8-40d0-9156-d00e9ede1f4e" providerId="AD" clId="Web-{C9CF4A12-ACF0-708F-4D37-42A9A492B988}" dt="2018-08-13T21:12:21.027" v="45" actId="1076"/>
          <ac:spMkLst>
            <pc:docMk/>
            <pc:sldMk cId="1545618131" sldId="290"/>
            <ac:spMk id="38" creationId="{5FD8210C-E197-4ADC-95BD-F1C9040D143B}"/>
          </ac:spMkLst>
        </pc:spChg>
        <pc:spChg chg="add mod">
          <ac:chgData name="Joe Smith" userId="S::joe.smith@crisis.org.uk::339c0dfa-b3e8-40d0-9156-d00e9ede1f4e" providerId="AD" clId="Web-{C9CF4A12-ACF0-708F-4D37-42A9A492B988}" dt="2018-08-13T21:12:40.403" v="52" actId="1076"/>
          <ac:spMkLst>
            <pc:docMk/>
            <pc:sldMk cId="1545618131" sldId="290"/>
            <ac:spMk id="39" creationId="{ECC5950A-A9F7-4F18-B33E-3623DACECC73}"/>
          </ac:spMkLst>
        </pc:spChg>
        <pc:spChg chg="add mod">
          <ac:chgData name="Joe Smith" userId="S::joe.smith@crisis.org.uk::339c0dfa-b3e8-40d0-9156-d00e9ede1f4e" providerId="AD" clId="Web-{C9CF4A12-ACF0-708F-4D37-42A9A492B988}" dt="2018-08-13T21:12:21.059" v="47" actId="1076"/>
          <ac:spMkLst>
            <pc:docMk/>
            <pc:sldMk cId="1545618131" sldId="290"/>
            <ac:spMk id="40" creationId="{31D2E4E7-4533-45F9-B372-EADC3D681E13}"/>
          </ac:spMkLst>
        </pc:spChg>
        <pc:spChg chg="add mod">
          <ac:chgData name="Joe Smith" userId="S::joe.smith@crisis.org.uk::339c0dfa-b3e8-40d0-9156-d00e9ede1f4e" providerId="AD" clId="Web-{C9CF4A12-ACF0-708F-4D37-42A9A492B988}" dt="2018-08-13T21:12:34.949" v="50" actId="1076"/>
          <ac:spMkLst>
            <pc:docMk/>
            <pc:sldMk cId="1545618131" sldId="290"/>
            <ac:spMk id="41" creationId="{B381CA02-F111-4014-AD5F-726FE3718083}"/>
          </ac:spMkLst>
        </pc:spChg>
        <pc:spChg chg="add mod">
          <ac:chgData name="Joe Smith" userId="S::joe.smith@crisis.org.uk::339c0dfa-b3e8-40d0-9156-d00e9ede1f4e" providerId="AD" clId="Web-{C9CF4A12-ACF0-708F-4D37-42A9A492B988}" dt="2018-08-13T21:12:37.012" v="51" actId="1076"/>
          <ac:spMkLst>
            <pc:docMk/>
            <pc:sldMk cId="1545618131" sldId="290"/>
            <ac:spMk id="42" creationId="{ACF7FD89-4F69-47E7-A759-8DF32E634BE1}"/>
          </ac:spMkLst>
        </pc:spChg>
        <pc:spChg chg="add mod">
          <ac:chgData name="Joe Smith" userId="S::joe.smith@crisis.org.uk::339c0dfa-b3e8-40d0-9156-d00e9ede1f4e" providerId="AD" clId="Web-{C9CF4A12-ACF0-708F-4D37-42A9A492B988}" dt="2018-08-13T21:14:10.123" v="62" actId="20577"/>
          <ac:spMkLst>
            <pc:docMk/>
            <pc:sldMk cId="1545618131" sldId="290"/>
            <ac:spMk id="43" creationId="{C70C8927-F626-4D15-BF62-C212D16318AC}"/>
          </ac:spMkLst>
        </pc:spChg>
      </pc:sldChg>
      <pc:sldChg chg="modSp">
        <pc:chgData name="Joe Smith" userId="S::joe.smith@crisis.org.uk::339c0dfa-b3e8-40d0-9156-d00e9ede1f4e" providerId="AD" clId="Web-{C9CF4A12-ACF0-708F-4D37-42A9A492B988}" dt="2018-08-13T21:26:18.772" v="86" actId="20577"/>
        <pc:sldMkLst>
          <pc:docMk/>
          <pc:sldMk cId="624427639" sldId="302"/>
        </pc:sldMkLst>
        <pc:spChg chg="mod">
          <ac:chgData name="Joe Smith" userId="S::joe.smith@crisis.org.uk::339c0dfa-b3e8-40d0-9156-d00e9ede1f4e" providerId="AD" clId="Web-{C9CF4A12-ACF0-708F-4D37-42A9A492B988}" dt="2018-08-13T21:26:18.772" v="86" actId="20577"/>
          <ac:spMkLst>
            <pc:docMk/>
            <pc:sldMk cId="624427639" sldId="302"/>
            <ac:spMk id="5" creationId="{34A765DE-BE5C-4860-BAB4-F717F1B5503B}"/>
          </ac:spMkLst>
        </pc:spChg>
      </pc:sldChg>
      <pc:sldChg chg="modNotes">
        <pc:chgData name="Joe Smith" userId="S::joe.smith@crisis.org.uk::339c0dfa-b3e8-40d0-9156-d00e9ede1f4e" providerId="AD" clId="Web-{C9CF4A12-ACF0-708F-4D37-42A9A492B988}" dt="2018-08-13T21:27:07.460" v="120"/>
        <pc:sldMkLst>
          <pc:docMk/>
          <pc:sldMk cId="389176958" sldId="304"/>
        </pc:sldMkLst>
      </pc:sldChg>
    </pc:docChg>
  </pc:docChgLst>
  <pc:docChgLst>
    <pc:chgData name="Joe Smith" userId="S::joe.smith@crisis.org.uk::339c0dfa-b3e8-40d0-9156-d00e9ede1f4e" providerId="AD" clId="Web-{7984C7CA-D9C3-44AF-BACE-0D1156ED55EE}"/>
    <pc:docChg chg="modSld">
      <pc:chgData name="Joe Smith" userId="S::joe.smith@crisis.org.uk::339c0dfa-b3e8-40d0-9156-d00e9ede1f4e" providerId="AD" clId="Web-{7984C7CA-D9C3-44AF-BACE-0D1156ED55EE}" dt="2019-01-15T14:30:22.702" v="42" actId="20577"/>
      <pc:docMkLst>
        <pc:docMk/>
      </pc:docMkLst>
      <pc:sldChg chg="modSp">
        <pc:chgData name="Joe Smith" userId="S::joe.smith@crisis.org.uk::339c0dfa-b3e8-40d0-9156-d00e9ede1f4e" providerId="AD" clId="Web-{7984C7CA-D9C3-44AF-BACE-0D1156ED55EE}" dt="2019-01-15T14:28:54.968" v="9" actId="20577"/>
        <pc:sldMkLst>
          <pc:docMk/>
          <pc:sldMk cId="2608399795" sldId="352"/>
        </pc:sldMkLst>
        <pc:spChg chg="mod">
          <ac:chgData name="Joe Smith" userId="S::joe.smith@crisis.org.uk::339c0dfa-b3e8-40d0-9156-d00e9ede1f4e" providerId="AD" clId="Web-{7984C7CA-D9C3-44AF-BACE-0D1156ED55EE}" dt="2019-01-15T14:28:54.968" v="9" actId="20577"/>
          <ac:spMkLst>
            <pc:docMk/>
            <pc:sldMk cId="2608399795" sldId="352"/>
            <ac:spMk id="3" creationId="{B7198A4C-6DC0-45B9-A047-B75E14E6D01C}"/>
          </ac:spMkLst>
        </pc:spChg>
      </pc:sldChg>
      <pc:sldChg chg="modSp">
        <pc:chgData name="Joe Smith" userId="S::joe.smith@crisis.org.uk::339c0dfa-b3e8-40d0-9156-d00e9ede1f4e" providerId="AD" clId="Web-{7984C7CA-D9C3-44AF-BACE-0D1156ED55EE}" dt="2019-01-15T14:30:22.702" v="42" actId="20577"/>
        <pc:sldMkLst>
          <pc:docMk/>
          <pc:sldMk cId="2204839153" sldId="354"/>
        </pc:sldMkLst>
        <pc:spChg chg="mod">
          <ac:chgData name="Joe Smith" userId="S::joe.smith@crisis.org.uk::339c0dfa-b3e8-40d0-9156-d00e9ede1f4e" providerId="AD" clId="Web-{7984C7CA-D9C3-44AF-BACE-0D1156ED55EE}" dt="2019-01-15T14:30:22.702" v="42" actId="20577"/>
          <ac:spMkLst>
            <pc:docMk/>
            <pc:sldMk cId="2204839153" sldId="354"/>
            <ac:spMk id="5" creationId="{7F09B711-095E-4D23-8881-BB9471FBB217}"/>
          </ac:spMkLst>
        </pc:spChg>
      </pc:sldChg>
    </pc:docChg>
  </pc:docChgLst>
  <pc:docChgLst>
    <pc:chgData name="Joe Smith" userId="S::joe.smith@crisis.org.uk::339c0dfa-b3e8-40d0-9156-d00e9ede1f4e" providerId="AD" clId="Web-{23071D77-6548-CFC1-202D-A9921BA5E671}"/>
    <pc:docChg chg="modSld">
      <pc:chgData name="Joe Smith" userId="S::joe.smith@crisis.org.uk::339c0dfa-b3e8-40d0-9156-d00e9ede1f4e" providerId="AD" clId="Web-{23071D77-6548-CFC1-202D-A9921BA5E671}" dt="2019-02-14T14:08:37.693" v="1" actId="20577"/>
      <pc:docMkLst>
        <pc:docMk/>
      </pc:docMkLst>
      <pc:sldChg chg="modSp">
        <pc:chgData name="Joe Smith" userId="S::joe.smith@crisis.org.uk::339c0dfa-b3e8-40d0-9156-d00e9ede1f4e" providerId="AD" clId="Web-{23071D77-6548-CFC1-202D-A9921BA5E671}" dt="2019-02-14T14:08:37.693" v="1" actId="20577"/>
        <pc:sldMkLst>
          <pc:docMk/>
          <pc:sldMk cId="1707276412" sldId="339"/>
        </pc:sldMkLst>
        <pc:spChg chg="mod">
          <ac:chgData name="Joe Smith" userId="S::joe.smith@crisis.org.uk::339c0dfa-b3e8-40d0-9156-d00e9ede1f4e" providerId="AD" clId="Web-{23071D77-6548-CFC1-202D-A9921BA5E671}" dt="2019-02-14T14:08:37.693" v="1" actId="20577"/>
          <ac:spMkLst>
            <pc:docMk/>
            <pc:sldMk cId="1707276412" sldId="339"/>
            <ac:spMk id="15" creationId="{6D09A788-2D3D-45D3-B370-46A2A88BCA53}"/>
          </ac:spMkLst>
        </pc:spChg>
      </pc:sldChg>
    </pc:docChg>
  </pc:docChgLst>
  <pc:docChgLst>
    <pc:chgData name="Joe Smith" userId="S::joe.smith@crisis.org.uk::339c0dfa-b3e8-40d0-9156-d00e9ede1f4e" providerId="AD" clId="Web-{A77BBEE5-B7B6-486E-4FAC-048F2658C28E}"/>
    <pc:docChg chg="addSld delSld modSld sldOrd">
      <pc:chgData name="Joe Smith" userId="S::joe.smith@crisis.org.uk::339c0dfa-b3e8-40d0-9156-d00e9ede1f4e" providerId="AD" clId="Web-{A77BBEE5-B7B6-486E-4FAC-048F2658C28E}" dt="2019-01-08T08:10:46.864" v="107" actId="20577"/>
      <pc:docMkLst>
        <pc:docMk/>
      </pc:docMkLst>
      <pc:sldChg chg="del">
        <pc:chgData name="Joe Smith" userId="S::joe.smith@crisis.org.uk::339c0dfa-b3e8-40d0-9156-d00e9ede1f4e" providerId="AD" clId="Web-{A77BBEE5-B7B6-486E-4FAC-048F2658C28E}" dt="2019-01-08T08:01:50.037" v="29"/>
        <pc:sldMkLst>
          <pc:docMk/>
          <pc:sldMk cId="1721946913" sldId="289"/>
        </pc:sldMkLst>
      </pc:sldChg>
      <pc:sldChg chg="del">
        <pc:chgData name="Joe Smith" userId="S::joe.smith@crisis.org.uk::339c0dfa-b3e8-40d0-9156-d00e9ede1f4e" providerId="AD" clId="Web-{A77BBEE5-B7B6-486E-4FAC-048F2658C28E}" dt="2019-01-08T08:01:50.021" v="21"/>
        <pc:sldMkLst>
          <pc:docMk/>
          <pc:sldMk cId="705224998" sldId="291"/>
        </pc:sldMkLst>
      </pc:sldChg>
      <pc:sldChg chg="modSp ord">
        <pc:chgData name="Joe Smith" userId="S::joe.smith@crisis.org.uk::339c0dfa-b3e8-40d0-9156-d00e9ede1f4e" providerId="AD" clId="Web-{A77BBEE5-B7B6-486E-4FAC-048F2658C28E}" dt="2019-01-08T08:07:45.505" v="34" actId="14100"/>
        <pc:sldMkLst>
          <pc:docMk/>
          <pc:sldMk cId="2343568461" sldId="295"/>
        </pc:sldMkLst>
        <pc:spChg chg="mod">
          <ac:chgData name="Joe Smith" userId="S::joe.smith@crisis.org.uk::339c0dfa-b3e8-40d0-9156-d00e9ede1f4e" providerId="AD" clId="Web-{A77BBEE5-B7B6-486E-4FAC-048F2658C28E}" dt="2019-01-08T08:07:45.505" v="34" actId="14100"/>
          <ac:spMkLst>
            <pc:docMk/>
            <pc:sldMk cId="2343568461" sldId="295"/>
            <ac:spMk id="10" creationId="{89960B85-1828-40AE-A343-FCC92301B7F6}"/>
          </ac:spMkLst>
        </pc:spChg>
      </pc:sldChg>
      <pc:sldChg chg="del">
        <pc:chgData name="Joe Smith" userId="S::joe.smith@crisis.org.uk::339c0dfa-b3e8-40d0-9156-d00e9ede1f4e" providerId="AD" clId="Web-{A77BBEE5-B7B6-486E-4FAC-048F2658C28E}" dt="2019-01-08T08:01:50.021" v="20"/>
        <pc:sldMkLst>
          <pc:docMk/>
          <pc:sldMk cId="1647821978" sldId="308"/>
        </pc:sldMkLst>
      </pc:sldChg>
      <pc:sldChg chg="del">
        <pc:chgData name="Joe Smith" userId="S::joe.smith@crisis.org.uk::339c0dfa-b3e8-40d0-9156-d00e9ede1f4e" providerId="AD" clId="Web-{A77BBEE5-B7B6-486E-4FAC-048F2658C28E}" dt="2019-01-08T08:01:50.021" v="22"/>
        <pc:sldMkLst>
          <pc:docMk/>
          <pc:sldMk cId="829478479" sldId="310"/>
        </pc:sldMkLst>
      </pc:sldChg>
      <pc:sldChg chg="addSp delSp modSp">
        <pc:chgData name="Joe Smith" userId="S::joe.smith@crisis.org.uk::339c0dfa-b3e8-40d0-9156-d00e9ede1f4e" providerId="AD" clId="Web-{A77BBEE5-B7B6-486E-4FAC-048F2658C28E}" dt="2019-01-08T08:08:22.458" v="51" actId="20577"/>
        <pc:sldMkLst>
          <pc:docMk/>
          <pc:sldMk cId="2242156874" sldId="311"/>
        </pc:sldMkLst>
        <pc:spChg chg="del">
          <ac:chgData name="Joe Smith" userId="S::joe.smith@crisis.org.uk::339c0dfa-b3e8-40d0-9156-d00e9ede1f4e" providerId="AD" clId="Web-{A77BBEE5-B7B6-486E-4FAC-048F2658C28E}" dt="2019-01-08T07:59:23.834" v="7"/>
          <ac:spMkLst>
            <pc:docMk/>
            <pc:sldMk cId="2242156874" sldId="311"/>
            <ac:spMk id="2" creationId="{89FED2B2-9EDD-43C5-8E9A-B064B668DB95}"/>
          </ac:spMkLst>
        </pc:spChg>
        <pc:spChg chg="add">
          <ac:chgData name="Joe Smith" userId="S::joe.smith@crisis.org.uk::339c0dfa-b3e8-40d0-9156-d00e9ede1f4e" providerId="AD" clId="Web-{A77BBEE5-B7B6-486E-4FAC-048F2658C28E}" dt="2019-01-08T08:07:52.849" v="35"/>
          <ac:spMkLst>
            <pc:docMk/>
            <pc:sldMk cId="2242156874" sldId="311"/>
            <ac:spMk id="3" creationId="{5AC88D0A-635B-46EB-A7B6-57282D2E8E02}"/>
          </ac:spMkLst>
        </pc:spChg>
        <pc:spChg chg="add mod">
          <ac:chgData name="Joe Smith" userId="S::joe.smith@crisis.org.uk::339c0dfa-b3e8-40d0-9156-d00e9ede1f4e" providerId="AD" clId="Web-{A77BBEE5-B7B6-486E-4FAC-048F2658C28E}" dt="2019-01-08T08:08:22.458" v="51" actId="20577"/>
          <ac:spMkLst>
            <pc:docMk/>
            <pc:sldMk cId="2242156874" sldId="311"/>
            <ac:spMk id="5" creationId="{D3BD812D-C061-4070-BEB1-072027A02295}"/>
          </ac:spMkLst>
        </pc:spChg>
        <pc:spChg chg="mod">
          <ac:chgData name="Joe Smith" userId="S::joe.smith@crisis.org.uk::339c0dfa-b3e8-40d0-9156-d00e9ede1f4e" providerId="AD" clId="Web-{A77BBEE5-B7B6-486E-4FAC-048F2658C28E}" dt="2019-01-08T08:00:22.006" v="12" actId="1076"/>
          <ac:spMkLst>
            <pc:docMk/>
            <pc:sldMk cId="2242156874" sldId="311"/>
            <ac:spMk id="8" creationId="{D762A24C-A482-44BB-AFEB-8556C03B96A7}"/>
          </ac:spMkLst>
        </pc:spChg>
      </pc:sldChg>
      <pc:sldChg chg="del">
        <pc:chgData name="Joe Smith" userId="S::joe.smith@crisis.org.uk::339c0dfa-b3e8-40d0-9156-d00e9ede1f4e" providerId="AD" clId="Web-{A77BBEE5-B7B6-486E-4FAC-048F2658C28E}" dt="2019-01-08T08:01:50.021" v="23"/>
        <pc:sldMkLst>
          <pc:docMk/>
          <pc:sldMk cId="2550412371" sldId="312"/>
        </pc:sldMkLst>
      </pc:sldChg>
      <pc:sldChg chg="del">
        <pc:chgData name="Joe Smith" userId="S::joe.smith@crisis.org.uk::339c0dfa-b3e8-40d0-9156-d00e9ede1f4e" providerId="AD" clId="Web-{A77BBEE5-B7B6-486E-4FAC-048F2658C28E}" dt="2019-01-08T08:01:50.037" v="24"/>
        <pc:sldMkLst>
          <pc:docMk/>
          <pc:sldMk cId="137233608" sldId="313"/>
        </pc:sldMkLst>
      </pc:sldChg>
      <pc:sldChg chg="del">
        <pc:chgData name="Joe Smith" userId="S::joe.smith@crisis.org.uk::339c0dfa-b3e8-40d0-9156-d00e9ede1f4e" providerId="AD" clId="Web-{A77BBEE5-B7B6-486E-4FAC-048F2658C28E}" dt="2019-01-08T08:01:50.037" v="25"/>
        <pc:sldMkLst>
          <pc:docMk/>
          <pc:sldMk cId="2184042120" sldId="314"/>
        </pc:sldMkLst>
      </pc:sldChg>
      <pc:sldChg chg="del">
        <pc:chgData name="Joe Smith" userId="S::joe.smith@crisis.org.uk::339c0dfa-b3e8-40d0-9156-d00e9ede1f4e" providerId="AD" clId="Web-{A77BBEE5-B7B6-486E-4FAC-048F2658C28E}" dt="2019-01-08T08:01:50.037" v="26"/>
        <pc:sldMkLst>
          <pc:docMk/>
          <pc:sldMk cId="1490183356" sldId="315"/>
        </pc:sldMkLst>
      </pc:sldChg>
      <pc:sldChg chg="del">
        <pc:chgData name="Joe Smith" userId="S::joe.smith@crisis.org.uk::339c0dfa-b3e8-40d0-9156-d00e9ede1f4e" providerId="AD" clId="Web-{A77BBEE5-B7B6-486E-4FAC-048F2658C28E}" dt="2019-01-08T08:01:50.037" v="27"/>
        <pc:sldMkLst>
          <pc:docMk/>
          <pc:sldMk cId="1776456602" sldId="316"/>
        </pc:sldMkLst>
      </pc:sldChg>
      <pc:sldChg chg="del">
        <pc:chgData name="Joe Smith" userId="S::joe.smith@crisis.org.uk::339c0dfa-b3e8-40d0-9156-d00e9ede1f4e" providerId="AD" clId="Web-{A77BBEE5-B7B6-486E-4FAC-048F2658C28E}" dt="2019-01-08T08:01:50.037" v="28"/>
        <pc:sldMkLst>
          <pc:docMk/>
          <pc:sldMk cId="426698128" sldId="317"/>
        </pc:sldMkLst>
      </pc:sldChg>
      <pc:sldChg chg="del">
        <pc:chgData name="Joe Smith" userId="S::joe.smith@crisis.org.uk::339c0dfa-b3e8-40d0-9156-d00e9ede1f4e" providerId="AD" clId="Web-{A77BBEE5-B7B6-486E-4FAC-048F2658C28E}" dt="2019-01-08T08:01:50.021" v="19"/>
        <pc:sldMkLst>
          <pc:docMk/>
          <pc:sldMk cId="1027556158" sldId="318"/>
        </pc:sldMkLst>
      </pc:sldChg>
      <pc:sldChg chg="addSp modSp add replId">
        <pc:chgData name="Joe Smith" userId="S::joe.smith@crisis.org.uk::339c0dfa-b3e8-40d0-9156-d00e9ede1f4e" providerId="AD" clId="Web-{A77BBEE5-B7B6-486E-4FAC-048F2658C28E}" dt="2019-01-08T08:08:29.427" v="57" actId="20577"/>
        <pc:sldMkLst>
          <pc:docMk/>
          <pc:sldMk cId="1493143427" sldId="319"/>
        </pc:sldMkLst>
        <pc:spChg chg="add">
          <ac:chgData name="Joe Smith" userId="S::joe.smith@crisis.org.uk::339c0dfa-b3e8-40d0-9156-d00e9ede1f4e" providerId="AD" clId="Web-{A77BBEE5-B7B6-486E-4FAC-048F2658C28E}" dt="2019-01-08T08:07:56.958" v="37"/>
          <ac:spMkLst>
            <pc:docMk/>
            <pc:sldMk cId="1493143427" sldId="319"/>
            <ac:spMk id="2" creationId="{7596F947-4BC1-4364-91DF-08FA0AA7068A}"/>
          </ac:spMkLst>
        </pc:spChg>
        <pc:spChg chg="add mod">
          <ac:chgData name="Joe Smith" userId="S::joe.smith@crisis.org.uk::339c0dfa-b3e8-40d0-9156-d00e9ede1f4e" providerId="AD" clId="Web-{A77BBEE5-B7B6-486E-4FAC-048F2658C28E}" dt="2019-01-08T08:08:29.427" v="57" actId="20577"/>
          <ac:spMkLst>
            <pc:docMk/>
            <pc:sldMk cId="1493143427" sldId="319"/>
            <ac:spMk id="4" creationId="{1D05F7DE-1BD2-46C6-88E0-0F14785C6866}"/>
          </ac:spMkLst>
        </pc:spChg>
        <pc:spChg chg="mod">
          <ac:chgData name="Joe Smith" userId="S::joe.smith@crisis.org.uk::339c0dfa-b3e8-40d0-9156-d00e9ede1f4e" providerId="AD" clId="Web-{A77BBEE5-B7B6-486E-4FAC-048F2658C28E}" dt="2019-01-08T08:00:46.146" v="15" actId="20577"/>
          <ac:spMkLst>
            <pc:docMk/>
            <pc:sldMk cId="1493143427" sldId="319"/>
            <ac:spMk id="8" creationId="{D762A24C-A482-44BB-AFEB-8556C03B96A7}"/>
          </ac:spMkLst>
        </pc:spChg>
      </pc:sldChg>
      <pc:sldChg chg="addSp modSp add replId">
        <pc:chgData name="Joe Smith" userId="S::joe.smith@crisis.org.uk::339c0dfa-b3e8-40d0-9156-d00e9ede1f4e" providerId="AD" clId="Web-{A77BBEE5-B7B6-486E-4FAC-048F2658C28E}" dt="2019-01-08T08:08:31.942" v="67" actId="20577"/>
        <pc:sldMkLst>
          <pc:docMk/>
          <pc:sldMk cId="1283917313" sldId="320"/>
        </pc:sldMkLst>
        <pc:spChg chg="add">
          <ac:chgData name="Joe Smith" userId="S::joe.smith@crisis.org.uk::339c0dfa-b3e8-40d0-9156-d00e9ede1f4e" providerId="AD" clId="Web-{A77BBEE5-B7B6-486E-4FAC-048F2658C28E}" dt="2019-01-08T08:08:00.020" v="39"/>
          <ac:spMkLst>
            <pc:docMk/>
            <pc:sldMk cId="1283917313" sldId="320"/>
            <ac:spMk id="2" creationId="{F74628DA-61AC-49B2-A55C-F586C26CF681}"/>
          </ac:spMkLst>
        </pc:spChg>
        <pc:spChg chg="add mod">
          <ac:chgData name="Joe Smith" userId="S::joe.smith@crisis.org.uk::339c0dfa-b3e8-40d0-9156-d00e9ede1f4e" providerId="AD" clId="Web-{A77BBEE5-B7B6-486E-4FAC-048F2658C28E}" dt="2019-01-08T08:08:31.942" v="67" actId="20577"/>
          <ac:spMkLst>
            <pc:docMk/>
            <pc:sldMk cId="1283917313" sldId="320"/>
            <ac:spMk id="4" creationId="{09789753-4A0F-43E6-8104-BB436E483114}"/>
          </ac:spMkLst>
        </pc:spChg>
        <pc:spChg chg="mod">
          <ac:chgData name="Joe Smith" userId="S::joe.smith@crisis.org.uk::339c0dfa-b3e8-40d0-9156-d00e9ede1f4e" providerId="AD" clId="Web-{A77BBEE5-B7B6-486E-4FAC-048F2658C28E}" dt="2019-01-08T08:01:25.021" v="18" actId="20577"/>
          <ac:spMkLst>
            <pc:docMk/>
            <pc:sldMk cId="1283917313" sldId="320"/>
            <ac:spMk id="8" creationId="{D762A24C-A482-44BB-AFEB-8556C03B96A7}"/>
          </ac:spMkLst>
        </pc:spChg>
      </pc:sldChg>
      <pc:sldChg chg="addSp delSp modSp add replId">
        <pc:chgData name="Joe Smith" userId="S::joe.smith@crisis.org.uk::339c0dfa-b3e8-40d0-9156-d00e9ede1f4e" providerId="AD" clId="Web-{A77BBEE5-B7B6-486E-4FAC-048F2658C28E}" dt="2019-01-08T08:10:46.864" v="107" actId="20577"/>
        <pc:sldMkLst>
          <pc:docMk/>
          <pc:sldMk cId="316276895" sldId="321"/>
        </pc:sldMkLst>
        <pc:spChg chg="add">
          <ac:chgData name="Joe Smith" userId="S::joe.smith@crisis.org.uk::339c0dfa-b3e8-40d0-9156-d00e9ede1f4e" providerId="AD" clId="Web-{A77BBEE5-B7B6-486E-4FAC-048F2658C28E}" dt="2019-01-08T08:08:16.489" v="45"/>
          <ac:spMkLst>
            <pc:docMk/>
            <pc:sldMk cId="316276895" sldId="321"/>
            <ac:spMk id="2" creationId="{33560ED7-8EF1-4451-875B-C11FBD42292C}"/>
          </ac:spMkLst>
        </pc:spChg>
        <pc:spChg chg="add mod">
          <ac:chgData name="Joe Smith" userId="S::joe.smith@crisis.org.uk::339c0dfa-b3e8-40d0-9156-d00e9ede1f4e" providerId="AD" clId="Web-{A77BBEE5-B7B6-486E-4FAC-048F2658C28E}" dt="2019-01-08T08:09:50.629" v="103" actId="20577"/>
          <ac:spMkLst>
            <pc:docMk/>
            <pc:sldMk cId="316276895" sldId="321"/>
            <ac:spMk id="4" creationId="{696677C1-12C8-48EE-AB9A-5EFC103DBCB9}"/>
          </ac:spMkLst>
        </pc:spChg>
        <pc:spChg chg="add del mod">
          <ac:chgData name="Joe Smith" userId="S::joe.smith@crisis.org.uk::339c0dfa-b3e8-40d0-9156-d00e9ede1f4e" providerId="AD" clId="Web-{A77BBEE5-B7B6-486E-4FAC-048F2658C28E}" dt="2019-01-08T08:09:45.489" v="100"/>
          <ac:spMkLst>
            <pc:docMk/>
            <pc:sldMk cId="316276895" sldId="321"/>
            <ac:spMk id="6" creationId="{CA753E4D-6E26-4B7C-8017-05D904AB0930}"/>
          </ac:spMkLst>
        </pc:spChg>
        <pc:spChg chg="mod">
          <ac:chgData name="Joe Smith" userId="S::joe.smith@crisis.org.uk::339c0dfa-b3e8-40d0-9156-d00e9ede1f4e" providerId="AD" clId="Web-{A77BBEE5-B7B6-486E-4FAC-048F2658C28E}" dt="2019-01-08T08:10:46.864" v="107" actId="20577"/>
          <ac:spMkLst>
            <pc:docMk/>
            <pc:sldMk cId="316276895" sldId="321"/>
            <ac:spMk id="8" creationId="{D762A24C-A482-44BB-AFEB-8556C03B96A7}"/>
          </ac:spMkLst>
        </pc:spChg>
      </pc:sldChg>
      <pc:sldChg chg="addSp modSp add replId">
        <pc:chgData name="Joe Smith" userId="S::joe.smith@crisis.org.uk::339c0dfa-b3e8-40d0-9156-d00e9ede1f4e" providerId="AD" clId="Web-{A77BBEE5-B7B6-486E-4FAC-048F2658C28E}" dt="2019-01-08T08:09:25.848" v="99" actId="20577"/>
        <pc:sldMkLst>
          <pc:docMk/>
          <pc:sldMk cId="1920033290" sldId="322"/>
        </pc:sldMkLst>
        <pc:spChg chg="add">
          <ac:chgData name="Joe Smith" userId="S::joe.smith@crisis.org.uk::339c0dfa-b3e8-40d0-9156-d00e9ede1f4e" providerId="AD" clId="Web-{A77BBEE5-B7B6-486E-4FAC-048F2658C28E}" dt="2019-01-08T08:08:13.911" v="43"/>
          <ac:spMkLst>
            <pc:docMk/>
            <pc:sldMk cId="1920033290" sldId="322"/>
            <ac:spMk id="2" creationId="{A4D79AB6-8830-4DFC-9048-3A6370C9DA98}"/>
          </ac:spMkLst>
        </pc:spChg>
        <pc:spChg chg="add mod">
          <ac:chgData name="Joe Smith" userId="S::joe.smith@crisis.org.uk::339c0dfa-b3e8-40d0-9156-d00e9ede1f4e" providerId="AD" clId="Web-{A77BBEE5-B7B6-486E-4FAC-048F2658C28E}" dt="2019-01-08T08:08:50.005" v="83" actId="20577"/>
          <ac:spMkLst>
            <pc:docMk/>
            <pc:sldMk cId="1920033290" sldId="322"/>
            <ac:spMk id="4" creationId="{E99383C8-0D24-489C-9452-2CAE21A4D115}"/>
          </ac:spMkLst>
        </pc:spChg>
        <pc:spChg chg="mod">
          <ac:chgData name="Joe Smith" userId="S::joe.smith@crisis.org.uk::339c0dfa-b3e8-40d0-9156-d00e9ede1f4e" providerId="AD" clId="Web-{A77BBEE5-B7B6-486E-4FAC-048F2658C28E}" dt="2019-01-08T08:09:25.848" v="99" actId="20577"/>
          <ac:spMkLst>
            <pc:docMk/>
            <pc:sldMk cId="1920033290" sldId="322"/>
            <ac:spMk id="8" creationId="{D762A24C-A482-44BB-AFEB-8556C03B96A7}"/>
          </ac:spMkLst>
        </pc:spChg>
      </pc:sldChg>
      <pc:sldChg chg="addSp modSp add replId">
        <pc:chgData name="Joe Smith" userId="S::joe.smith@crisis.org.uk::339c0dfa-b3e8-40d0-9156-d00e9ede1f4e" providerId="AD" clId="Web-{A77BBEE5-B7B6-486E-4FAC-048F2658C28E}" dt="2019-01-08T08:09:08.145" v="95" actId="20577"/>
        <pc:sldMkLst>
          <pc:docMk/>
          <pc:sldMk cId="4000778059" sldId="323"/>
        </pc:sldMkLst>
        <pc:spChg chg="add">
          <ac:chgData name="Joe Smith" userId="S::joe.smith@crisis.org.uk::339c0dfa-b3e8-40d0-9156-d00e9ede1f4e" providerId="AD" clId="Web-{A77BBEE5-B7B6-486E-4FAC-048F2658C28E}" dt="2019-01-08T08:08:04.380" v="41"/>
          <ac:spMkLst>
            <pc:docMk/>
            <pc:sldMk cId="4000778059" sldId="323"/>
            <ac:spMk id="2" creationId="{A75C02AC-D111-436F-8E82-6E560F172B5C}"/>
          </ac:spMkLst>
        </pc:spChg>
        <pc:spChg chg="add mod">
          <ac:chgData name="Joe Smith" userId="S::joe.smith@crisis.org.uk::339c0dfa-b3e8-40d0-9156-d00e9ede1f4e" providerId="AD" clId="Web-{A77BBEE5-B7B6-486E-4FAC-048F2658C28E}" dt="2019-01-08T08:08:46.614" v="75" actId="20577"/>
          <ac:spMkLst>
            <pc:docMk/>
            <pc:sldMk cId="4000778059" sldId="323"/>
            <ac:spMk id="4" creationId="{049C4477-94CB-44CC-9FA2-B45DF4BB94BC}"/>
          </ac:spMkLst>
        </pc:spChg>
        <pc:spChg chg="mod">
          <ac:chgData name="Joe Smith" userId="S::joe.smith@crisis.org.uk::339c0dfa-b3e8-40d0-9156-d00e9ede1f4e" providerId="AD" clId="Web-{A77BBEE5-B7B6-486E-4FAC-048F2658C28E}" dt="2019-01-08T08:09:08.145" v="95" actId="20577"/>
          <ac:spMkLst>
            <pc:docMk/>
            <pc:sldMk cId="4000778059" sldId="323"/>
            <ac:spMk id="8" creationId="{D762A24C-A482-44BB-AFEB-8556C03B96A7}"/>
          </ac:spMkLst>
        </pc:spChg>
      </pc:sldChg>
    </pc:docChg>
  </pc:docChgLst>
  <pc:docChgLst>
    <pc:chgData clId="Web-{D3BF0841-DC9A-1B7A-37A5-BBF29821EBBB}"/>
    <pc:docChg chg="addSld">
      <pc:chgData name="" userId="" providerId="" clId="Web-{D3BF0841-DC9A-1B7A-37A5-BBF29821EBBB}" dt="2019-01-10T15:02:58.226" v="0"/>
      <pc:docMkLst>
        <pc:docMk/>
      </pc:docMkLst>
      <pc:sldChg chg="add">
        <pc:chgData name="" userId="" providerId="" clId="Web-{D3BF0841-DC9A-1B7A-37A5-BBF29821EBBB}" dt="2019-01-10T15:02:58.226" v="0"/>
        <pc:sldMkLst>
          <pc:docMk/>
          <pc:sldMk cId="1167583418" sldId="338"/>
        </pc:sldMkLst>
      </pc:sldChg>
    </pc:docChg>
  </pc:docChgLst>
  <pc:docChgLst>
    <pc:chgData name="Joe Smith" userId="S::joe.smith@crisis.org.uk::339c0dfa-b3e8-40d0-9156-d00e9ede1f4e" providerId="AD" clId="Web-{83CFE2AB-C917-1E42-C924-F8022297A3DF}"/>
    <pc:docChg chg="modSld">
      <pc:chgData name="Joe Smith" userId="S::joe.smith@crisis.org.uk::339c0dfa-b3e8-40d0-9156-d00e9ede1f4e" providerId="AD" clId="Web-{83CFE2AB-C917-1E42-C924-F8022297A3DF}" dt="2019-02-14T11:19:15.818" v="306" actId="1076"/>
      <pc:docMkLst>
        <pc:docMk/>
      </pc:docMkLst>
      <pc:sldChg chg="modSp">
        <pc:chgData name="Joe Smith" userId="S::joe.smith@crisis.org.uk::339c0dfa-b3e8-40d0-9156-d00e9ede1f4e" providerId="AD" clId="Web-{83CFE2AB-C917-1E42-C924-F8022297A3DF}" dt="2019-02-14T11:19:15.818" v="306" actId="1076"/>
        <pc:sldMkLst>
          <pc:docMk/>
          <pc:sldMk cId="1167583418" sldId="338"/>
        </pc:sldMkLst>
        <pc:spChg chg="mod">
          <ac:chgData name="Joe Smith" userId="S::joe.smith@crisis.org.uk::339c0dfa-b3e8-40d0-9156-d00e9ede1f4e" providerId="AD" clId="Web-{83CFE2AB-C917-1E42-C924-F8022297A3DF}" dt="2019-02-14T11:18:29.567" v="281" actId="20577"/>
          <ac:spMkLst>
            <pc:docMk/>
            <pc:sldMk cId="1167583418" sldId="338"/>
            <ac:spMk id="2" creationId="{1B870DE0-7146-46D9-A163-DFC532B21BC5}"/>
          </ac:spMkLst>
        </pc:spChg>
        <pc:spChg chg="mod">
          <ac:chgData name="Joe Smith" userId="S::joe.smith@crisis.org.uk::339c0dfa-b3e8-40d0-9156-d00e9ede1f4e" providerId="AD" clId="Web-{83CFE2AB-C917-1E42-C924-F8022297A3DF}" dt="2019-02-14T11:03:06.939" v="137" actId="1076"/>
          <ac:spMkLst>
            <pc:docMk/>
            <pc:sldMk cId="1167583418" sldId="338"/>
            <ac:spMk id="24" creationId="{0E8AA834-61F5-4ED0-B2E8-354069ABD077}"/>
          </ac:spMkLst>
        </pc:spChg>
        <pc:spChg chg="mod">
          <ac:chgData name="Joe Smith" userId="S::joe.smith@crisis.org.uk::339c0dfa-b3e8-40d0-9156-d00e9ede1f4e" providerId="AD" clId="Web-{83CFE2AB-C917-1E42-C924-F8022297A3DF}" dt="2019-02-14T11:17:12.208" v="260" actId="1076"/>
          <ac:spMkLst>
            <pc:docMk/>
            <pc:sldMk cId="1167583418" sldId="338"/>
            <ac:spMk id="25" creationId="{DCA12D27-C0BB-4174-8D49-5547A4EDFA66}"/>
          </ac:spMkLst>
        </pc:spChg>
        <pc:spChg chg="mod">
          <ac:chgData name="Joe Smith" userId="S::joe.smith@crisis.org.uk::339c0dfa-b3e8-40d0-9156-d00e9ede1f4e" providerId="AD" clId="Web-{83CFE2AB-C917-1E42-C924-F8022297A3DF}" dt="2019-02-14T11:04:18.205" v="184" actId="1076"/>
          <ac:spMkLst>
            <pc:docMk/>
            <pc:sldMk cId="1167583418" sldId="338"/>
            <ac:spMk id="26" creationId="{35824E07-1821-4A91-9A43-D20DD1F75CD6}"/>
          </ac:spMkLst>
        </pc:spChg>
        <pc:spChg chg="mod">
          <ac:chgData name="Joe Smith" userId="S::joe.smith@crisis.org.uk::339c0dfa-b3e8-40d0-9156-d00e9ede1f4e" providerId="AD" clId="Web-{83CFE2AB-C917-1E42-C924-F8022297A3DF}" dt="2019-02-14T11:19:15.818" v="306" actId="1076"/>
          <ac:spMkLst>
            <pc:docMk/>
            <pc:sldMk cId="1167583418" sldId="338"/>
            <ac:spMk id="28" creationId="{6FA2BD95-471A-471F-9D53-E0CEFF8291A8}"/>
          </ac:spMkLst>
        </pc:spChg>
      </pc:sldChg>
    </pc:docChg>
  </pc:docChgLst>
  <pc:docChgLst>
    <pc:chgData name="Joe Smith" userId="S::joe.smith@crisis.org.uk::339c0dfa-b3e8-40d0-9156-d00e9ede1f4e" providerId="AD" clId="Web-{049D61E8-45BE-5630-9FB8-3549FB0760C6}"/>
    <pc:docChg chg="modSld">
      <pc:chgData name="Joe Smith" userId="S::joe.smith@crisis.org.uk::339c0dfa-b3e8-40d0-9156-d00e9ede1f4e" providerId="AD" clId="Web-{049D61E8-45BE-5630-9FB8-3549FB0760C6}" dt="2019-01-16T13:38:32.598" v="55" actId="14100"/>
      <pc:docMkLst>
        <pc:docMk/>
      </pc:docMkLst>
      <pc:sldChg chg="modSp">
        <pc:chgData name="Joe Smith" userId="S::joe.smith@crisis.org.uk::339c0dfa-b3e8-40d0-9156-d00e9ede1f4e" providerId="AD" clId="Web-{049D61E8-45BE-5630-9FB8-3549FB0760C6}" dt="2019-01-16T13:38:32.598" v="55" actId="14100"/>
        <pc:sldMkLst>
          <pc:docMk/>
          <pc:sldMk cId="2204839153" sldId="354"/>
        </pc:sldMkLst>
        <pc:spChg chg="mod">
          <ac:chgData name="Joe Smith" userId="S::joe.smith@crisis.org.uk::339c0dfa-b3e8-40d0-9156-d00e9ede1f4e" providerId="AD" clId="Web-{049D61E8-45BE-5630-9FB8-3549FB0760C6}" dt="2019-01-16T13:38:32.598" v="55" actId="14100"/>
          <ac:spMkLst>
            <pc:docMk/>
            <pc:sldMk cId="2204839153" sldId="354"/>
            <ac:spMk id="5" creationId="{7F09B711-095E-4D23-8881-BB9471FBB217}"/>
          </ac:spMkLst>
        </pc:spChg>
      </pc:sldChg>
    </pc:docChg>
  </pc:docChgLst>
  <pc:docChgLst>
    <pc:chgData name="Joe Smith" userId="S::joe.smith@crisis.org.uk::339c0dfa-b3e8-40d0-9156-d00e9ede1f4e" providerId="AD" clId="Web-{34466359-2EED-3815-E466-43E58FE49855}"/>
    <pc:docChg chg="addSld delSld modSld sldOrd">
      <pc:chgData name="Joe Smith" userId="S::joe.smith@crisis.org.uk::339c0dfa-b3e8-40d0-9156-d00e9ede1f4e" providerId="AD" clId="Web-{34466359-2EED-3815-E466-43E58FE49855}" dt="2019-01-10T14:56:16.972" v="104"/>
      <pc:docMkLst>
        <pc:docMk/>
      </pc:docMkLst>
      <pc:sldChg chg="del ord">
        <pc:chgData name="Joe Smith" userId="S::joe.smith@crisis.org.uk::339c0dfa-b3e8-40d0-9156-d00e9ede1f4e" providerId="AD" clId="Web-{34466359-2EED-3815-E466-43E58FE49855}" dt="2019-01-10T14:55:15.096" v="90"/>
        <pc:sldMkLst>
          <pc:docMk/>
          <pc:sldMk cId="2343568461" sldId="295"/>
        </pc:sldMkLst>
      </pc:sldChg>
      <pc:sldChg chg="del">
        <pc:chgData name="Joe Smith" userId="S::joe.smith@crisis.org.uk::339c0dfa-b3e8-40d0-9156-d00e9ede1f4e" providerId="AD" clId="Web-{34466359-2EED-3815-E466-43E58FE49855}" dt="2019-01-10T14:52:21.424" v="35"/>
        <pc:sldMkLst>
          <pc:docMk/>
          <pc:sldMk cId="2242156874" sldId="311"/>
        </pc:sldMkLst>
      </pc:sldChg>
      <pc:sldChg chg="del">
        <pc:chgData name="Joe Smith" userId="S::joe.smith@crisis.org.uk::339c0dfa-b3e8-40d0-9156-d00e9ede1f4e" providerId="AD" clId="Web-{34466359-2EED-3815-E466-43E58FE49855}" dt="2019-01-10T14:52:21.424" v="34"/>
        <pc:sldMkLst>
          <pc:docMk/>
          <pc:sldMk cId="1493143427" sldId="319"/>
        </pc:sldMkLst>
      </pc:sldChg>
      <pc:sldChg chg="del">
        <pc:chgData name="Joe Smith" userId="S::joe.smith@crisis.org.uk::339c0dfa-b3e8-40d0-9156-d00e9ede1f4e" providerId="AD" clId="Web-{34466359-2EED-3815-E466-43E58FE49855}" dt="2019-01-10T14:52:21.424" v="33"/>
        <pc:sldMkLst>
          <pc:docMk/>
          <pc:sldMk cId="1283917313" sldId="320"/>
        </pc:sldMkLst>
      </pc:sldChg>
      <pc:sldChg chg="del">
        <pc:chgData name="Joe Smith" userId="S::joe.smith@crisis.org.uk::339c0dfa-b3e8-40d0-9156-d00e9ede1f4e" providerId="AD" clId="Web-{34466359-2EED-3815-E466-43E58FE49855}" dt="2019-01-10T14:52:27.955" v="36"/>
        <pc:sldMkLst>
          <pc:docMk/>
          <pc:sldMk cId="316276895" sldId="321"/>
        </pc:sldMkLst>
      </pc:sldChg>
      <pc:sldChg chg="del">
        <pc:chgData name="Joe Smith" userId="S::joe.smith@crisis.org.uk::339c0dfa-b3e8-40d0-9156-d00e9ede1f4e" providerId="AD" clId="Web-{34466359-2EED-3815-E466-43E58FE49855}" dt="2019-01-10T14:52:27.955" v="37"/>
        <pc:sldMkLst>
          <pc:docMk/>
          <pc:sldMk cId="1920033290" sldId="322"/>
        </pc:sldMkLst>
      </pc:sldChg>
      <pc:sldChg chg="del">
        <pc:chgData name="Joe Smith" userId="S::joe.smith@crisis.org.uk::339c0dfa-b3e8-40d0-9156-d00e9ede1f4e" providerId="AD" clId="Web-{34466359-2EED-3815-E466-43E58FE49855}" dt="2019-01-10T14:52:27.955" v="38"/>
        <pc:sldMkLst>
          <pc:docMk/>
          <pc:sldMk cId="4000778059" sldId="323"/>
        </pc:sldMkLst>
      </pc:sldChg>
      <pc:sldChg chg="modNotes">
        <pc:chgData name="Joe Smith" userId="S::joe.smith@crisis.org.uk::339c0dfa-b3e8-40d0-9156-d00e9ede1f4e" providerId="AD" clId="Web-{34466359-2EED-3815-E466-43E58FE49855}" dt="2019-01-10T14:50:54.064" v="16"/>
        <pc:sldMkLst>
          <pc:docMk/>
          <pc:sldMk cId="4000409907" sldId="328"/>
        </pc:sldMkLst>
      </pc:sldChg>
      <pc:sldChg chg="modNotes">
        <pc:chgData name="Joe Smith" userId="S::joe.smith@crisis.org.uk::339c0dfa-b3e8-40d0-9156-d00e9ede1f4e" providerId="AD" clId="Web-{34466359-2EED-3815-E466-43E58FE49855}" dt="2019-01-10T14:51:17.611" v="19"/>
        <pc:sldMkLst>
          <pc:docMk/>
          <pc:sldMk cId="2267914850" sldId="331"/>
        </pc:sldMkLst>
      </pc:sldChg>
      <pc:sldChg chg="modSp add ord replId">
        <pc:chgData name="Joe Smith" userId="S::joe.smith@crisis.org.uk::339c0dfa-b3e8-40d0-9156-d00e9ede1f4e" providerId="AD" clId="Web-{34466359-2EED-3815-E466-43E58FE49855}" dt="2019-01-10T14:51:40.064" v="30" actId="20577"/>
        <pc:sldMkLst>
          <pc:docMk/>
          <pc:sldMk cId="935000212" sldId="334"/>
        </pc:sldMkLst>
        <pc:spChg chg="mod">
          <ac:chgData name="Joe Smith" userId="S::joe.smith@crisis.org.uk::339c0dfa-b3e8-40d0-9156-d00e9ede1f4e" providerId="AD" clId="Web-{34466359-2EED-3815-E466-43E58FE49855}" dt="2019-01-10T14:51:40.064" v="30" actId="20577"/>
          <ac:spMkLst>
            <pc:docMk/>
            <pc:sldMk cId="935000212" sldId="334"/>
            <ac:spMk id="3" creationId="{B7198A4C-6DC0-45B9-A047-B75E14E6D01C}"/>
          </ac:spMkLst>
        </pc:spChg>
      </pc:sldChg>
      <pc:sldChg chg="delSp new mod modClrScheme chgLayout">
        <pc:chgData name="Joe Smith" userId="S::joe.smith@crisis.org.uk::339c0dfa-b3e8-40d0-9156-d00e9ede1f4e" providerId="AD" clId="Web-{34466359-2EED-3815-E466-43E58FE49855}" dt="2019-01-10T14:52:48.533" v="40"/>
        <pc:sldMkLst>
          <pc:docMk/>
          <pc:sldMk cId="1639471968" sldId="335"/>
        </pc:sldMkLst>
        <pc:spChg chg="del">
          <ac:chgData name="Joe Smith" userId="S::joe.smith@crisis.org.uk::339c0dfa-b3e8-40d0-9156-d00e9ede1f4e" providerId="AD" clId="Web-{34466359-2EED-3815-E466-43E58FE49855}" dt="2019-01-10T14:52:48.533" v="40"/>
          <ac:spMkLst>
            <pc:docMk/>
            <pc:sldMk cId="1639471968" sldId="335"/>
            <ac:spMk id="2" creationId="{4E7DE597-A8E0-4708-B531-026BA2273888}"/>
          </ac:spMkLst>
        </pc:spChg>
        <pc:spChg chg="del">
          <ac:chgData name="Joe Smith" userId="S::joe.smith@crisis.org.uk::339c0dfa-b3e8-40d0-9156-d00e9ede1f4e" providerId="AD" clId="Web-{34466359-2EED-3815-E466-43E58FE49855}" dt="2019-01-10T14:52:48.533" v="40"/>
          <ac:spMkLst>
            <pc:docMk/>
            <pc:sldMk cId="1639471968" sldId="335"/>
            <ac:spMk id="3" creationId="{A2EBEB4C-A453-4C9B-902B-783DBDF29F38}"/>
          </ac:spMkLst>
        </pc:spChg>
        <pc:spChg chg="del">
          <ac:chgData name="Joe Smith" userId="S::joe.smith@crisis.org.uk::339c0dfa-b3e8-40d0-9156-d00e9ede1f4e" providerId="AD" clId="Web-{34466359-2EED-3815-E466-43E58FE49855}" dt="2019-01-10T14:52:48.533" v="40"/>
          <ac:spMkLst>
            <pc:docMk/>
            <pc:sldMk cId="1639471968" sldId="335"/>
            <ac:spMk id="4" creationId="{FC28BDB8-DFA1-45D3-953D-E9B57557B21F}"/>
          </ac:spMkLst>
        </pc:spChg>
      </pc:sldChg>
      <pc:sldChg chg="addSp delSp modSp add mod replId modClrScheme chgLayout">
        <pc:chgData name="Joe Smith" userId="S::joe.smith@crisis.org.uk::339c0dfa-b3e8-40d0-9156-d00e9ede1f4e" providerId="AD" clId="Web-{34466359-2EED-3815-E466-43E58FE49855}" dt="2019-01-10T14:55:00.409" v="89"/>
        <pc:sldMkLst>
          <pc:docMk/>
          <pc:sldMk cId="2391452870" sldId="336"/>
        </pc:sldMkLst>
        <pc:spChg chg="add mod">
          <ac:chgData name="Joe Smith" userId="S::joe.smith@crisis.org.uk::339c0dfa-b3e8-40d0-9156-d00e9ede1f4e" providerId="AD" clId="Web-{34466359-2EED-3815-E466-43E58FE49855}" dt="2019-01-10T14:54:20.690" v="64" actId="1076"/>
          <ac:spMkLst>
            <pc:docMk/>
            <pc:sldMk cId="2391452870" sldId="336"/>
            <ac:spMk id="2" creationId="{74EAA873-85F7-4DCC-8D30-3112A3ACAF6E}"/>
          </ac:spMkLst>
        </pc:spChg>
        <pc:spChg chg="mod ord">
          <ac:chgData name="Joe Smith" userId="S::joe.smith@crisis.org.uk::339c0dfa-b3e8-40d0-9156-d00e9ede1f4e" providerId="AD" clId="Web-{34466359-2EED-3815-E466-43E58FE49855}" dt="2019-01-10T14:53:54.534" v="43"/>
          <ac:spMkLst>
            <pc:docMk/>
            <pc:sldMk cId="2391452870" sldId="336"/>
            <ac:spMk id="3" creationId="{B7198A4C-6DC0-45B9-A047-B75E14E6D01C}"/>
          </ac:spMkLst>
        </pc:spChg>
        <pc:spChg chg="del">
          <ac:chgData name="Joe Smith" userId="S::joe.smith@crisis.org.uk::339c0dfa-b3e8-40d0-9156-d00e9ede1f4e" providerId="AD" clId="Web-{34466359-2EED-3815-E466-43E58FE49855}" dt="2019-01-10T14:53:54.534" v="43"/>
          <ac:spMkLst>
            <pc:docMk/>
            <pc:sldMk cId="2391452870" sldId="336"/>
            <ac:spMk id="4" creationId="{01AC8B1A-CAC5-4A90-862D-48A994CF6DF8}"/>
          </ac:spMkLst>
        </pc:spChg>
        <pc:spChg chg="mod ord">
          <ac:chgData name="Joe Smith" userId="S::joe.smith@crisis.org.uk::339c0dfa-b3e8-40d0-9156-d00e9ede1f4e" providerId="AD" clId="Web-{34466359-2EED-3815-E466-43E58FE49855}" dt="2019-01-10T14:53:54.534" v="43"/>
          <ac:spMkLst>
            <pc:docMk/>
            <pc:sldMk cId="2391452870" sldId="336"/>
            <ac:spMk id="5" creationId="{7F09B711-095E-4D23-8881-BB9471FBB217}"/>
          </ac:spMkLst>
        </pc:spChg>
        <pc:spChg chg="del mod ord">
          <ac:chgData name="Joe Smith" userId="S::joe.smith@crisis.org.uk::339c0dfa-b3e8-40d0-9156-d00e9ede1f4e" providerId="AD" clId="Web-{34466359-2EED-3815-E466-43E58FE49855}" dt="2019-01-10T14:54:23.565" v="84"/>
          <ac:spMkLst>
            <pc:docMk/>
            <pc:sldMk cId="2391452870" sldId="336"/>
            <ac:spMk id="6" creationId="{23C0D4C6-BC72-487C-86A8-22F21A056689}"/>
          </ac:spMkLst>
        </pc:spChg>
        <pc:spChg chg="add mod">
          <ac:chgData name="Joe Smith" userId="S::joe.smith@crisis.org.uk::339c0dfa-b3e8-40d0-9156-d00e9ede1f4e" providerId="AD" clId="Web-{34466359-2EED-3815-E466-43E58FE49855}" dt="2019-01-10T14:54:20.721" v="66" actId="1076"/>
          <ac:spMkLst>
            <pc:docMk/>
            <pc:sldMk cId="2391452870" sldId="336"/>
            <ac:spMk id="11" creationId="{C1C06AD4-521B-48B5-AD66-E0D30963AA5F}"/>
          </ac:spMkLst>
        </pc:spChg>
        <pc:spChg chg="add mod">
          <ac:chgData name="Joe Smith" userId="S::joe.smith@crisis.org.uk::339c0dfa-b3e8-40d0-9156-d00e9ede1f4e" providerId="AD" clId="Web-{34466359-2EED-3815-E466-43E58FE49855}" dt="2019-01-10T14:54:20.737" v="67" actId="1076"/>
          <ac:spMkLst>
            <pc:docMk/>
            <pc:sldMk cId="2391452870" sldId="336"/>
            <ac:spMk id="13" creationId="{91A7949D-B47A-43D4-B260-2A7423FC0CC7}"/>
          </ac:spMkLst>
        </pc:spChg>
        <pc:spChg chg="add del mod">
          <ac:chgData name="Joe Smith" userId="S::joe.smith@crisis.org.uk::339c0dfa-b3e8-40d0-9156-d00e9ede1f4e" providerId="AD" clId="Web-{34466359-2EED-3815-E466-43E58FE49855}" dt="2019-01-10T14:55:00.409" v="89"/>
          <ac:spMkLst>
            <pc:docMk/>
            <pc:sldMk cId="2391452870" sldId="336"/>
            <ac:spMk id="15" creationId="{5E3487BF-7661-43D2-B816-F12D1D2BA19D}"/>
          </ac:spMkLst>
        </pc:spChg>
        <pc:spChg chg="add del mod">
          <ac:chgData name="Joe Smith" userId="S::joe.smith@crisis.org.uk::339c0dfa-b3e8-40d0-9156-d00e9ede1f4e" providerId="AD" clId="Web-{34466359-2EED-3815-E466-43E58FE49855}" dt="2019-01-10T14:55:00.409" v="88"/>
          <ac:spMkLst>
            <pc:docMk/>
            <pc:sldMk cId="2391452870" sldId="336"/>
            <ac:spMk id="17" creationId="{ECC34B97-28E3-4669-90A9-CFEA21862CCC}"/>
          </ac:spMkLst>
        </pc:spChg>
        <pc:spChg chg="add mod">
          <ac:chgData name="Joe Smith" userId="S::joe.smith@crisis.org.uk::339c0dfa-b3e8-40d0-9156-d00e9ede1f4e" providerId="AD" clId="Web-{34466359-2EED-3815-E466-43E58FE49855}" dt="2019-01-10T14:54:20.799" v="70" actId="1076"/>
          <ac:spMkLst>
            <pc:docMk/>
            <pc:sldMk cId="2391452870" sldId="336"/>
            <ac:spMk id="19" creationId="{981C2D07-7B7F-4CEC-8C8F-6F53D035AAF5}"/>
          </ac:spMkLst>
        </pc:spChg>
        <pc:spChg chg="add mod">
          <ac:chgData name="Joe Smith" userId="S::joe.smith@crisis.org.uk::339c0dfa-b3e8-40d0-9156-d00e9ede1f4e" providerId="AD" clId="Web-{34466359-2EED-3815-E466-43E58FE49855}" dt="2019-01-10T14:54:20.831" v="71" actId="1076"/>
          <ac:spMkLst>
            <pc:docMk/>
            <pc:sldMk cId="2391452870" sldId="336"/>
            <ac:spMk id="21" creationId="{D732053E-F638-4CBD-A672-DA82D2B63428}"/>
          </ac:spMkLst>
        </pc:spChg>
        <pc:spChg chg="add mod">
          <ac:chgData name="Joe Smith" userId="S::joe.smith@crisis.org.uk::339c0dfa-b3e8-40d0-9156-d00e9ede1f4e" providerId="AD" clId="Web-{34466359-2EED-3815-E466-43E58FE49855}" dt="2019-01-10T14:54:20.862" v="72" actId="1076"/>
          <ac:spMkLst>
            <pc:docMk/>
            <pc:sldMk cId="2391452870" sldId="336"/>
            <ac:spMk id="23" creationId="{EB4C7BDE-6771-48F9-9CCF-EF73088C2252}"/>
          </ac:spMkLst>
        </pc:spChg>
        <pc:spChg chg="add mod">
          <ac:chgData name="Joe Smith" userId="S::joe.smith@crisis.org.uk::339c0dfa-b3e8-40d0-9156-d00e9ede1f4e" providerId="AD" clId="Web-{34466359-2EED-3815-E466-43E58FE49855}" dt="2019-01-10T14:54:20.877" v="73" actId="1076"/>
          <ac:spMkLst>
            <pc:docMk/>
            <pc:sldMk cId="2391452870" sldId="336"/>
            <ac:spMk id="25" creationId="{C356AF80-BC53-4F41-80AE-F28770B1E883}"/>
          </ac:spMkLst>
        </pc:spChg>
        <pc:spChg chg="add mod">
          <ac:chgData name="Joe Smith" userId="S::joe.smith@crisis.org.uk::339c0dfa-b3e8-40d0-9156-d00e9ede1f4e" providerId="AD" clId="Web-{34466359-2EED-3815-E466-43E58FE49855}" dt="2019-01-10T14:54:20.893" v="74" actId="1076"/>
          <ac:spMkLst>
            <pc:docMk/>
            <pc:sldMk cId="2391452870" sldId="336"/>
            <ac:spMk id="27" creationId="{FD7F95DB-1A2B-4A7E-97B4-A6F5F5C0693A}"/>
          </ac:spMkLst>
        </pc:spChg>
        <pc:spChg chg="add mod">
          <ac:chgData name="Joe Smith" userId="S::joe.smith@crisis.org.uk::339c0dfa-b3e8-40d0-9156-d00e9ede1f4e" providerId="AD" clId="Web-{34466359-2EED-3815-E466-43E58FE49855}" dt="2019-01-10T14:54:20.909" v="75" actId="1076"/>
          <ac:spMkLst>
            <pc:docMk/>
            <pc:sldMk cId="2391452870" sldId="336"/>
            <ac:spMk id="29" creationId="{7F4F387B-93B1-4B73-AACE-DB2156348D3E}"/>
          </ac:spMkLst>
        </pc:spChg>
        <pc:spChg chg="add mod">
          <ac:chgData name="Joe Smith" userId="S::joe.smith@crisis.org.uk::339c0dfa-b3e8-40d0-9156-d00e9ede1f4e" providerId="AD" clId="Web-{34466359-2EED-3815-E466-43E58FE49855}" dt="2019-01-10T14:54:53.706" v="87" actId="1076"/>
          <ac:spMkLst>
            <pc:docMk/>
            <pc:sldMk cId="2391452870" sldId="336"/>
            <ac:spMk id="47" creationId="{33F55487-387C-410A-AE4E-EC4341467E5D}"/>
          </ac:spMkLst>
        </pc:spChg>
        <pc:cxnChg chg="add mod">
          <ac:chgData name="Joe Smith" userId="S::joe.smith@crisis.org.uk::339c0dfa-b3e8-40d0-9156-d00e9ede1f4e" providerId="AD" clId="Web-{34466359-2EED-3815-E466-43E58FE49855}" dt="2019-01-10T14:54:20.706" v="65" actId="1076"/>
          <ac:cxnSpMkLst>
            <pc:docMk/>
            <pc:sldMk cId="2391452870" sldId="336"/>
            <ac:cxnSpMk id="9" creationId="{2DF9BCED-8A64-4BE4-9C61-AF9313E4FF87}"/>
          </ac:cxnSpMkLst>
        </pc:cxnChg>
        <pc:cxnChg chg="add mod">
          <ac:chgData name="Joe Smith" userId="S::joe.smith@crisis.org.uk::339c0dfa-b3e8-40d0-9156-d00e9ede1f4e" providerId="AD" clId="Web-{34466359-2EED-3815-E466-43E58FE49855}" dt="2019-01-10T14:54:20.928" v="76" actId="1076"/>
          <ac:cxnSpMkLst>
            <pc:docMk/>
            <pc:sldMk cId="2391452870" sldId="336"/>
            <ac:cxnSpMk id="31" creationId="{DE69736A-43F6-4807-A7C7-5251F9638762}"/>
          </ac:cxnSpMkLst>
        </pc:cxnChg>
        <pc:cxnChg chg="add mod">
          <ac:chgData name="Joe Smith" userId="S::joe.smith@crisis.org.uk::339c0dfa-b3e8-40d0-9156-d00e9ede1f4e" providerId="AD" clId="Web-{34466359-2EED-3815-E466-43E58FE49855}" dt="2019-01-10T14:54:20.940" v="77" actId="1076"/>
          <ac:cxnSpMkLst>
            <pc:docMk/>
            <pc:sldMk cId="2391452870" sldId="336"/>
            <ac:cxnSpMk id="33" creationId="{16B6AF8A-9BD9-4B5A-B98A-229535761C30}"/>
          </ac:cxnSpMkLst>
        </pc:cxnChg>
        <pc:cxnChg chg="add mod">
          <ac:chgData name="Joe Smith" userId="S::joe.smith@crisis.org.uk::339c0dfa-b3e8-40d0-9156-d00e9ede1f4e" providerId="AD" clId="Web-{34466359-2EED-3815-E466-43E58FE49855}" dt="2019-01-10T14:54:20.956" v="78" actId="1076"/>
          <ac:cxnSpMkLst>
            <pc:docMk/>
            <pc:sldMk cId="2391452870" sldId="336"/>
            <ac:cxnSpMk id="35" creationId="{2E82C8FF-BCBD-4A3D-B10D-36DA01A940D2}"/>
          </ac:cxnSpMkLst>
        </pc:cxnChg>
        <pc:cxnChg chg="add mod">
          <ac:chgData name="Joe Smith" userId="S::joe.smith@crisis.org.uk::339c0dfa-b3e8-40d0-9156-d00e9ede1f4e" providerId="AD" clId="Web-{34466359-2EED-3815-E466-43E58FE49855}" dt="2019-01-10T14:54:20.971" v="79" actId="1076"/>
          <ac:cxnSpMkLst>
            <pc:docMk/>
            <pc:sldMk cId="2391452870" sldId="336"/>
            <ac:cxnSpMk id="37" creationId="{34F2FE38-721B-4F3F-A2EA-9768E18401F9}"/>
          </ac:cxnSpMkLst>
        </pc:cxnChg>
        <pc:cxnChg chg="add mod">
          <ac:chgData name="Joe Smith" userId="S::joe.smith@crisis.org.uk::339c0dfa-b3e8-40d0-9156-d00e9ede1f4e" providerId="AD" clId="Web-{34466359-2EED-3815-E466-43E58FE49855}" dt="2019-01-10T14:54:20.987" v="80" actId="1076"/>
          <ac:cxnSpMkLst>
            <pc:docMk/>
            <pc:sldMk cId="2391452870" sldId="336"/>
            <ac:cxnSpMk id="39" creationId="{92FE833E-DA42-4C0B-B09B-DB61259578C4}"/>
          </ac:cxnSpMkLst>
        </pc:cxnChg>
        <pc:cxnChg chg="add mod">
          <ac:chgData name="Joe Smith" userId="S::joe.smith@crisis.org.uk::339c0dfa-b3e8-40d0-9156-d00e9ede1f4e" providerId="AD" clId="Web-{34466359-2EED-3815-E466-43E58FE49855}" dt="2019-01-10T14:54:21.002" v="81" actId="1076"/>
          <ac:cxnSpMkLst>
            <pc:docMk/>
            <pc:sldMk cId="2391452870" sldId="336"/>
            <ac:cxnSpMk id="41" creationId="{208009A7-C54A-4132-A640-DBF752166C77}"/>
          </ac:cxnSpMkLst>
        </pc:cxnChg>
        <pc:cxnChg chg="add mod">
          <ac:chgData name="Joe Smith" userId="S::joe.smith@crisis.org.uk::339c0dfa-b3e8-40d0-9156-d00e9ede1f4e" providerId="AD" clId="Web-{34466359-2EED-3815-E466-43E58FE49855}" dt="2019-01-10T14:54:21.018" v="82" actId="1076"/>
          <ac:cxnSpMkLst>
            <pc:docMk/>
            <pc:sldMk cId="2391452870" sldId="336"/>
            <ac:cxnSpMk id="43" creationId="{773448CC-AA25-4FB3-A60C-7100429914D3}"/>
          </ac:cxnSpMkLst>
        </pc:cxnChg>
        <pc:cxnChg chg="add mod">
          <ac:chgData name="Joe Smith" userId="S::joe.smith@crisis.org.uk::339c0dfa-b3e8-40d0-9156-d00e9ede1f4e" providerId="AD" clId="Web-{34466359-2EED-3815-E466-43E58FE49855}" dt="2019-01-10T14:54:21.034" v="83" actId="1076"/>
          <ac:cxnSpMkLst>
            <pc:docMk/>
            <pc:sldMk cId="2391452870" sldId="336"/>
            <ac:cxnSpMk id="45" creationId="{7135374D-5276-4FE3-91F4-A795B688F9F6}"/>
          </ac:cxnSpMkLst>
        </pc:cxnChg>
      </pc:sldChg>
      <pc:sldChg chg="addSp delSp modSp add replId">
        <pc:chgData name="Joe Smith" userId="S::joe.smith@crisis.org.uk::339c0dfa-b3e8-40d0-9156-d00e9ede1f4e" providerId="AD" clId="Web-{34466359-2EED-3815-E466-43E58FE49855}" dt="2019-01-10T14:56:16.972" v="104"/>
        <pc:sldMkLst>
          <pc:docMk/>
          <pc:sldMk cId="900195576" sldId="337"/>
        </pc:sldMkLst>
        <pc:spChg chg="mod">
          <ac:chgData name="Joe Smith" userId="S::joe.smith@crisis.org.uk::339c0dfa-b3e8-40d0-9156-d00e9ede1f4e" providerId="AD" clId="Web-{34466359-2EED-3815-E466-43E58FE49855}" dt="2019-01-10T14:56:00.503" v="100" actId="20577"/>
          <ac:spMkLst>
            <pc:docMk/>
            <pc:sldMk cId="900195576" sldId="337"/>
            <ac:spMk id="3" creationId="{B7198A4C-6DC0-45B9-A047-B75E14E6D01C}"/>
          </ac:spMkLst>
        </pc:spChg>
        <pc:spChg chg="add del">
          <ac:chgData name="Joe Smith" userId="S::joe.smith@crisis.org.uk::339c0dfa-b3e8-40d0-9156-d00e9ede1f4e" providerId="AD" clId="Web-{34466359-2EED-3815-E466-43E58FE49855}" dt="2019-01-10T14:56:16.972" v="104"/>
          <ac:spMkLst>
            <pc:docMk/>
            <pc:sldMk cId="900195576" sldId="337"/>
            <ac:spMk id="4" creationId="{01AC8B1A-CAC5-4A90-862D-48A994CF6DF8}"/>
          </ac:spMkLst>
        </pc:spChg>
      </pc:sldChg>
    </pc:docChg>
  </pc:docChgLst>
  <pc:docChgLst>
    <pc:chgData name="RICKATSON Amie" userId="S::arickatson_oxford.gov.uk#ext#@crisisuk.onmicrosoft.com::5dded5c9-3872-4d77-a77a-e236b45272ac" providerId="AD" clId="Web-{C775E4C4-5E96-A533-CDAC-359873420094}"/>
    <pc:docChg chg="modSld">
      <pc:chgData name="RICKATSON Amie" userId="S::arickatson_oxford.gov.uk#ext#@crisisuk.onmicrosoft.com::5dded5c9-3872-4d77-a77a-e236b45272ac" providerId="AD" clId="Web-{C775E4C4-5E96-A533-CDAC-359873420094}" dt="2019-03-11T14:40:05.274" v="0" actId="1076"/>
      <pc:docMkLst>
        <pc:docMk/>
      </pc:docMkLst>
      <pc:sldChg chg="modSp">
        <pc:chgData name="RICKATSON Amie" userId="S::arickatson_oxford.gov.uk#ext#@crisisuk.onmicrosoft.com::5dded5c9-3872-4d77-a77a-e236b45272ac" providerId="AD" clId="Web-{C775E4C4-5E96-A533-CDAC-359873420094}" dt="2019-03-11T14:40:05.274" v="0" actId="1076"/>
        <pc:sldMkLst>
          <pc:docMk/>
          <pc:sldMk cId="1707276412" sldId="339"/>
        </pc:sldMkLst>
        <pc:spChg chg="mod">
          <ac:chgData name="RICKATSON Amie" userId="S::arickatson_oxford.gov.uk#ext#@crisisuk.onmicrosoft.com::5dded5c9-3872-4d77-a77a-e236b45272ac" providerId="AD" clId="Web-{C775E4C4-5E96-A533-CDAC-359873420094}" dt="2019-03-11T14:40:05.274" v="0" actId="1076"/>
          <ac:spMkLst>
            <pc:docMk/>
            <pc:sldMk cId="1707276412" sldId="339"/>
            <ac:spMk id="8" creationId="{694C5DB9-E202-42E0-9C8B-8C184180C23A}"/>
          </ac:spMkLst>
        </pc:spChg>
      </pc:sldChg>
    </pc:docChg>
  </pc:docChgLst>
  <pc:docChgLst>
    <pc:chgData name="Joe Smith" userId="S::joe.smith@crisis.org.uk::339c0dfa-b3e8-40d0-9156-d00e9ede1f4e" providerId="AD" clId="Web-{510FA378-666D-9BB1-5DC3-BB7F48C8518B}"/>
    <pc:docChg chg="modSld">
      <pc:chgData name="Joe Smith" userId="S::joe.smith@crisis.org.uk::339c0dfa-b3e8-40d0-9156-d00e9ede1f4e" providerId="AD" clId="Web-{510FA378-666D-9BB1-5DC3-BB7F48C8518B}" dt="2018-08-13T20:08:35.817" v="8"/>
      <pc:docMkLst>
        <pc:docMk/>
      </pc:docMkLst>
      <pc:sldChg chg="modSp modNotes">
        <pc:chgData name="Joe Smith" userId="S::joe.smith@crisis.org.uk::339c0dfa-b3e8-40d0-9156-d00e9ede1f4e" providerId="AD" clId="Web-{510FA378-666D-9BB1-5DC3-BB7F48C8518B}" dt="2018-08-13T20:08:35.817" v="8"/>
        <pc:sldMkLst>
          <pc:docMk/>
          <pc:sldMk cId="1400405914" sldId="271"/>
        </pc:sldMkLst>
        <pc:spChg chg="mod">
          <ac:chgData name="Joe Smith" userId="S::joe.smith@crisis.org.uk::339c0dfa-b3e8-40d0-9156-d00e9ede1f4e" providerId="AD" clId="Web-{510FA378-666D-9BB1-5DC3-BB7F48C8518B}" dt="2018-08-13T20:08:29.036" v="4" actId="20577"/>
          <ac:spMkLst>
            <pc:docMk/>
            <pc:sldMk cId="1400405914" sldId="271"/>
            <ac:spMk id="5" creationId="{34A765DE-BE5C-4860-BAB4-F717F1B5503B}"/>
          </ac:spMkLst>
        </pc:spChg>
      </pc:sldChg>
    </pc:docChg>
  </pc:docChgLst>
  <pc:docChgLst>
    <pc:chgData name="Joe Smith" userId="S::joe.smith@crisis.org.uk::339c0dfa-b3e8-40d0-9156-d00e9ede1f4e" providerId="AD" clId="Web-{2F07CC0A-9314-5E94-3F28-740AB1A67B7F}"/>
    <pc:docChg chg="delSld modSld">
      <pc:chgData name="Joe Smith" userId="S::joe.smith@crisis.org.uk::339c0dfa-b3e8-40d0-9156-d00e9ede1f4e" providerId="AD" clId="Web-{2F07CC0A-9314-5E94-3F28-740AB1A67B7F}" dt="2018-08-14T10:27:53.452" v="495" actId="20577"/>
      <pc:docMkLst>
        <pc:docMk/>
      </pc:docMkLst>
      <pc:sldChg chg="del">
        <pc:chgData name="Joe Smith" userId="S::joe.smith@crisis.org.uk::339c0dfa-b3e8-40d0-9156-d00e9ede1f4e" providerId="AD" clId="Web-{2F07CC0A-9314-5E94-3F28-740AB1A67B7F}" dt="2018-08-14T09:48:21.961" v="6"/>
        <pc:sldMkLst>
          <pc:docMk/>
          <pc:sldMk cId="3493862784" sldId="258"/>
        </pc:sldMkLst>
      </pc:sldChg>
      <pc:sldChg chg="del">
        <pc:chgData name="Joe Smith" userId="S::joe.smith@crisis.org.uk::339c0dfa-b3e8-40d0-9156-d00e9ede1f4e" providerId="AD" clId="Web-{2F07CC0A-9314-5E94-3F28-740AB1A67B7F}" dt="2018-08-14T09:48:21.961" v="4"/>
        <pc:sldMkLst>
          <pc:docMk/>
          <pc:sldMk cId="1276136869" sldId="260"/>
        </pc:sldMkLst>
      </pc:sldChg>
      <pc:sldChg chg="del">
        <pc:chgData name="Joe Smith" userId="S::joe.smith@crisis.org.uk::339c0dfa-b3e8-40d0-9156-d00e9ede1f4e" providerId="AD" clId="Web-{2F07CC0A-9314-5E94-3F28-740AB1A67B7F}" dt="2018-08-14T09:48:21.961" v="5"/>
        <pc:sldMkLst>
          <pc:docMk/>
          <pc:sldMk cId="2276800071" sldId="270"/>
        </pc:sldMkLst>
      </pc:sldChg>
      <pc:sldChg chg="del">
        <pc:chgData name="Joe Smith" userId="S::joe.smith@crisis.org.uk::339c0dfa-b3e8-40d0-9156-d00e9ede1f4e" providerId="AD" clId="Web-{2F07CC0A-9314-5E94-3F28-740AB1A67B7F}" dt="2018-08-14T09:48:21.945" v="3"/>
        <pc:sldMkLst>
          <pc:docMk/>
          <pc:sldMk cId="1400405914" sldId="271"/>
        </pc:sldMkLst>
      </pc:sldChg>
      <pc:sldChg chg="del">
        <pc:chgData name="Joe Smith" userId="S::joe.smith@crisis.org.uk::339c0dfa-b3e8-40d0-9156-d00e9ede1f4e" providerId="AD" clId="Web-{2F07CC0A-9314-5E94-3F28-740AB1A67B7F}" dt="2018-08-14T09:48:21.945" v="2"/>
        <pc:sldMkLst>
          <pc:docMk/>
          <pc:sldMk cId="3722288683" sldId="272"/>
        </pc:sldMkLst>
      </pc:sldChg>
      <pc:sldChg chg="del">
        <pc:chgData name="Joe Smith" userId="S::joe.smith@crisis.org.uk::339c0dfa-b3e8-40d0-9156-d00e9ede1f4e" providerId="AD" clId="Web-{2F07CC0A-9314-5E94-3F28-740AB1A67B7F}" dt="2018-08-14T09:48:21.945" v="1"/>
        <pc:sldMkLst>
          <pc:docMk/>
          <pc:sldMk cId="933237341" sldId="273"/>
        </pc:sldMkLst>
      </pc:sldChg>
      <pc:sldChg chg="del">
        <pc:chgData name="Joe Smith" userId="S::joe.smith@crisis.org.uk::339c0dfa-b3e8-40d0-9156-d00e9ede1f4e" providerId="AD" clId="Web-{2F07CC0A-9314-5E94-3F28-740AB1A67B7F}" dt="2018-08-14T09:48:30.929" v="8"/>
        <pc:sldMkLst>
          <pc:docMk/>
          <pc:sldMk cId="4015106481" sldId="274"/>
        </pc:sldMkLst>
      </pc:sldChg>
      <pc:sldChg chg="del">
        <pc:chgData name="Joe Smith" userId="S::joe.smith@crisis.org.uk::339c0dfa-b3e8-40d0-9156-d00e9ede1f4e" providerId="AD" clId="Web-{2F07CC0A-9314-5E94-3F28-740AB1A67B7F}" dt="2018-08-14T09:48:47.711" v="13"/>
        <pc:sldMkLst>
          <pc:docMk/>
          <pc:sldMk cId="2490015563" sldId="275"/>
        </pc:sldMkLst>
      </pc:sldChg>
      <pc:sldChg chg="del">
        <pc:chgData name="Joe Smith" userId="S::joe.smith@crisis.org.uk::339c0dfa-b3e8-40d0-9156-d00e9ede1f4e" providerId="AD" clId="Web-{2F07CC0A-9314-5E94-3F28-740AB1A67B7F}" dt="2018-08-14T09:48:47.711" v="11"/>
        <pc:sldMkLst>
          <pc:docMk/>
          <pc:sldMk cId="3442654019" sldId="276"/>
        </pc:sldMkLst>
      </pc:sldChg>
      <pc:sldChg chg="del">
        <pc:chgData name="Joe Smith" userId="S::joe.smith@crisis.org.uk::339c0dfa-b3e8-40d0-9156-d00e9ede1f4e" providerId="AD" clId="Web-{2F07CC0A-9314-5E94-3F28-740AB1A67B7F}" dt="2018-08-14T09:48:52.742" v="15"/>
        <pc:sldMkLst>
          <pc:docMk/>
          <pc:sldMk cId="4066798462" sldId="277"/>
        </pc:sldMkLst>
      </pc:sldChg>
      <pc:sldChg chg="del">
        <pc:chgData name="Joe Smith" userId="S::joe.smith@crisis.org.uk::339c0dfa-b3e8-40d0-9156-d00e9ede1f4e" providerId="AD" clId="Web-{2F07CC0A-9314-5E94-3F28-740AB1A67B7F}" dt="2018-08-14T09:49:02.258" v="20"/>
        <pc:sldMkLst>
          <pc:docMk/>
          <pc:sldMk cId="3955004187" sldId="278"/>
        </pc:sldMkLst>
      </pc:sldChg>
      <pc:sldChg chg="del">
        <pc:chgData name="Joe Smith" userId="S::joe.smith@crisis.org.uk::339c0dfa-b3e8-40d0-9156-d00e9ede1f4e" providerId="AD" clId="Web-{2F07CC0A-9314-5E94-3F28-740AB1A67B7F}" dt="2018-08-14T09:49:02.258" v="19"/>
        <pc:sldMkLst>
          <pc:docMk/>
          <pc:sldMk cId="1580521528" sldId="279"/>
        </pc:sldMkLst>
      </pc:sldChg>
      <pc:sldChg chg="del">
        <pc:chgData name="Joe Smith" userId="S::joe.smith@crisis.org.uk::339c0dfa-b3e8-40d0-9156-d00e9ede1f4e" providerId="AD" clId="Web-{2F07CC0A-9314-5E94-3F28-740AB1A67B7F}" dt="2018-08-14T09:49:02.258" v="18"/>
        <pc:sldMkLst>
          <pc:docMk/>
          <pc:sldMk cId="3778045118" sldId="280"/>
        </pc:sldMkLst>
      </pc:sldChg>
      <pc:sldChg chg="del">
        <pc:chgData name="Joe Smith" userId="S::joe.smith@crisis.org.uk::339c0dfa-b3e8-40d0-9156-d00e9ede1f4e" providerId="AD" clId="Web-{2F07CC0A-9314-5E94-3F28-740AB1A67B7F}" dt="2018-08-14T09:49:02.258" v="17"/>
        <pc:sldMkLst>
          <pc:docMk/>
          <pc:sldMk cId="3542869674" sldId="281"/>
        </pc:sldMkLst>
      </pc:sldChg>
      <pc:sldChg chg="del">
        <pc:chgData name="Joe Smith" userId="S::joe.smith@crisis.org.uk::339c0dfa-b3e8-40d0-9156-d00e9ede1f4e" providerId="AD" clId="Web-{2F07CC0A-9314-5E94-3F28-740AB1A67B7F}" dt="2018-08-14T09:49:10.180" v="23"/>
        <pc:sldMkLst>
          <pc:docMk/>
          <pc:sldMk cId="1956764301" sldId="282"/>
        </pc:sldMkLst>
      </pc:sldChg>
      <pc:sldChg chg="del">
        <pc:chgData name="Joe Smith" userId="S::joe.smith@crisis.org.uk::339c0dfa-b3e8-40d0-9156-d00e9ede1f4e" providerId="AD" clId="Web-{2F07CC0A-9314-5E94-3F28-740AB1A67B7F}" dt="2018-08-14T09:49:17.571" v="27"/>
        <pc:sldMkLst>
          <pc:docMk/>
          <pc:sldMk cId="320634822" sldId="283"/>
        </pc:sldMkLst>
      </pc:sldChg>
      <pc:sldChg chg="del">
        <pc:chgData name="Joe Smith" userId="S::joe.smith@crisis.org.uk::339c0dfa-b3e8-40d0-9156-d00e9ede1f4e" providerId="AD" clId="Web-{2F07CC0A-9314-5E94-3F28-740AB1A67B7F}" dt="2018-08-14T09:49:02.258" v="21"/>
        <pc:sldMkLst>
          <pc:docMk/>
          <pc:sldMk cId="3291137224" sldId="284"/>
        </pc:sldMkLst>
      </pc:sldChg>
      <pc:sldChg chg="del">
        <pc:chgData name="Joe Smith" userId="S::joe.smith@crisis.org.uk::339c0dfa-b3e8-40d0-9156-d00e9ede1f4e" providerId="AD" clId="Web-{2F07CC0A-9314-5E94-3F28-740AB1A67B7F}" dt="2018-08-14T09:49:17.571" v="26"/>
        <pc:sldMkLst>
          <pc:docMk/>
          <pc:sldMk cId="1214482114" sldId="285"/>
        </pc:sldMkLst>
      </pc:sldChg>
      <pc:sldChg chg="del">
        <pc:chgData name="Joe Smith" userId="S::joe.smith@crisis.org.uk::339c0dfa-b3e8-40d0-9156-d00e9ede1f4e" providerId="AD" clId="Web-{2F07CC0A-9314-5E94-3F28-740AB1A67B7F}" dt="2018-08-14T09:49:17.571" v="25"/>
        <pc:sldMkLst>
          <pc:docMk/>
          <pc:sldMk cId="120967413" sldId="287"/>
        </pc:sldMkLst>
      </pc:sldChg>
      <pc:sldChg chg="del">
        <pc:chgData name="Joe Smith" userId="S::joe.smith@crisis.org.uk::339c0dfa-b3e8-40d0-9156-d00e9ede1f4e" providerId="AD" clId="Web-{2F07CC0A-9314-5E94-3F28-740AB1A67B7F}" dt="2018-08-14T09:48:30.929" v="9"/>
        <pc:sldMkLst>
          <pc:docMk/>
          <pc:sldMk cId="2763840128" sldId="288"/>
        </pc:sldMkLst>
      </pc:sldChg>
      <pc:sldChg chg="addSp modSp">
        <pc:chgData name="Joe Smith" userId="S::joe.smith@crisis.org.uk::339c0dfa-b3e8-40d0-9156-d00e9ede1f4e" providerId="AD" clId="Web-{2F07CC0A-9314-5E94-3F28-740AB1A67B7F}" dt="2018-08-14T10:24:25.964" v="465" actId="14100"/>
        <pc:sldMkLst>
          <pc:docMk/>
          <pc:sldMk cId="1721946913" sldId="289"/>
        </pc:sldMkLst>
        <pc:spChg chg="add mod">
          <ac:chgData name="Joe Smith" userId="S::joe.smith@crisis.org.uk::339c0dfa-b3e8-40d0-9156-d00e9ede1f4e" providerId="AD" clId="Web-{2F07CC0A-9314-5E94-3F28-740AB1A67B7F}" dt="2018-08-14T10:24:25.964" v="465" actId="14100"/>
          <ac:spMkLst>
            <pc:docMk/>
            <pc:sldMk cId="1721946913" sldId="289"/>
            <ac:spMk id="2" creationId="{9FF41AD6-901C-4E3D-9241-31E976CE7D9C}"/>
          </ac:spMkLst>
        </pc:spChg>
      </pc:sldChg>
      <pc:sldChg chg="addSp modSp">
        <pc:chgData name="Joe Smith" userId="S::joe.smith@crisis.org.uk::339c0dfa-b3e8-40d0-9156-d00e9ede1f4e" providerId="AD" clId="Web-{2F07CC0A-9314-5E94-3F28-740AB1A67B7F}" dt="2018-08-14T10:27:53.452" v="495" actId="20577"/>
        <pc:sldMkLst>
          <pc:docMk/>
          <pc:sldMk cId="1545618131" sldId="290"/>
        </pc:sldMkLst>
        <pc:spChg chg="add mod">
          <ac:chgData name="Joe Smith" userId="S::joe.smith@crisis.org.uk::339c0dfa-b3e8-40d0-9156-d00e9ede1f4e" providerId="AD" clId="Web-{2F07CC0A-9314-5E94-3F28-740AB1A67B7F}" dt="2018-08-14T10:27:53.452" v="495" actId="20577"/>
          <ac:spMkLst>
            <pc:docMk/>
            <pc:sldMk cId="1545618131" sldId="290"/>
            <ac:spMk id="2" creationId="{4C55A996-B730-48C9-A0F1-177ECC528DA4}"/>
          </ac:spMkLst>
        </pc:spChg>
      </pc:sldChg>
      <pc:sldChg chg="addSp modSp">
        <pc:chgData name="Joe Smith" userId="S::joe.smith@crisis.org.uk::339c0dfa-b3e8-40d0-9156-d00e9ede1f4e" providerId="AD" clId="Web-{2F07CC0A-9314-5E94-3F28-740AB1A67B7F}" dt="2018-08-14T10:26:03.971" v="472" actId="20577"/>
        <pc:sldMkLst>
          <pc:docMk/>
          <pc:sldMk cId="705224998" sldId="291"/>
        </pc:sldMkLst>
        <pc:spChg chg="add mod">
          <ac:chgData name="Joe Smith" userId="S::joe.smith@crisis.org.uk::339c0dfa-b3e8-40d0-9156-d00e9ede1f4e" providerId="AD" clId="Web-{2F07CC0A-9314-5E94-3F28-740AB1A67B7F}" dt="2018-08-14T10:26:03.971" v="472" actId="20577"/>
          <ac:spMkLst>
            <pc:docMk/>
            <pc:sldMk cId="705224998" sldId="291"/>
            <ac:spMk id="2" creationId="{06DC1FF2-7C0E-458D-A3B3-2B2CECADC877}"/>
          </ac:spMkLst>
        </pc:spChg>
      </pc:sldChg>
      <pc:sldChg chg="addSp modSp">
        <pc:chgData name="Joe Smith" userId="S::joe.smith@crisis.org.uk::339c0dfa-b3e8-40d0-9156-d00e9ede1f4e" providerId="AD" clId="Web-{2F07CC0A-9314-5E94-3F28-740AB1A67B7F}" dt="2018-08-14T10:26:47.601" v="480" actId="20577"/>
        <pc:sldMkLst>
          <pc:docMk/>
          <pc:sldMk cId="743551575" sldId="293"/>
        </pc:sldMkLst>
        <pc:spChg chg="add mod">
          <ac:chgData name="Joe Smith" userId="S::joe.smith@crisis.org.uk::339c0dfa-b3e8-40d0-9156-d00e9ede1f4e" providerId="AD" clId="Web-{2F07CC0A-9314-5E94-3F28-740AB1A67B7F}" dt="2018-08-14T10:26:47.601" v="480" actId="20577"/>
          <ac:spMkLst>
            <pc:docMk/>
            <pc:sldMk cId="743551575" sldId="293"/>
            <ac:spMk id="2" creationId="{BF57F75F-DE29-4DBD-B4FB-C176B9E32171}"/>
          </ac:spMkLst>
        </pc:spChg>
      </pc:sldChg>
      <pc:sldChg chg="addSp modSp">
        <pc:chgData name="Joe Smith" userId="S::joe.smith@crisis.org.uk::339c0dfa-b3e8-40d0-9156-d00e9ede1f4e" providerId="AD" clId="Web-{2F07CC0A-9314-5E94-3F28-740AB1A67B7F}" dt="2018-08-14T10:26:25.864" v="476" actId="20577"/>
        <pc:sldMkLst>
          <pc:docMk/>
          <pc:sldMk cId="2343568461" sldId="295"/>
        </pc:sldMkLst>
        <pc:spChg chg="add mod">
          <ac:chgData name="Joe Smith" userId="S::joe.smith@crisis.org.uk::339c0dfa-b3e8-40d0-9156-d00e9ede1f4e" providerId="AD" clId="Web-{2F07CC0A-9314-5E94-3F28-740AB1A67B7F}" dt="2018-08-14T10:26:25.864" v="476" actId="20577"/>
          <ac:spMkLst>
            <pc:docMk/>
            <pc:sldMk cId="2343568461" sldId="295"/>
            <ac:spMk id="2" creationId="{29C77A86-60B6-476E-8678-D45F23BBEE62}"/>
          </ac:spMkLst>
        </pc:spChg>
      </pc:sldChg>
      <pc:sldChg chg="del">
        <pc:chgData name="Joe Smith" userId="S::joe.smith@crisis.org.uk::339c0dfa-b3e8-40d0-9156-d00e9ede1f4e" providerId="AD" clId="Web-{2F07CC0A-9314-5E94-3F28-740AB1A67B7F}" dt="2018-08-14T09:48:21.945" v="0"/>
        <pc:sldMkLst>
          <pc:docMk/>
          <pc:sldMk cId="1173552142" sldId="298"/>
        </pc:sldMkLst>
      </pc:sldChg>
      <pc:sldChg chg="del">
        <pc:chgData name="Joe Smith" userId="S::joe.smith@crisis.org.uk::339c0dfa-b3e8-40d0-9156-d00e9ede1f4e" providerId="AD" clId="Web-{2F07CC0A-9314-5E94-3F28-740AB1A67B7F}" dt="2018-08-14T09:48:30.929" v="7"/>
        <pc:sldMkLst>
          <pc:docMk/>
          <pc:sldMk cId="3193592521" sldId="299"/>
        </pc:sldMkLst>
      </pc:sldChg>
      <pc:sldChg chg="del">
        <pc:chgData name="Joe Smith" userId="S::joe.smith@crisis.org.uk::339c0dfa-b3e8-40d0-9156-d00e9ede1f4e" providerId="AD" clId="Web-{2F07CC0A-9314-5E94-3F28-740AB1A67B7F}" dt="2018-08-14T09:48:47.711" v="12"/>
        <pc:sldMkLst>
          <pc:docMk/>
          <pc:sldMk cId="1779877517" sldId="300"/>
        </pc:sldMkLst>
      </pc:sldChg>
      <pc:sldChg chg="del">
        <pc:chgData name="Joe Smith" userId="S::joe.smith@crisis.org.uk::339c0dfa-b3e8-40d0-9156-d00e9ede1f4e" providerId="AD" clId="Web-{2F07CC0A-9314-5E94-3F28-740AB1A67B7F}" dt="2018-08-14T09:48:47.711" v="10"/>
        <pc:sldMkLst>
          <pc:docMk/>
          <pc:sldMk cId="3107377360" sldId="301"/>
        </pc:sldMkLst>
      </pc:sldChg>
      <pc:sldChg chg="del">
        <pc:chgData name="Joe Smith" userId="S::joe.smith@crisis.org.uk::339c0dfa-b3e8-40d0-9156-d00e9ede1f4e" providerId="AD" clId="Web-{2F07CC0A-9314-5E94-3F28-740AB1A67B7F}" dt="2018-08-14T09:48:52.742" v="14"/>
        <pc:sldMkLst>
          <pc:docMk/>
          <pc:sldMk cId="624427639" sldId="302"/>
        </pc:sldMkLst>
      </pc:sldChg>
      <pc:sldChg chg="del">
        <pc:chgData name="Joe Smith" userId="S::joe.smith@crisis.org.uk::339c0dfa-b3e8-40d0-9156-d00e9ede1f4e" providerId="AD" clId="Web-{2F07CC0A-9314-5E94-3F28-740AB1A67B7F}" dt="2018-08-14T09:49:02.258" v="16"/>
        <pc:sldMkLst>
          <pc:docMk/>
          <pc:sldMk cId="389176958" sldId="304"/>
        </pc:sldMkLst>
      </pc:sldChg>
      <pc:sldChg chg="del">
        <pc:chgData name="Joe Smith" userId="S::joe.smith@crisis.org.uk::339c0dfa-b3e8-40d0-9156-d00e9ede1f4e" providerId="AD" clId="Web-{2F07CC0A-9314-5E94-3F28-740AB1A67B7F}" dt="2018-08-14T09:49:17.555" v="24"/>
        <pc:sldMkLst>
          <pc:docMk/>
          <pc:sldMk cId="460934400" sldId="305"/>
        </pc:sldMkLst>
      </pc:sldChg>
      <pc:sldChg chg="del">
        <pc:chgData name="Joe Smith" userId="S::joe.smith@crisis.org.uk::339c0dfa-b3e8-40d0-9156-d00e9ede1f4e" providerId="AD" clId="Web-{2F07CC0A-9314-5E94-3F28-740AB1A67B7F}" dt="2018-08-14T09:49:10.180" v="22"/>
        <pc:sldMkLst>
          <pc:docMk/>
          <pc:sldMk cId="3607231086" sldId="307"/>
        </pc:sldMkLst>
      </pc:sldChg>
      <pc:sldChg chg="addSp modSp">
        <pc:chgData name="Joe Smith" userId="S::joe.smith@crisis.org.uk::339c0dfa-b3e8-40d0-9156-d00e9ede1f4e" providerId="AD" clId="Web-{2F07CC0A-9314-5E94-3F28-740AB1A67B7F}" dt="2018-08-14T10:26:13.691" v="474" actId="20577"/>
        <pc:sldMkLst>
          <pc:docMk/>
          <pc:sldMk cId="1647821978" sldId="308"/>
        </pc:sldMkLst>
        <pc:spChg chg="add mod">
          <ac:chgData name="Joe Smith" userId="S::joe.smith@crisis.org.uk::339c0dfa-b3e8-40d0-9156-d00e9ede1f4e" providerId="AD" clId="Web-{2F07CC0A-9314-5E94-3F28-740AB1A67B7F}" dt="2018-08-14T10:26:13.691" v="474" actId="20577"/>
          <ac:spMkLst>
            <pc:docMk/>
            <pc:sldMk cId="1647821978" sldId="308"/>
            <ac:spMk id="4" creationId="{128D05C9-029A-47F2-9ADC-0D7B024DC60A}"/>
          </ac:spMkLst>
        </pc:spChg>
      </pc:sldChg>
      <pc:sldChg chg="addSp modSp">
        <pc:chgData name="Joe Smith" userId="S::joe.smith@crisis.org.uk::339c0dfa-b3e8-40d0-9156-d00e9ede1f4e" providerId="AD" clId="Web-{2F07CC0A-9314-5E94-3F28-740AB1A67B7F}" dt="2018-08-14T10:25:31.560" v="469" actId="20577"/>
        <pc:sldMkLst>
          <pc:docMk/>
          <pc:sldMk cId="2675014110" sldId="309"/>
        </pc:sldMkLst>
        <pc:spChg chg="mod">
          <ac:chgData name="Joe Smith" userId="S::joe.smith@crisis.org.uk::339c0dfa-b3e8-40d0-9156-d00e9ede1f4e" providerId="AD" clId="Web-{2F07CC0A-9314-5E94-3F28-740AB1A67B7F}" dt="2018-08-14T10:01:16.491" v="164"/>
          <ac:spMkLst>
            <pc:docMk/>
            <pc:sldMk cId="2675014110" sldId="309"/>
            <ac:spMk id="2" creationId="{C49B8350-937C-45B3-BFE4-E3CC5B9F18C8}"/>
          </ac:spMkLst>
        </pc:spChg>
        <pc:spChg chg="add mod">
          <ac:chgData name="Joe Smith" userId="S::joe.smith@crisis.org.uk::339c0dfa-b3e8-40d0-9156-d00e9ede1f4e" providerId="AD" clId="Web-{2F07CC0A-9314-5E94-3F28-740AB1A67B7F}" dt="2018-08-14T09:54:23.171" v="72" actId="1076"/>
          <ac:spMkLst>
            <pc:docMk/>
            <pc:sldMk cId="2675014110" sldId="309"/>
            <ac:spMk id="3" creationId="{966DCC23-87D3-45C4-B386-CF7048105BF3}"/>
          </ac:spMkLst>
        </pc:spChg>
        <pc:spChg chg="add mod">
          <ac:chgData name="Joe Smith" userId="S::joe.smith@crisis.org.uk::339c0dfa-b3e8-40d0-9156-d00e9ede1f4e" providerId="AD" clId="Web-{2F07CC0A-9314-5E94-3F28-740AB1A67B7F}" dt="2018-08-14T10:19:46.653" v="448" actId="20577"/>
          <ac:spMkLst>
            <pc:docMk/>
            <pc:sldMk cId="2675014110" sldId="309"/>
            <ac:spMk id="4" creationId="{4F5F0210-8D83-4A54-AD0C-FE9370BC28CD}"/>
          </ac:spMkLst>
        </pc:spChg>
        <pc:spChg chg="add mod">
          <ac:chgData name="Joe Smith" userId="S::joe.smith@crisis.org.uk::339c0dfa-b3e8-40d0-9156-d00e9ede1f4e" providerId="AD" clId="Web-{2F07CC0A-9314-5E94-3F28-740AB1A67B7F}" dt="2018-08-14T10:05:14.933" v="215" actId="1076"/>
          <ac:spMkLst>
            <pc:docMk/>
            <pc:sldMk cId="2675014110" sldId="309"/>
            <ac:spMk id="5" creationId="{FEEEC4DB-A00D-4C84-A4CE-7948DDC36897}"/>
          </ac:spMkLst>
        </pc:spChg>
        <pc:spChg chg="add mod">
          <ac:chgData name="Joe Smith" userId="S::joe.smith@crisis.org.uk::339c0dfa-b3e8-40d0-9156-d00e9ede1f4e" providerId="AD" clId="Web-{2F07CC0A-9314-5E94-3F28-740AB1A67B7F}" dt="2018-08-14T10:08:22.515" v="289" actId="20577"/>
          <ac:spMkLst>
            <pc:docMk/>
            <pc:sldMk cId="2675014110" sldId="309"/>
            <ac:spMk id="6" creationId="{A20E1593-6B7E-4502-806C-954578552281}"/>
          </ac:spMkLst>
        </pc:spChg>
        <pc:spChg chg="add mod">
          <ac:chgData name="Joe Smith" userId="S::joe.smith@crisis.org.uk::339c0dfa-b3e8-40d0-9156-d00e9ede1f4e" providerId="AD" clId="Web-{2F07CC0A-9314-5E94-3F28-740AB1A67B7F}" dt="2018-08-14T10:15:57.242" v="426" actId="1076"/>
          <ac:spMkLst>
            <pc:docMk/>
            <pc:sldMk cId="2675014110" sldId="309"/>
            <ac:spMk id="9" creationId="{56BD2F00-7BBE-4C18-B388-3C4A290DEA17}"/>
          </ac:spMkLst>
        </pc:spChg>
        <pc:spChg chg="add mod">
          <ac:chgData name="Joe Smith" userId="S::joe.smith@crisis.org.uk::339c0dfa-b3e8-40d0-9156-d00e9ede1f4e" providerId="AD" clId="Web-{2F07CC0A-9314-5E94-3F28-740AB1A67B7F}" dt="2018-08-14T10:16:22.274" v="430" actId="1076"/>
          <ac:spMkLst>
            <pc:docMk/>
            <pc:sldMk cId="2675014110" sldId="309"/>
            <ac:spMk id="10" creationId="{4BBE2E1E-6A66-483B-8642-8F4718630FDB}"/>
          </ac:spMkLst>
        </pc:spChg>
        <pc:spChg chg="add mod">
          <ac:chgData name="Joe Smith" userId="S::joe.smith@crisis.org.uk::339c0dfa-b3e8-40d0-9156-d00e9ede1f4e" providerId="AD" clId="Web-{2F07CC0A-9314-5E94-3F28-740AB1A67B7F}" dt="2018-08-14T10:25:31.560" v="469" actId="20577"/>
          <ac:spMkLst>
            <pc:docMk/>
            <pc:sldMk cId="2675014110" sldId="309"/>
            <ac:spMk id="11" creationId="{9F346F17-0F6A-445A-A8A8-4001C520B751}"/>
          </ac:spMkLst>
        </pc:spChg>
        <pc:spChg chg="mod">
          <ac:chgData name="Joe Smith" userId="S::joe.smith@crisis.org.uk::339c0dfa-b3e8-40d0-9156-d00e9ede1f4e" providerId="AD" clId="Web-{2F07CC0A-9314-5E94-3F28-740AB1A67B7F}" dt="2018-08-14T10:01:16.538" v="165"/>
          <ac:spMkLst>
            <pc:docMk/>
            <pc:sldMk cId="2675014110" sldId="309"/>
            <ac:spMk id="14" creationId="{B292C2C0-DE52-46F7-917E-6FBFA2FB10E7}"/>
          </ac:spMkLst>
        </pc:spChg>
        <pc:spChg chg="add mod">
          <ac:chgData name="Joe Smith" userId="S::joe.smith@crisis.org.uk::339c0dfa-b3e8-40d0-9156-d00e9ede1f4e" providerId="AD" clId="Web-{2F07CC0A-9314-5E94-3F28-740AB1A67B7F}" dt="2018-08-14T10:10:02.048" v="330" actId="20577"/>
          <ac:spMkLst>
            <pc:docMk/>
            <pc:sldMk cId="2675014110" sldId="309"/>
            <ac:spMk id="15" creationId="{27F12412-4E6A-4E92-82A6-0496078EF5C3}"/>
          </ac:spMkLst>
        </pc:spChg>
        <pc:spChg chg="mod">
          <ac:chgData name="Joe Smith" userId="S::joe.smith@crisis.org.uk::339c0dfa-b3e8-40d0-9156-d00e9ede1f4e" providerId="AD" clId="Web-{2F07CC0A-9314-5E94-3F28-740AB1A67B7F}" dt="2018-08-14T10:01:16.616" v="166"/>
          <ac:spMkLst>
            <pc:docMk/>
            <pc:sldMk cId="2675014110" sldId="309"/>
            <ac:spMk id="19" creationId="{9A0DFAFF-3571-48E1-998F-9B7AB7105A44}"/>
          </ac:spMkLst>
        </pc:spChg>
        <pc:spChg chg="mod">
          <ac:chgData name="Joe Smith" userId="S::joe.smith@crisis.org.uk::339c0dfa-b3e8-40d0-9156-d00e9ede1f4e" providerId="AD" clId="Web-{2F07CC0A-9314-5E94-3F28-740AB1A67B7F}" dt="2018-08-14T10:01:16.678" v="167"/>
          <ac:spMkLst>
            <pc:docMk/>
            <pc:sldMk cId="2675014110" sldId="309"/>
            <ac:spMk id="22" creationId="{635DE2EF-FF81-47E0-94AD-53A35963C9D3}"/>
          </ac:spMkLst>
        </pc:spChg>
        <pc:spChg chg="mod">
          <ac:chgData name="Joe Smith" userId="S::joe.smith@crisis.org.uk::339c0dfa-b3e8-40d0-9156-d00e9ede1f4e" providerId="AD" clId="Web-{2F07CC0A-9314-5E94-3F28-740AB1A67B7F}" dt="2018-08-14T10:16:00.258" v="427" actId="14100"/>
          <ac:spMkLst>
            <pc:docMk/>
            <pc:sldMk cId="2675014110" sldId="309"/>
            <ac:spMk id="24" creationId="{E725FF5A-E0DA-4A07-9EA3-8AF9B83F9D5D}"/>
          </ac:spMkLst>
        </pc:spChg>
        <pc:spChg chg="mod">
          <ac:chgData name="Joe Smith" userId="S::joe.smith@crisis.org.uk::339c0dfa-b3e8-40d0-9156-d00e9ede1f4e" providerId="AD" clId="Web-{2F07CC0A-9314-5E94-3F28-740AB1A67B7F}" dt="2018-08-14T10:01:16.788" v="169"/>
          <ac:spMkLst>
            <pc:docMk/>
            <pc:sldMk cId="2675014110" sldId="309"/>
            <ac:spMk id="25" creationId="{8D7B170A-7357-4358-A6E3-B57ECA0C8D10}"/>
          </ac:spMkLst>
        </pc:spChg>
        <pc:spChg chg="mod">
          <ac:chgData name="Joe Smith" userId="S::joe.smith@crisis.org.uk::339c0dfa-b3e8-40d0-9156-d00e9ede1f4e" providerId="AD" clId="Web-{2F07CC0A-9314-5E94-3F28-740AB1A67B7F}" dt="2018-08-14T10:16:12.914" v="429" actId="14100"/>
          <ac:spMkLst>
            <pc:docMk/>
            <pc:sldMk cId="2675014110" sldId="309"/>
            <ac:spMk id="30" creationId="{DF7C75CC-3DBE-4735-88C7-372A00759E26}"/>
          </ac:spMkLst>
        </pc:spChg>
      </pc:sldChg>
      <pc:sldChg chg="addSp modSp">
        <pc:chgData name="Joe Smith" userId="S::joe.smith@crisis.org.uk::339c0dfa-b3e8-40d0-9156-d00e9ede1f4e" providerId="AD" clId="Web-{2F07CC0A-9314-5E94-3F28-740AB1A67B7F}" dt="2018-08-14T10:24:51.159" v="468" actId="20577"/>
        <pc:sldMkLst>
          <pc:docMk/>
          <pc:sldMk cId="829478479" sldId="310"/>
        </pc:sldMkLst>
        <pc:spChg chg="add mod">
          <ac:chgData name="Joe Smith" userId="S::joe.smith@crisis.org.uk::339c0dfa-b3e8-40d0-9156-d00e9ede1f4e" providerId="AD" clId="Web-{2F07CC0A-9314-5E94-3F28-740AB1A67B7F}" dt="2018-08-14T10:24:51.159" v="468" actId="20577"/>
          <ac:spMkLst>
            <pc:docMk/>
            <pc:sldMk cId="829478479" sldId="310"/>
            <ac:spMk id="2" creationId="{22C86DEB-5E59-4597-970F-D5E1A55301B9}"/>
          </ac:spMkLst>
        </pc:spChg>
      </pc:sldChg>
      <pc:sldChg chg="addSp modSp">
        <pc:chgData name="Joe Smith" userId="S::joe.smith@crisis.org.uk::339c0dfa-b3e8-40d0-9156-d00e9ede1f4e" providerId="AD" clId="Web-{2F07CC0A-9314-5E94-3F28-740AB1A67B7F}" dt="2018-08-14T10:26:34.287" v="478" actId="20577"/>
        <pc:sldMkLst>
          <pc:docMk/>
          <pc:sldMk cId="1490183356" sldId="311"/>
        </pc:sldMkLst>
        <pc:spChg chg="add mod">
          <ac:chgData name="Joe Smith" userId="S::joe.smith@crisis.org.uk::339c0dfa-b3e8-40d0-9156-d00e9ede1f4e" providerId="AD" clId="Web-{2F07CC0A-9314-5E94-3F28-740AB1A67B7F}" dt="2018-08-14T10:26:34.287" v="478" actId="20577"/>
          <ac:spMkLst>
            <pc:docMk/>
            <pc:sldMk cId="1490183356" sldId="311"/>
            <ac:spMk id="2" creationId="{9FED9124-89B3-4036-AB4E-65F42A50ABE3}"/>
          </ac:spMkLst>
        </pc:spChg>
      </pc:sldChg>
      <pc:sldChg chg="addSp modSp">
        <pc:chgData name="Joe Smith" userId="S::joe.smith@crisis.org.uk::339c0dfa-b3e8-40d0-9156-d00e9ede1f4e" providerId="AD" clId="Web-{2F07CC0A-9314-5E94-3F28-740AB1A67B7F}" dt="2018-08-14T10:26:59.946" v="482" actId="20577"/>
        <pc:sldMkLst>
          <pc:docMk/>
          <pc:sldMk cId="1776456602" sldId="312"/>
        </pc:sldMkLst>
        <pc:spChg chg="add mod">
          <ac:chgData name="Joe Smith" userId="S::joe.smith@crisis.org.uk::339c0dfa-b3e8-40d0-9156-d00e9ede1f4e" providerId="AD" clId="Web-{2F07CC0A-9314-5E94-3F28-740AB1A67B7F}" dt="2018-08-14T10:26:59.946" v="482" actId="20577"/>
          <ac:spMkLst>
            <pc:docMk/>
            <pc:sldMk cId="1776456602" sldId="312"/>
            <ac:spMk id="2" creationId="{C1C32816-8274-44BB-A75A-36E8166A7718}"/>
          </ac:spMkLst>
        </pc:spChg>
      </pc:sldChg>
      <pc:sldChg chg="addSp modSp">
        <pc:chgData name="Joe Smith" userId="S::joe.smith@crisis.org.uk::339c0dfa-b3e8-40d0-9156-d00e9ede1f4e" providerId="AD" clId="Web-{2F07CC0A-9314-5E94-3F28-740AB1A67B7F}" dt="2018-08-14T10:27:14.292" v="485" actId="20577"/>
        <pc:sldMkLst>
          <pc:docMk/>
          <pc:sldMk cId="2184042120" sldId="313"/>
        </pc:sldMkLst>
        <pc:spChg chg="add mod">
          <ac:chgData name="Joe Smith" userId="S::joe.smith@crisis.org.uk::339c0dfa-b3e8-40d0-9156-d00e9ede1f4e" providerId="AD" clId="Web-{2F07CC0A-9314-5E94-3F28-740AB1A67B7F}" dt="2018-08-14T10:27:14.292" v="485" actId="20577"/>
          <ac:spMkLst>
            <pc:docMk/>
            <pc:sldMk cId="2184042120" sldId="313"/>
            <ac:spMk id="5" creationId="{524617DA-0B61-43FC-B06D-9D325E116B7B}"/>
          </ac:spMkLst>
        </pc:spChg>
      </pc:sldChg>
      <pc:sldChg chg="addSp modSp">
        <pc:chgData name="Joe Smith" userId="S::joe.smith@crisis.org.uk::339c0dfa-b3e8-40d0-9156-d00e9ede1f4e" providerId="AD" clId="Web-{2F07CC0A-9314-5E94-3F28-740AB1A67B7F}" dt="2018-08-14T10:27:26.809" v="489" actId="20577"/>
        <pc:sldMkLst>
          <pc:docMk/>
          <pc:sldMk cId="2550412371" sldId="314"/>
        </pc:sldMkLst>
        <pc:spChg chg="add mod">
          <ac:chgData name="Joe Smith" userId="S::joe.smith@crisis.org.uk::339c0dfa-b3e8-40d0-9156-d00e9ede1f4e" providerId="AD" clId="Web-{2F07CC0A-9314-5E94-3F28-740AB1A67B7F}" dt="2018-08-14T10:27:26.809" v="489" actId="20577"/>
          <ac:spMkLst>
            <pc:docMk/>
            <pc:sldMk cId="2550412371" sldId="314"/>
            <ac:spMk id="7" creationId="{34100540-D2A6-4C82-971C-29134542AAE6}"/>
          </ac:spMkLst>
        </pc:spChg>
      </pc:sldChg>
      <pc:sldChg chg="addSp modSp del">
        <pc:chgData name="Joe Smith" userId="S::joe.smith@crisis.org.uk::339c0dfa-b3e8-40d0-9156-d00e9ede1f4e" providerId="AD" clId="Web-{2F07CC0A-9314-5E94-3F28-740AB1A67B7F}" dt="2018-08-14T10:27:42.982" v="493"/>
        <pc:sldMkLst>
          <pc:docMk/>
          <pc:sldMk cId="3737355858" sldId="315"/>
        </pc:sldMkLst>
        <pc:spChg chg="add mod">
          <ac:chgData name="Joe Smith" userId="S::joe.smith@crisis.org.uk::339c0dfa-b3e8-40d0-9156-d00e9ede1f4e" providerId="AD" clId="Web-{2F07CC0A-9314-5E94-3F28-740AB1A67B7F}" dt="2018-08-14T10:27:35.466" v="492" actId="20577"/>
          <ac:spMkLst>
            <pc:docMk/>
            <pc:sldMk cId="3737355858" sldId="315"/>
            <ac:spMk id="2" creationId="{DFCEA157-1149-4229-B205-E99C624441D9}"/>
          </ac:spMkLst>
        </pc:spChg>
      </pc:sldChg>
    </pc:docChg>
  </pc:docChgLst>
  <pc:docChgLst>
    <pc:chgData name="Joe Smith" userId="S::joe.smith@crisis.org.uk::339c0dfa-b3e8-40d0-9156-d00e9ede1f4e" providerId="AD" clId="Web-{EE17D06A-6F16-57B5-33AD-057CE60BD85A}"/>
    <pc:docChg chg="addSld delSld modSld sldOrd">
      <pc:chgData name="Joe Smith" userId="S::joe.smith@crisis.org.uk::339c0dfa-b3e8-40d0-9156-d00e9ede1f4e" providerId="AD" clId="Web-{EE17D06A-6F16-57B5-33AD-057CE60BD85A}" dt="2018-08-14T09:10:55.573" v="95"/>
      <pc:docMkLst>
        <pc:docMk/>
      </pc:docMkLst>
      <pc:sldChg chg="del">
        <pc:chgData name="Joe Smith" userId="S::joe.smith@crisis.org.uk::339c0dfa-b3e8-40d0-9156-d00e9ede1f4e" providerId="AD" clId="Web-{EE17D06A-6F16-57B5-33AD-057CE60BD85A}" dt="2018-08-14T09:10:55.573" v="95"/>
        <pc:sldMkLst>
          <pc:docMk/>
          <pc:sldMk cId="159602189" sldId="261"/>
        </pc:sldMkLst>
      </pc:sldChg>
      <pc:sldChg chg="del">
        <pc:chgData name="Joe Smith" userId="S::joe.smith@crisis.org.uk::339c0dfa-b3e8-40d0-9156-d00e9ede1f4e" providerId="AD" clId="Web-{EE17D06A-6F16-57B5-33AD-057CE60BD85A}" dt="2018-08-14T09:10:37.932" v="93"/>
        <pc:sldMkLst>
          <pc:docMk/>
          <pc:sldMk cId="1418145921" sldId="296"/>
        </pc:sldMkLst>
      </pc:sldChg>
      <pc:sldChg chg="modSp ord modNotes">
        <pc:chgData name="Joe Smith" userId="S::joe.smith@crisis.org.uk::339c0dfa-b3e8-40d0-9156-d00e9ede1f4e" providerId="AD" clId="Web-{EE17D06A-6F16-57B5-33AD-057CE60BD85A}" dt="2018-08-14T09:10:30.744" v="92"/>
        <pc:sldMkLst>
          <pc:docMk/>
          <pc:sldMk cId="1776456602" sldId="312"/>
        </pc:sldMkLst>
        <pc:spChg chg="mod">
          <ac:chgData name="Joe Smith" userId="S::joe.smith@crisis.org.uk::339c0dfa-b3e8-40d0-9156-d00e9ede1f4e" providerId="AD" clId="Web-{EE17D06A-6F16-57B5-33AD-057CE60BD85A}" dt="2018-08-14T09:08:23.807" v="78" actId="20577"/>
          <ac:spMkLst>
            <pc:docMk/>
            <pc:sldMk cId="1776456602" sldId="312"/>
            <ac:spMk id="18" creationId="{DEE7B742-08FE-4410-AD10-1DAE7A2AA719}"/>
          </ac:spMkLst>
        </pc:spChg>
        <pc:spChg chg="mod">
          <ac:chgData name="Joe Smith" userId="S::joe.smith@crisis.org.uk::339c0dfa-b3e8-40d0-9156-d00e9ede1f4e" providerId="AD" clId="Web-{EE17D06A-6F16-57B5-33AD-057CE60BD85A}" dt="2018-08-14T09:08:27.606" v="80" actId="20577"/>
          <ac:spMkLst>
            <pc:docMk/>
            <pc:sldMk cId="1776456602" sldId="312"/>
            <ac:spMk id="20" creationId="{D5279914-DE4D-49D0-B9CA-D1409656C0C5}"/>
          </ac:spMkLst>
        </pc:spChg>
        <pc:spChg chg="mod">
          <ac:chgData name="Joe Smith" userId="S::joe.smith@crisis.org.uk::339c0dfa-b3e8-40d0-9156-d00e9ede1f4e" providerId="AD" clId="Web-{EE17D06A-6F16-57B5-33AD-057CE60BD85A}" dt="2018-08-14T09:05:22.447" v="37" actId="20577"/>
          <ac:spMkLst>
            <pc:docMk/>
            <pc:sldMk cId="1776456602" sldId="312"/>
            <ac:spMk id="22" creationId="{0254E6C3-B9E2-4C0B-89ED-E4207A43DA96}"/>
          </ac:spMkLst>
        </pc:spChg>
        <pc:spChg chg="mod">
          <ac:chgData name="Joe Smith" userId="S::joe.smith@crisis.org.uk::339c0dfa-b3e8-40d0-9156-d00e9ede1f4e" providerId="AD" clId="Web-{EE17D06A-6F16-57B5-33AD-057CE60BD85A}" dt="2018-08-14T09:09:47.119" v="91" actId="20577"/>
          <ac:spMkLst>
            <pc:docMk/>
            <pc:sldMk cId="1776456602" sldId="312"/>
            <ac:spMk id="24" creationId="{A49B918E-960C-4508-8E7D-15F8EE40B64E}"/>
          </ac:spMkLst>
        </pc:spChg>
      </pc:sldChg>
      <pc:sldChg chg="add replId">
        <pc:chgData name="Joe Smith" userId="S::joe.smith@crisis.org.uk::339c0dfa-b3e8-40d0-9156-d00e9ede1f4e" providerId="AD" clId="Web-{EE17D06A-6F16-57B5-33AD-057CE60BD85A}" dt="2018-08-14T09:10:50.369" v="94"/>
        <pc:sldMkLst>
          <pc:docMk/>
          <pc:sldMk cId="2184042120" sldId="313"/>
        </pc:sldMkLst>
      </pc:sldChg>
    </pc:docChg>
  </pc:docChgLst>
  <pc:docChgLst>
    <pc:chgData name="Joe Smith" userId="10030000A803774B@LIVE.COM" providerId="AD" clId="Web-{48701AD0-A09C-4288-99E0-81436AA600D0}"/>
    <pc:docChg chg="modSld sldOrd">
      <pc:chgData name="Joe Smith" userId="10030000A803774B@LIVE.COM" providerId="AD" clId="Web-{48701AD0-A09C-4288-99E0-81436AA600D0}" dt="2018-03-08T10:25:13.798" v="23"/>
      <pc:docMkLst>
        <pc:docMk/>
      </pc:docMkLst>
      <pc:sldChg chg="addSp delSp modSp">
        <pc:chgData name="Joe Smith" userId="10030000A803774B@LIVE.COM" providerId="AD" clId="Web-{48701AD0-A09C-4288-99E0-81436AA600D0}" dt="2018-03-08T10:25:13.798" v="23"/>
        <pc:sldMkLst>
          <pc:docMk/>
          <pc:sldMk cId="3493862784" sldId="258"/>
        </pc:sldMkLst>
        <pc:picChg chg="del">
          <ac:chgData name="Joe Smith" userId="10030000A803774B@LIVE.COM" providerId="AD" clId="Web-{48701AD0-A09C-4288-99E0-81436AA600D0}" dt="2018-03-08T10:24:39.907" v="22"/>
          <ac:picMkLst>
            <pc:docMk/>
            <pc:sldMk cId="3493862784" sldId="258"/>
            <ac:picMk id="2" creationId="{1A382315-3D2E-41C5-A69C-599D23428543}"/>
          </ac:picMkLst>
        </pc:picChg>
        <pc:picChg chg="add mod">
          <ac:chgData name="Joe Smith" userId="10030000A803774B@LIVE.COM" providerId="AD" clId="Web-{48701AD0-A09C-4288-99E0-81436AA600D0}" dt="2018-03-08T10:25:13.798" v="23"/>
          <ac:picMkLst>
            <pc:docMk/>
            <pc:sldMk cId="3493862784" sldId="258"/>
            <ac:picMk id="3" creationId="{12F0BF73-AF5D-4BA1-9872-AEB692E79B70}"/>
          </ac:picMkLst>
        </pc:picChg>
      </pc:sldChg>
      <pc:sldChg chg="modSp">
        <pc:chgData name="Joe Smith" userId="10030000A803774B@LIVE.COM" providerId="AD" clId="Web-{48701AD0-A09C-4288-99E0-81436AA600D0}" dt="2018-03-08T10:20:45.329" v="10"/>
        <pc:sldMkLst>
          <pc:docMk/>
          <pc:sldMk cId="2461920024" sldId="263"/>
        </pc:sldMkLst>
        <pc:spChg chg="mod">
          <ac:chgData name="Joe Smith" userId="10030000A803774B@LIVE.COM" providerId="AD" clId="Web-{48701AD0-A09C-4288-99E0-81436AA600D0}" dt="2018-03-08T10:20:10.985" v="5"/>
          <ac:spMkLst>
            <pc:docMk/>
            <pc:sldMk cId="2461920024" sldId="263"/>
            <ac:spMk id="83" creationId="{40DB272C-E80E-4ADB-8F67-F3B95C7D7D26}"/>
          </ac:spMkLst>
        </pc:spChg>
        <pc:spChg chg="mod">
          <ac:chgData name="Joe Smith" userId="10030000A803774B@LIVE.COM" providerId="AD" clId="Web-{48701AD0-A09C-4288-99E0-81436AA600D0}" dt="2018-03-08T10:20:45.329" v="10"/>
          <ac:spMkLst>
            <pc:docMk/>
            <pc:sldMk cId="2461920024" sldId="263"/>
            <ac:spMk id="91" creationId="{8AA404EA-6B6D-4AF8-A8E0-5B66A57F9C07}"/>
          </ac:spMkLst>
        </pc:spChg>
      </pc:sldChg>
      <pc:sldChg chg="modSp">
        <pc:chgData name="Joe Smith" userId="10030000A803774B@LIVE.COM" providerId="AD" clId="Web-{48701AD0-A09C-4288-99E0-81436AA600D0}" dt="2018-03-08T10:21:02.688" v="12"/>
        <pc:sldMkLst>
          <pc:docMk/>
          <pc:sldMk cId="4103890304" sldId="264"/>
        </pc:sldMkLst>
        <pc:spChg chg="mod">
          <ac:chgData name="Joe Smith" userId="10030000A803774B@LIVE.COM" providerId="AD" clId="Web-{48701AD0-A09C-4288-99E0-81436AA600D0}" dt="2018-03-08T10:21:02.688" v="12"/>
          <ac:spMkLst>
            <pc:docMk/>
            <pc:sldMk cId="4103890304" sldId="264"/>
            <ac:spMk id="6" creationId="{6F4A17BD-C2E9-4977-A959-9A280B3FF289}"/>
          </ac:spMkLst>
        </pc:spChg>
      </pc:sldChg>
      <pc:sldChg chg="ord">
        <pc:chgData name="Joe Smith" userId="10030000A803774B@LIVE.COM" providerId="AD" clId="Web-{48701AD0-A09C-4288-99E0-81436AA600D0}" dt="2018-03-08T10:22:22.922" v="13"/>
        <pc:sldMkLst>
          <pc:docMk/>
          <pc:sldMk cId="2722627332" sldId="266"/>
        </pc:sldMkLst>
      </pc:sldChg>
      <pc:sldChg chg="modSp">
        <pc:chgData name="Joe Smith" userId="10030000A803774B@LIVE.COM" providerId="AD" clId="Web-{48701AD0-A09C-4288-99E0-81436AA600D0}" dt="2018-03-08T10:23:49.454" v="21"/>
        <pc:sldMkLst>
          <pc:docMk/>
          <pc:sldMk cId="1231873837" sldId="268"/>
        </pc:sldMkLst>
        <pc:spChg chg="mod">
          <ac:chgData name="Joe Smith" userId="10030000A803774B@LIVE.COM" providerId="AD" clId="Web-{48701AD0-A09C-4288-99E0-81436AA600D0}" dt="2018-03-08T10:23:49.454" v="21"/>
          <ac:spMkLst>
            <pc:docMk/>
            <pc:sldMk cId="1231873837" sldId="268"/>
            <ac:spMk id="6" creationId="{CB6C3BAC-A862-4A7F-999B-651F3DE40EAF}"/>
          </ac:spMkLst>
        </pc:spChg>
      </pc:sldChg>
    </pc:docChg>
  </pc:docChgLst>
  <pc:docChgLst>
    <pc:chgData name="Joe Smith" userId="S::joe.smith@crisis.org.uk::339c0dfa-b3e8-40d0-9156-d00e9ede1f4e" providerId="AD" clId="Web-{111B43D1-83B0-D2F4-3648-AE52FB41F2A5}"/>
    <pc:docChg chg="modSld">
      <pc:chgData name="Joe Smith" userId="S::joe.smith@crisis.org.uk::339c0dfa-b3e8-40d0-9156-d00e9ede1f4e" providerId="AD" clId="Web-{111B43D1-83B0-D2F4-3648-AE52FB41F2A5}" dt="2019-10-18T14:18:42.065" v="0"/>
      <pc:docMkLst>
        <pc:docMk/>
      </pc:docMkLst>
      <pc:sldChg chg="delSp">
        <pc:chgData name="Joe Smith" userId="S::joe.smith@crisis.org.uk::339c0dfa-b3e8-40d0-9156-d00e9ede1f4e" providerId="AD" clId="Web-{111B43D1-83B0-D2F4-3648-AE52FB41F2A5}" dt="2019-10-18T14:18:42.065" v="0"/>
        <pc:sldMkLst>
          <pc:docMk/>
          <pc:sldMk cId="1167583418" sldId="338"/>
        </pc:sldMkLst>
        <pc:spChg chg="del">
          <ac:chgData name="Joe Smith" userId="S::joe.smith@crisis.org.uk::339c0dfa-b3e8-40d0-9156-d00e9ede1f4e" providerId="AD" clId="Web-{111B43D1-83B0-D2F4-3648-AE52FB41F2A5}" dt="2019-10-18T14:18:42.065" v="0"/>
          <ac:spMkLst>
            <pc:docMk/>
            <pc:sldMk cId="1167583418" sldId="338"/>
            <ac:spMk id="4" creationId="{D45181EB-1452-4539-B11C-9A19497499E5}"/>
          </ac:spMkLst>
        </pc:spChg>
      </pc:sldChg>
    </pc:docChg>
  </pc:docChgLst>
  <pc:docChgLst>
    <pc:chgData name="Joe Smith" userId="10030000A803774B@LIVE.COM" providerId="AD" clId="Web-{4579C312-9641-44DA-B07B-59AFB989BE86}"/>
    <pc:docChg chg="modSld">
      <pc:chgData name="Joe Smith" userId="10030000A803774B@LIVE.COM" providerId="AD" clId="Web-{4579C312-9641-44DA-B07B-59AFB989BE86}" dt="2018-03-08T10:41:09.842" v="37"/>
      <pc:docMkLst>
        <pc:docMk/>
      </pc:docMkLst>
      <pc:sldChg chg="modSp">
        <pc:chgData name="Joe Smith" userId="10030000A803774B@LIVE.COM" providerId="AD" clId="Web-{4579C312-9641-44DA-B07B-59AFB989BE86}" dt="2018-03-08T10:37:15.280" v="2"/>
        <pc:sldMkLst>
          <pc:docMk/>
          <pc:sldMk cId="3493862784" sldId="258"/>
        </pc:sldMkLst>
        <pc:picChg chg="mod">
          <ac:chgData name="Joe Smith" userId="10030000A803774B@LIVE.COM" providerId="AD" clId="Web-{4579C312-9641-44DA-B07B-59AFB989BE86}" dt="2018-03-08T10:37:15.280" v="2"/>
          <ac:picMkLst>
            <pc:docMk/>
            <pc:sldMk cId="3493862784" sldId="258"/>
            <ac:picMk id="3" creationId="{12F0BF73-AF5D-4BA1-9872-AEB692E79B70}"/>
          </ac:picMkLst>
        </pc:picChg>
      </pc:sldChg>
      <pc:sldChg chg="modSp">
        <pc:chgData name="Joe Smith" userId="10030000A803774B@LIVE.COM" providerId="AD" clId="Web-{4579C312-9641-44DA-B07B-59AFB989BE86}" dt="2018-03-08T10:41:09.842" v="37"/>
        <pc:sldMkLst>
          <pc:docMk/>
          <pc:sldMk cId="3813185993" sldId="270"/>
        </pc:sldMkLst>
        <pc:spChg chg="mod">
          <ac:chgData name="Joe Smith" userId="10030000A803774B@LIVE.COM" providerId="AD" clId="Web-{4579C312-9641-44DA-B07B-59AFB989BE86}" dt="2018-03-08T10:41:09.842" v="37"/>
          <ac:spMkLst>
            <pc:docMk/>
            <pc:sldMk cId="3813185993" sldId="270"/>
            <ac:spMk id="8" creationId="{2E557C31-ABB3-42D8-B5C8-BC944C2BF700}"/>
          </ac:spMkLst>
        </pc:spChg>
      </pc:sldChg>
    </pc:docChg>
  </pc:docChgLst>
  <pc:docChgLst>
    <pc:chgData name="Joe Smith" userId="S::joe.smith@crisis.org.uk::339c0dfa-b3e8-40d0-9156-d00e9ede1f4e" providerId="AD" clId="Web-{5EB0F086-8C92-88BA-FC58-AE14A36C1AE2}"/>
    <pc:docChg chg="addSld delSld modSld">
      <pc:chgData name="Joe Smith" userId="S::joe.smith@crisis.org.uk::339c0dfa-b3e8-40d0-9156-d00e9ede1f4e" providerId="AD" clId="Web-{5EB0F086-8C92-88BA-FC58-AE14A36C1AE2}" dt="2018-08-14T09:37:16.230" v="246" actId="20577"/>
      <pc:docMkLst>
        <pc:docMk/>
      </pc:docMkLst>
      <pc:sldChg chg="del">
        <pc:chgData name="Joe Smith" userId="S::joe.smith@crisis.org.uk::339c0dfa-b3e8-40d0-9156-d00e9ede1f4e" providerId="AD" clId="Web-{5EB0F086-8C92-88BA-FC58-AE14A36C1AE2}" dt="2018-08-14T09:32:58.961" v="191"/>
        <pc:sldMkLst>
          <pc:docMk/>
          <pc:sldMk cId="513784190" sldId="297"/>
        </pc:sldMkLst>
      </pc:sldChg>
      <pc:sldChg chg="del">
        <pc:chgData name="Joe Smith" userId="S::joe.smith@crisis.org.uk::339c0dfa-b3e8-40d0-9156-d00e9ede1f4e" providerId="AD" clId="Web-{5EB0F086-8C92-88BA-FC58-AE14A36C1AE2}" dt="2018-08-14T09:35:32.448" v="228"/>
        <pc:sldMkLst>
          <pc:docMk/>
          <pc:sldMk cId="3665825665" sldId="303"/>
        </pc:sldMkLst>
      </pc:sldChg>
      <pc:sldChg chg="del">
        <pc:chgData name="Joe Smith" userId="S::joe.smith@crisis.org.uk::339c0dfa-b3e8-40d0-9156-d00e9ede1f4e" providerId="AD" clId="Web-{5EB0F086-8C92-88BA-FC58-AE14A36C1AE2}" dt="2018-08-14T09:25:52.300" v="139"/>
        <pc:sldMkLst>
          <pc:docMk/>
          <pc:sldMk cId="1636487770" sldId="306"/>
        </pc:sldMkLst>
      </pc:sldChg>
      <pc:sldChg chg="modSp">
        <pc:chgData name="Joe Smith" userId="S::joe.smith@crisis.org.uk::339c0dfa-b3e8-40d0-9156-d00e9ede1f4e" providerId="AD" clId="Web-{5EB0F086-8C92-88BA-FC58-AE14A36C1AE2}" dt="2018-08-14T09:37:16.230" v="246" actId="20577"/>
        <pc:sldMkLst>
          <pc:docMk/>
          <pc:sldMk cId="1776456602" sldId="312"/>
        </pc:sldMkLst>
        <pc:spChg chg="mod">
          <ac:chgData name="Joe Smith" userId="S::joe.smith@crisis.org.uk::339c0dfa-b3e8-40d0-9156-d00e9ede1f4e" providerId="AD" clId="Web-{5EB0F086-8C92-88BA-FC58-AE14A36C1AE2}" dt="2018-08-14T09:37:16.230" v="246" actId="20577"/>
          <ac:spMkLst>
            <pc:docMk/>
            <pc:sldMk cId="1776456602" sldId="312"/>
            <ac:spMk id="20" creationId="{D5279914-DE4D-49D0-B9CA-D1409656C0C5}"/>
          </ac:spMkLst>
        </pc:spChg>
      </pc:sldChg>
      <pc:sldChg chg="addSp delSp modSp">
        <pc:chgData name="Joe Smith" userId="S::joe.smith@crisis.org.uk::339c0dfa-b3e8-40d0-9156-d00e9ede1f4e" providerId="AD" clId="Web-{5EB0F086-8C92-88BA-FC58-AE14A36C1AE2}" dt="2018-08-14T09:25:39.440" v="138"/>
        <pc:sldMkLst>
          <pc:docMk/>
          <pc:sldMk cId="2184042120" sldId="313"/>
        </pc:sldMkLst>
        <pc:spChg chg="add mod">
          <ac:chgData name="Joe Smith" userId="S::joe.smith@crisis.org.uk::339c0dfa-b3e8-40d0-9156-d00e9ede1f4e" providerId="AD" clId="Web-{5EB0F086-8C92-88BA-FC58-AE14A36C1AE2}" dt="2018-08-14T09:22:39.610" v="16"/>
          <ac:spMkLst>
            <pc:docMk/>
            <pc:sldMk cId="2184042120" sldId="313"/>
            <ac:spMk id="4" creationId="{6CE8B5AC-1AFC-46FB-956D-E3E704E25C13}"/>
          </ac:spMkLst>
        </pc:spChg>
        <pc:spChg chg="add mod">
          <ac:chgData name="Joe Smith" userId="S::joe.smith@crisis.org.uk::339c0dfa-b3e8-40d0-9156-d00e9ede1f4e" providerId="AD" clId="Web-{5EB0F086-8C92-88BA-FC58-AE14A36C1AE2}" dt="2018-08-14T09:21:47.718" v="11" actId="20577"/>
          <ac:spMkLst>
            <pc:docMk/>
            <pc:sldMk cId="2184042120" sldId="313"/>
            <ac:spMk id="21" creationId="{6735ED24-7A9B-43EC-801C-344B97085881}"/>
          </ac:spMkLst>
        </pc:spChg>
        <pc:spChg chg="add mod">
          <ac:chgData name="Joe Smith" userId="S::joe.smith@crisis.org.uk::339c0dfa-b3e8-40d0-9156-d00e9ede1f4e" providerId="AD" clId="Web-{5EB0F086-8C92-88BA-FC58-AE14A36C1AE2}" dt="2018-08-14T09:23:34.345" v="38" actId="1076"/>
          <ac:spMkLst>
            <pc:docMk/>
            <pc:sldMk cId="2184042120" sldId="313"/>
            <ac:spMk id="22" creationId="{3E2D450F-BB73-4177-95FF-F1679B9CD137}"/>
          </ac:spMkLst>
        </pc:spChg>
        <pc:spChg chg="add mod">
          <ac:chgData name="Joe Smith" userId="S::joe.smith@crisis.org.uk::339c0dfa-b3e8-40d0-9156-d00e9ede1f4e" providerId="AD" clId="Web-{5EB0F086-8C92-88BA-FC58-AE14A36C1AE2}" dt="2018-08-14T09:24:21.939" v="64" actId="1076"/>
          <ac:spMkLst>
            <pc:docMk/>
            <pc:sldMk cId="2184042120" sldId="313"/>
            <ac:spMk id="24" creationId="{E4866C7F-DE26-4CA2-85E2-03739DF619B7}"/>
          </ac:spMkLst>
        </pc:spChg>
        <pc:spChg chg="add mod">
          <ac:chgData name="Joe Smith" userId="S::joe.smith@crisis.org.uk::339c0dfa-b3e8-40d0-9156-d00e9ede1f4e" providerId="AD" clId="Web-{5EB0F086-8C92-88BA-FC58-AE14A36C1AE2}" dt="2018-08-14T09:24:22.033" v="72" actId="1076"/>
          <ac:spMkLst>
            <pc:docMk/>
            <pc:sldMk cId="2184042120" sldId="313"/>
            <ac:spMk id="34" creationId="{BC44F21A-7AC6-430D-BEEA-EF7020762706}"/>
          </ac:spMkLst>
        </pc:spChg>
        <pc:spChg chg="add mod">
          <ac:chgData name="Joe Smith" userId="S::joe.smith@crisis.org.uk::339c0dfa-b3e8-40d0-9156-d00e9ede1f4e" providerId="AD" clId="Web-{5EB0F086-8C92-88BA-FC58-AE14A36C1AE2}" dt="2018-08-14T09:24:22.048" v="73" actId="1076"/>
          <ac:spMkLst>
            <pc:docMk/>
            <pc:sldMk cId="2184042120" sldId="313"/>
            <ac:spMk id="35" creationId="{0F4DAFF7-E58B-4CCB-877A-DC1D892F1E7C}"/>
          </ac:spMkLst>
        </pc:spChg>
        <pc:spChg chg="add mod">
          <ac:chgData name="Joe Smith" userId="S::joe.smith@crisis.org.uk::339c0dfa-b3e8-40d0-9156-d00e9ede1f4e" providerId="AD" clId="Web-{5EB0F086-8C92-88BA-FC58-AE14A36C1AE2}" dt="2018-08-14T09:24:22.048" v="74" actId="1076"/>
          <ac:spMkLst>
            <pc:docMk/>
            <pc:sldMk cId="2184042120" sldId="313"/>
            <ac:spMk id="36" creationId="{C6B89FFB-27C9-47E1-BD45-F85352FDBE44}"/>
          </ac:spMkLst>
        </pc:spChg>
        <pc:spChg chg="add mod">
          <ac:chgData name="Joe Smith" userId="S::joe.smith@crisis.org.uk::339c0dfa-b3e8-40d0-9156-d00e9ede1f4e" providerId="AD" clId="Web-{5EB0F086-8C92-88BA-FC58-AE14A36C1AE2}" dt="2018-08-14T09:24:41.064" v="88" actId="1076"/>
          <ac:spMkLst>
            <pc:docMk/>
            <pc:sldMk cId="2184042120" sldId="313"/>
            <ac:spMk id="38" creationId="{EF2CE253-E6A0-46FE-9092-72AE70F69D78}"/>
          </ac:spMkLst>
        </pc:spChg>
        <pc:spChg chg="add mod">
          <ac:chgData name="Joe Smith" userId="S::joe.smith@crisis.org.uk::339c0dfa-b3e8-40d0-9156-d00e9ede1f4e" providerId="AD" clId="Web-{5EB0F086-8C92-88BA-FC58-AE14A36C1AE2}" dt="2018-08-14T09:24:41.221" v="96" actId="1076"/>
          <ac:spMkLst>
            <pc:docMk/>
            <pc:sldMk cId="2184042120" sldId="313"/>
            <ac:spMk id="46" creationId="{50CCB7B1-381D-45F4-8ED3-7717B56ECC12}"/>
          </ac:spMkLst>
        </pc:spChg>
        <pc:spChg chg="add mod">
          <ac:chgData name="Joe Smith" userId="S::joe.smith@crisis.org.uk::339c0dfa-b3e8-40d0-9156-d00e9ede1f4e" providerId="AD" clId="Web-{5EB0F086-8C92-88BA-FC58-AE14A36C1AE2}" dt="2018-08-14T09:24:41.236" v="97" actId="1076"/>
          <ac:spMkLst>
            <pc:docMk/>
            <pc:sldMk cId="2184042120" sldId="313"/>
            <ac:spMk id="47" creationId="{DEAB3FC6-3D44-444E-853F-099EFB77A282}"/>
          </ac:spMkLst>
        </pc:spChg>
        <pc:spChg chg="add mod">
          <ac:chgData name="Joe Smith" userId="S::joe.smith@crisis.org.uk::339c0dfa-b3e8-40d0-9156-d00e9ede1f4e" providerId="AD" clId="Web-{5EB0F086-8C92-88BA-FC58-AE14A36C1AE2}" dt="2018-08-14T09:24:41.268" v="98" actId="1076"/>
          <ac:spMkLst>
            <pc:docMk/>
            <pc:sldMk cId="2184042120" sldId="313"/>
            <ac:spMk id="48" creationId="{9DF8A1DA-BE36-4F58-9901-4B2E5822D67E}"/>
          </ac:spMkLst>
        </pc:spChg>
        <pc:spChg chg="add mod">
          <ac:chgData name="Joe Smith" userId="S::joe.smith@crisis.org.uk::339c0dfa-b3e8-40d0-9156-d00e9ede1f4e" providerId="AD" clId="Web-{5EB0F086-8C92-88BA-FC58-AE14A36C1AE2}" dt="2018-08-14T09:25:02.955" v="124" actId="1076"/>
          <ac:spMkLst>
            <pc:docMk/>
            <pc:sldMk cId="2184042120" sldId="313"/>
            <ac:spMk id="50" creationId="{7415B797-E512-4761-A8AA-999902F412B8}"/>
          </ac:spMkLst>
        </pc:spChg>
        <pc:spChg chg="add mod">
          <ac:chgData name="Joe Smith" userId="S::joe.smith@crisis.org.uk::339c0dfa-b3e8-40d0-9156-d00e9ede1f4e" providerId="AD" clId="Web-{5EB0F086-8C92-88BA-FC58-AE14A36C1AE2}" dt="2018-08-14T09:25:03.143" v="132" actId="1076"/>
          <ac:spMkLst>
            <pc:docMk/>
            <pc:sldMk cId="2184042120" sldId="313"/>
            <ac:spMk id="58" creationId="{646361AF-35DC-464E-83E5-849548AB3297}"/>
          </ac:spMkLst>
        </pc:spChg>
        <pc:spChg chg="add mod">
          <ac:chgData name="Joe Smith" userId="S::joe.smith@crisis.org.uk::339c0dfa-b3e8-40d0-9156-d00e9ede1f4e" providerId="AD" clId="Web-{5EB0F086-8C92-88BA-FC58-AE14A36C1AE2}" dt="2018-08-14T09:25:03.158" v="133" actId="1076"/>
          <ac:spMkLst>
            <pc:docMk/>
            <pc:sldMk cId="2184042120" sldId="313"/>
            <ac:spMk id="59" creationId="{B11458E2-48D0-4A8E-BA0C-30BB20588475}"/>
          </ac:spMkLst>
        </pc:spChg>
        <pc:spChg chg="add mod">
          <ac:chgData name="Joe Smith" userId="S::joe.smith@crisis.org.uk::339c0dfa-b3e8-40d0-9156-d00e9ede1f4e" providerId="AD" clId="Web-{5EB0F086-8C92-88BA-FC58-AE14A36C1AE2}" dt="2018-08-14T09:25:03.190" v="134" actId="1076"/>
          <ac:spMkLst>
            <pc:docMk/>
            <pc:sldMk cId="2184042120" sldId="313"/>
            <ac:spMk id="60" creationId="{EC43C8FC-9F27-4683-A4EF-79334E0DE9E1}"/>
          </ac:spMkLst>
        </pc:spChg>
        <pc:cxnChg chg="add del">
          <ac:chgData name="Joe Smith" userId="S::joe.smith@crisis.org.uk::339c0dfa-b3e8-40d0-9156-d00e9ede1f4e" providerId="AD" clId="Web-{5EB0F086-8C92-88BA-FC58-AE14A36C1AE2}" dt="2018-08-14T09:25:39.440" v="138"/>
          <ac:cxnSpMkLst>
            <pc:docMk/>
            <pc:sldMk cId="2184042120" sldId="313"/>
            <ac:cxnSpMk id="20" creationId="{E87818E0-EFD6-4030-A75A-C68CEABD0F4C}"/>
          </ac:cxnSpMkLst>
        </pc:cxnChg>
        <pc:cxnChg chg="add mod">
          <ac:chgData name="Joe Smith" userId="S::joe.smith@crisis.org.uk::339c0dfa-b3e8-40d0-9156-d00e9ede1f4e" providerId="AD" clId="Web-{5EB0F086-8C92-88BA-FC58-AE14A36C1AE2}" dt="2018-08-14T09:24:21.923" v="63" actId="1076"/>
          <ac:cxnSpMkLst>
            <pc:docMk/>
            <pc:sldMk cId="2184042120" sldId="313"/>
            <ac:cxnSpMk id="23" creationId="{BF8A3337-B9D0-4C48-8AA8-79D1BB332F3F}"/>
          </ac:cxnSpMkLst>
        </pc:cxnChg>
        <pc:cxnChg chg="add mod">
          <ac:chgData name="Joe Smith" userId="S::joe.smith@crisis.org.uk::339c0dfa-b3e8-40d0-9156-d00e9ede1f4e" providerId="AD" clId="Web-{5EB0F086-8C92-88BA-FC58-AE14A36C1AE2}" dt="2018-08-14T09:24:21.955" v="65" actId="1076"/>
          <ac:cxnSpMkLst>
            <pc:docMk/>
            <pc:sldMk cId="2184042120" sldId="313"/>
            <ac:cxnSpMk id="25" creationId="{2D44CCDF-01DA-47B0-A365-17F42530A093}"/>
          </ac:cxnSpMkLst>
        </pc:cxnChg>
        <pc:cxnChg chg="add mod">
          <ac:chgData name="Joe Smith" userId="S::joe.smith@crisis.org.uk::339c0dfa-b3e8-40d0-9156-d00e9ede1f4e" providerId="AD" clId="Web-{5EB0F086-8C92-88BA-FC58-AE14A36C1AE2}" dt="2018-08-14T09:24:21.955" v="66" actId="1076"/>
          <ac:cxnSpMkLst>
            <pc:docMk/>
            <pc:sldMk cId="2184042120" sldId="313"/>
            <ac:cxnSpMk id="27" creationId="{85E2E56B-787B-428D-87AF-CCB6E7D67D36}"/>
          </ac:cxnSpMkLst>
        </pc:cxnChg>
        <pc:cxnChg chg="add mod">
          <ac:chgData name="Joe Smith" userId="S::joe.smith@crisis.org.uk::339c0dfa-b3e8-40d0-9156-d00e9ede1f4e" providerId="AD" clId="Web-{5EB0F086-8C92-88BA-FC58-AE14A36C1AE2}" dt="2018-08-14T09:24:21.971" v="67" actId="1076"/>
          <ac:cxnSpMkLst>
            <pc:docMk/>
            <pc:sldMk cId="2184042120" sldId="313"/>
            <ac:cxnSpMk id="29" creationId="{803D60BB-9D38-4BD3-8321-D5F41A44E560}"/>
          </ac:cxnSpMkLst>
        </pc:cxnChg>
        <pc:cxnChg chg="add mod">
          <ac:chgData name="Joe Smith" userId="S::joe.smith@crisis.org.uk::339c0dfa-b3e8-40d0-9156-d00e9ede1f4e" providerId="AD" clId="Web-{5EB0F086-8C92-88BA-FC58-AE14A36C1AE2}" dt="2018-08-14T09:24:21.986" v="68" actId="1076"/>
          <ac:cxnSpMkLst>
            <pc:docMk/>
            <pc:sldMk cId="2184042120" sldId="313"/>
            <ac:cxnSpMk id="30" creationId="{B6C324D6-0C46-4AD2-B28C-E61A937CFD0F}"/>
          </ac:cxnSpMkLst>
        </pc:cxnChg>
        <pc:cxnChg chg="add mod">
          <ac:chgData name="Joe Smith" userId="S::joe.smith@crisis.org.uk::339c0dfa-b3e8-40d0-9156-d00e9ede1f4e" providerId="AD" clId="Web-{5EB0F086-8C92-88BA-FC58-AE14A36C1AE2}" dt="2018-08-14T09:24:22.002" v="69" actId="1076"/>
          <ac:cxnSpMkLst>
            <pc:docMk/>
            <pc:sldMk cId="2184042120" sldId="313"/>
            <ac:cxnSpMk id="31" creationId="{7B98CD1C-EA52-4F63-BEF5-284F2D10008D}"/>
          </ac:cxnSpMkLst>
        </pc:cxnChg>
        <pc:cxnChg chg="add mod">
          <ac:chgData name="Joe Smith" userId="S::joe.smith@crisis.org.uk::339c0dfa-b3e8-40d0-9156-d00e9ede1f4e" providerId="AD" clId="Web-{5EB0F086-8C92-88BA-FC58-AE14A36C1AE2}" dt="2018-08-14T09:24:22.002" v="70" actId="1076"/>
          <ac:cxnSpMkLst>
            <pc:docMk/>
            <pc:sldMk cId="2184042120" sldId="313"/>
            <ac:cxnSpMk id="32" creationId="{006B117E-DA33-4403-BB3D-D5E538F6D248}"/>
          </ac:cxnSpMkLst>
        </pc:cxnChg>
        <pc:cxnChg chg="add del mod">
          <ac:chgData name="Joe Smith" userId="S::joe.smith@crisis.org.uk::339c0dfa-b3e8-40d0-9156-d00e9ede1f4e" providerId="AD" clId="Web-{5EB0F086-8C92-88BA-FC58-AE14A36C1AE2}" dt="2018-08-14T09:25:39.440" v="137"/>
          <ac:cxnSpMkLst>
            <pc:docMk/>
            <pc:sldMk cId="2184042120" sldId="313"/>
            <ac:cxnSpMk id="33" creationId="{247FF141-02FB-4DC2-B63E-743E041CC658}"/>
          </ac:cxnSpMkLst>
        </pc:cxnChg>
        <pc:cxnChg chg="add mod">
          <ac:chgData name="Joe Smith" userId="S::joe.smith@crisis.org.uk::339c0dfa-b3e8-40d0-9156-d00e9ede1f4e" providerId="AD" clId="Web-{5EB0F086-8C92-88BA-FC58-AE14A36C1AE2}" dt="2018-08-14T09:24:41.049" v="87" actId="1076"/>
          <ac:cxnSpMkLst>
            <pc:docMk/>
            <pc:sldMk cId="2184042120" sldId="313"/>
            <ac:cxnSpMk id="37" creationId="{72FA2576-01CF-48A3-8867-3DB8CDBBEA80}"/>
          </ac:cxnSpMkLst>
        </pc:cxnChg>
        <pc:cxnChg chg="add mod">
          <ac:chgData name="Joe Smith" userId="S::joe.smith@crisis.org.uk::339c0dfa-b3e8-40d0-9156-d00e9ede1f4e" providerId="AD" clId="Web-{5EB0F086-8C92-88BA-FC58-AE14A36C1AE2}" dt="2018-08-14T09:24:41.080" v="89" actId="1076"/>
          <ac:cxnSpMkLst>
            <pc:docMk/>
            <pc:sldMk cId="2184042120" sldId="313"/>
            <ac:cxnSpMk id="39" creationId="{E63ABF39-F405-4F58-A6E4-AC5AD18D3BF9}"/>
          </ac:cxnSpMkLst>
        </pc:cxnChg>
        <pc:cxnChg chg="add mod">
          <ac:chgData name="Joe Smith" userId="S::joe.smith@crisis.org.uk::339c0dfa-b3e8-40d0-9156-d00e9ede1f4e" providerId="AD" clId="Web-{5EB0F086-8C92-88BA-FC58-AE14A36C1AE2}" dt="2018-08-14T09:24:41.111" v="90" actId="1076"/>
          <ac:cxnSpMkLst>
            <pc:docMk/>
            <pc:sldMk cId="2184042120" sldId="313"/>
            <ac:cxnSpMk id="40" creationId="{C2B93272-B119-4E1C-AAD8-20DB09ED6080}"/>
          </ac:cxnSpMkLst>
        </pc:cxnChg>
        <pc:cxnChg chg="add mod">
          <ac:chgData name="Joe Smith" userId="S::joe.smith@crisis.org.uk::339c0dfa-b3e8-40d0-9156-d00e9ede1f4e" providerId="AD" clId="Web-{5EB0F086-8C92-88BA-FC58-AE14A36C1AE2}" dt="2018-08-14T09:24:41.127" v="91" actId="1076"/>
          <ac:cxnSpMkLst>
            <pc:docMk/>
            <pc:sldMk cId="2184042120" sldId="313"/>
            <ac:cxnSpMk id="41" creationId="{7BB3227C-93B7-4B05-9277-25DFE8EE970A}"/>
          </ac:cxnSpMkLst>
        </pc:cxnChg>
        <pc:cxnChg chg="add mod">
          <ac:chgData name="Joe Smith" userId="S::joe.smith@crisis.org.uk::339c0dfa-b3e8-40d0-9156-d00e9ede1f4e" providerId="AD" clId="Web-{5EB0F086-8C92-88BA-FC58-AE14A36C1AE2}" dt="2018-08-14T09:24:41.142" v="92" actId="1076"/>
          <ac:cxnSpMkLst>
            <pc:docMk/>
            <pc:sldMk cId="2184042120" sldId="313"/>
            <ac:cxnSpMk id="42" creationId="{C8256A62-DF00-4BBF-AFA4-EAF9ABCFEFDD}"/>
          </ac:cxnSpMkLst>
        </pc:cxnChg>
        <pc:cxnChg chg="add mod">
          <ac:chgData name="Joe Smith" userId="S::joe.smith@crisis.org.uk::339c0dfa-b3e8-40d0-9156-d00e9ede1f4e" providerId="AD" clId="Web-{5EB0F086-8C92-88BA-FC58-AE14A36C1AE2}" dt="2018-08-14T09:24:41.158" v="93" actId="1076"/>
          <ac:cxnSpMkLst>
            <pc:docMk/>
            <pc:sldMk cId="2184042120" sldId="313"/>
            <ac:cxnSpMk id="43" creationId="{744F3531-DD3A-4B16-A444-6AEA0A291B89}"/>
          </ac:cxnSpMkLst>
        </pc:cxnChg>
        <pc:cxnChg chg="add mod">
          <ac:chgData name="Joe Smith" userId="S::joe.smith@crisis.org.uk::339c0dfa-b3e8-40d0-9156-d00e9ede1f4e" providerId="AD" clId="Web-{5EB0F086-8C92-88BA-FC58-AE14A36C1AE2}" dt="2018-08-14T09:24:41.174" v="94" actId="1076"/>
          <ac:cxnSpMkLst>
            <pc:docMk/>
            <pc:sldMk cId="2184042120" sldId="313"/>
            <ac:cxnSpMk id="44" creationId="{65AFBBF7-7D78-4906-B8BE-8AF435185A2C}"/>
          </ac:cxnSpMkLst>
        </pc:cxnChg>
        <pc:cxnChg chg="add del mod">
          <ac:chgData name="Joe Smith" userId="S::joe.smith@crisis.org.uk::339c0dfa-b3e8-40d0-9156-d00e9ede1f4e" providerId="AD" clId="Web-{5EB0F086-8C92-88BA-FC58-AE14A36C1AE2}" dt="2018-08-14T09:25:39.440" v="136"/>
          <ac:cxnSpMkLst>
            <pc:docMk/>
            <pc:sldMk cId="2184042120" sldId="313"/>
            <ac:cxnSpMk id="45" creationId="{0CD24980-6F85-4FD5-A3CA-69D82B3B12D6}"/>
          </ac:cxnSpMkLst>
        </pc:cxnChg>
        <pc:cxnChg chg="add mod">
          <ac:chgData name="Joe Smith" userId="S::joe.smith@crisis.org.uk::339c0dfa-b3e8-40d0-9156-d00e9ede1f4e" providerId="AD" clId="Web-{5EB0F086-8C92-88BA-FC58-AE14A36C1AE2}" dt="2018-08-14T09:25:02.924" v="123" actId="1076"/>
          <ac:cxnSpMkLst>
            <pc:docMk/>
            <pc:sldMk cId="2184042120" sldId="313"/>
            <ac:cxnSpMk id="49" creationId="{D35E8001-D4EC-4BCF-BCCE-6F29735D0708}"/>
          </ac:cxnSpMkLst>
        </pc:cxnChg>
        <pc:cxnChg chg="add mod">
          <ac:chgData name="Joe Smith" userId="S::joe.smith@crisis.org.uk::339c0dfa-b3e8-40d0-9156-d00e9ede1f4e" providerId="AD" clId="Web-{5EB0F086-8C92-88BA-FC58-AE14A36C1AE2}" dt="2018-08-14T09:25:02.971" v="125" actId="1076"/>
          <ac:cxnSpMkLst>
            <pc:docMk/>
            <pc:sldMk cId="2184042120" sldId="313"/>
            <ac:cxnSpMk id="51" creationId="{8B83D5B7-988F-4D23-8A48-AEE5E0A7B5E7}"/>
          </ac:cxnSpMkLst>
        </pc:cxnChg>
        <pc:cxnChg chg="add mod">
          <ac:chgData name="Joe Smith" userId="S::joe.smith@crisis.org.uk::339c0dfa-b3e8-40d0-9156-d00e9ede1f4e" providerId="AD" clId="Web-{5EB0F086-8C92-88BA-FC58-AE14A36C1AE2}" dt="2018-08-14T09:25:03.002" v="126" actId="1076"/>
          <ac:cxnSpMkLst>
            <pc:docMk/>
            <pc:sldMk cId="2184042120" sldId="313"/>
            <ac:cxnSpMk id="52" creationId="{4CD24DAE-C132-4B87-9A56-29CE079047E5}"/>
          </ac:cxnSpMkLst>
        </pc:cxnChg>
        <pc:cxnChg chg="add mod">
          <ac:chgData name="Joe Smith" userId="S::joe.smith@crisis.org.uk::339c0dfa-b3e8-40d0-9156-d00e9ede1f4e" providerId="AD" clId="Web-{5EB0F086-8C92-88BA-FC58-AE14A36C1AE2}" dt="2018-08-14T09:25:03.018" v="127" actId="1076"/>
          <ac:cxnSpMkLst>
            <pc:docMk/>
            <pc:sldMk cId="2184042120" sldId="313"/>
            <ac:cxnSpMk id="53" creationId="{F7D53D9D-7AD7-43F2-82C6-1A2AC90B94AA}"/>
          </ac:cxnSpMkLst>
        </pc:cxnChg>
        <pc:cxnChg chg="add mod">
          <ac:chgData name="Joe Smith" userId="S::joe.smith@crisis.org.uk::339c0dfa-b3e8-40d0-9156-d00e9ede1f4e" providerId="AD" clId="Web-{5EB0F086-8C92-88BA-FC58-AE14A36C1AE2}" dt="2018-08-14T09:25:03.049" v="128" actId="1076"/>
          <ac:cxnSpMkLst>
            <pc:docMk/>
            <pc:sldMk cId="2184042120" sldId="313"/>
            <ac:cxnSpMk id="54" creationId="{FF429D6A-51FD-4492-9C6D-17F6C688B423}"/>
          </ac:cxnSpMkLst>
        </pc:cxnChg>
        <pc:cxnChg chg="add mod">
          <ac:chgData name="Joe Smith" userId="S::joe.smith@crisis.org.uk::339c0dfa-b3e8-40d0-9156-d00e9ede1f4e" providerId="AD" clId="Web-{5EB0F086-8C92-88BA-FC58-AE14A36C1AE2}" dt="2018-08-14T09:25:03.065" v="129" actId="1076"/>
          <ac:cxnSpMkLst>
            <pc:docMk/>
            <pc:sldMk cId="2184042120" sldId="313"/>
            <ac:cxnSpMk id="55" creationId="{16C12B57-3B4B-46E8-90C5-53AF77D13BDB}"/>
          </ac:cxnSpMkLst>
        </pc:cxnChg>
        <pc:cxnChg chg="add mod">
          <ac:chgData name="Joe Smith" userId="S::joe.smith@crisis.org.uk::339c0dfa-b3e8-40d0-9156-d00e9ede1f4e" providerId="AD" clId="Web-{5EB0F086-8C92-88BA-FC58-AE14A36C1AE2}" dt="2018-08-14T09:25:03.096" v="130" actId="1076"/>
          <ac:cxnSpMkLst>
            <pc:docMk/>
            <pc:sldMk cId="2184042120" sldId="313"/>
            <ac:cxnSpMk id="56" creationId="{06B0C918-6130-40EC-BE29-70F57D56F12B}"/>
          </ac:cxnSpMkLst>
        </pc:cxnChg>
        <pc:cxnChg chg="add del mod">
          <ac:chgData name="Joe Smith" userId="S::joe.smith@crisis.org.uk::339c0dfa-b3e8-40d0-9156-d00e9ede1f4e" providerId="AD" clId="Web-{5EB0F086-8C92-88BA-FC58-AE14A36C1AE2}" dt="2018-08-14T09:25:39.440" v="135"/>
          <ac:cxnSpMkLst>
            <pc:docMk/>
            <pc:sldMk cId="2184042120" sldId="313"/>
            <ac:cxnSpMk id="57" creationId="{557ABE5E-8037-43C9-B96F-18A5D9BC0EC5}"/>
          </ac:cxnSpMkLst>
        </pc:cxnChg>
      </pc:sldChg>
      <pc:sldChg chg="addSp delSp modSp add replId">
        <pc:chgData name="Joe Smith" userId="S::joe.smith@crisis.org.uk::339c0dfa-b3e8-40d0-9156-d00e9ede1f4e" providerId="AD" clId="Web-{5EB0F086-8C92-88BA-FC58-AE14A36C1AE2}" dt="2018-08-14T09:32:47.961" v="190" actId="1076"/>
        <pc:sldMkLst>
          <pc:docMk/>
          <pc:sldMk cId="2550412371" sldId="314"/>
        </pc:sldMkLst>
        <pc:spChg chg="mod">
          <ac:chgData name="Joe Smith" userId="S::joe.smith@crisis.org.uk::339c0dfa-b3e8-40d0-9156-d00e9ede1f4e" providerId="AD" clId="Web-{5EB0F086-8C92-88BA-FC58-AE14A36C1AE2}" dt="2018-08-14T09:27:03.863" v="151" actId="20577"/>
          <ac:spMkLst>
            <pc:docMk/>
            <pc:sldMk cId="2550412371" sldId="314"/>
            <ac:spMk id="5" creationId="{34A765DE-BE5C-4860-BAB4-F717F1B5503B}"/>
          </ac:spMkLst>
        </pc:spChg>
        <pc:spChg chg="mod">
          <ac:chgData name="Joe Smith" userId="S::joe.smith@crisis.org.uk::339c0dfa-b3e8-40d0-9156-d00e9ede1f4e" providerId="AD" clId="Web-{5EB0F086-8C92-88BA-FC58-AE14A36C1AE2}" dt="2018-08-14T09:28:05.380" v="162" actId="20577"/>
          <ac:spMkLst>
            <pc:docMk/>
            <pc:sldMk cId="2550412371" sldId="314"/>
            <ac:spMk id="16" creationId="{A0AA41D1-B470-4B82-99F0-E35E59A242BE}"/>
          </ac:spMkLst>
        </pc:spChg>
        <pc:spChg chg="mod">
          <ac:chgData name="Joe Smith" userId="S::joe.smith@crisis.org.uk::339c0dfa-b3e8-40d0-9156-d00e9ede1f4e" providerId="AD" clId="Web-{5EB0F086-8C92-88BA-FC58-AE14A36C1AE2}" dt="2018-08-14T09:32:25.273" v="185" actId="1076"/>
          <ac:spMkLst>
            <pc:docMk/>
            <pc:sldMk cId="2550412371" sldId="314"/>
            <ac:spMk id="18" creationId="{707057EC-65E8-4F54-BD90-EAAA5AAD3A9E}"/>
          </ac:spMkLst>
        </pc:spChg>
        <pc:spChg chg="mod">
          <ac:chgData name="Joe Smith" userId="S::joe.smith@crisis.org.uk::339c0dfa-b3e8-40d0-9156-d00e9ede1f4e" providerId="AD" clId="Web-{5EB0F086-8C92-88BA-FC58-AE14A36C1AE2}" dt="2018-08-14T09:27:54.973" v="158" actId="20577"/>
          <ac:spMkLst>
            <pc:docMk/>
            <pc:sldMk cId="2550412371" sldId="314"/>
            <ac:spMk id="20" creationId="{9396B118-0165-40DE-8C41-3110FA1BB804}"/>
          </ac:spMkLst>
        </pc:spChg>
        <pc:spChg chg="mod">
          <ac:chgData name="Joe Smith" userId="S::joe.smith@crisis.org.uk::339c0dfa-b3e8-40d0-9156-d00e9ede1f4e" providerId="AD" clId="Web-{5EB0F086-8C92-88BA-FC58-AE14A36C1AE2}" dt="2018-08-14T09:28:28.958" v="165" actId="1076"/>
          <ac:spMkLst>
            <pc:docMk/>
            <pc:sldMk cId="2550412371" sldId="314"/>
            <ac:spMk id="21" creationId="{B3F1DA0C-4338-46F5-B734-69F33871277E}"/>
          </ac:spMkLst>
        </pc:spChg>
        <pc:spChg chg="del">
          <ac:chgData name="Joe Smith" userId="S::joe.smith@crisis.org.uk::339c0dfa-b3e8-40d0-9156-d00e9ede1f4e" providerId="AD" clId="Web-{5EB0F086-8C92-88BA-FC58-AE14A36C1AE2}" dt="2018-08-14T09:27:12.316" v="156"/>
          <ac:spMkLst>
            <pc:docMk/>
            <pc:sldMk cId="2550412371" sldId="314"/>
            <ac:spMk id="22" creationId="{D6D7EE15-EB84-46E7-AC27-C11770C8CD23}"/>
          </ac:spMkLst>
        </pc:spChg>
        <pc:picChg chg="add mod">
          <ac:chgData name="Joe Smith" userId="S::joe.smith@crisis.org.uk::339c0dfa-b3e8-40d0-9156-d00e9ede1f4e" providerId="AD" clId="Web-{5EB0F086-8C92-88BA-FC58-AE14A36C1AE2}" dt="2018-08-14T09:30:08.069" v="172" actId="1076"/>
          <ac:picMkLst>
            <pc:docMk/>
            <pc:sldMk cId="2550412371" sldId="314"/>
            <ac:picMk id="4" creationId="{17B6E95C-038A-4D17-9C1F-7084FBDD48B4}"/>
          </ac:picMkLst>
        </pc:picChg>
        <pc:picChg chg="add mod">
          <ac:chgData name="Joe Smith" userId="S::joe.smith@crisis.org.uk::339c0dfa-b3e8-40d0-9156-d00e9ede1f4e" providerId="AD" clId="Web-{5EB0F086-8C92-88BA-FC58-AE14A36C1AE2}" dt="2018-08-14T09:31:06.835" v="177" actId="1076"/>
          <ac:picMkLst>
            <pc:docMk/>
            <pc:sldMk cId="2550412371" sldId="314"/>
            <ac:picMk id="8" creationId="{EC18F1DD-6D10-4704-8FAE-701DE351C11E}"/>
          </ac:picMkLst>
        </pc:picChg>
        <pc:picChg chg="add mod">
          <ac:chgData name="Joe Smith" userId="S::joe.smith@crisis.org.uk::339c0dfa-b3e8-40d0-9156-d00e9ede1f4e" providerId="AD" clId="Web-{5EB0F086-8C92-88BA-FC58-AE14A36C1AE2}" dt="2018-08-14T09:32:47.961" v="190" actId="1076"/>
          <ac:picMkLst>
            <pc:docMk/>
            <pc:sldMk cId="2550412371" sldId="314"/>
            <ac:picMk id="10" creationId="{8CE644F0-05F2-45FA-AAF3-CB43C12924A0}"/>
          </ac:picMkLst>
        </pc:picChg>
        <pc:picChg chg="add mod">
          <ac:chgData name="Joe Smith" userId="S::joe.smith@crisis.org.uk::339c0dfa-b3e8-40d0-9156-d00e9ede1f4e" providerId="AD" clId="Web-{5EB0F086-8C92-88BA-FC58-AE14A36C1AE2}" dt="2018-08-14T09:32:43.180" v="189" actId="1076"/>
          <ac:picMkLst>
            <pc:docMk/>
            <pc:sldMk cId="2550412371" sldId="314"/>
            <ac:picMk id="12" creationId="{8F630CDB-5404-4985-ADCA-ABC7B5DA943A}"/>
          </ac:picMkLst>
        </pc:picChg>
        <pc:picChg chg="del">
          <ac:chgData name="Joe Smith" userId="S::joe.smith@crisis.org.uk::339c0dfa-b3e8-40d0-9156-d00e9ede1f4e" providerId="AD" clId="Web-{5EB0F086-8C92-88BA-FC58-AE14A36C1AE2}" dt="2018-08-14T09:27:12.316" v="155"/>
          <ac:picMkLst>
            <pc:docMk/>
            <pc:sldMk cId="2550412371" sldId="314"/>
            <ac:picMk id="23" creationId="{E72AAC25-A838-4F30-A597-F1559EA8942A}"/>
          </ac:picMkLst>
        </pc:picChg>
      </pc:sldChg>
      <pc:sldChg chg="addSp delSp modSp add replId">
        <pc:chgData name="Joe Smith" userId="S::joe.smith@crisis.org.uk::339c0dfa-b3e8-40d0-9156-d00e9ede1f4e" providerId="AD" clId="Web-{5EB0F086-8C92-88BA-FC58-AE14A36C1AE2}" dt="2018-08-14T09:36:46.433" v="241" actId="1076"/>
        <pc:sldMkLst>
          <pc:docMk/>
          <pc:sldMk cId="3737355858" sldId="315"/>
        </pc:sldMkLst>
        <pc:spChg chg="del">
          <ac:chgData name="Joe Smith" userId="S::joe.smith@crisis.org.uk::339c0dfa-b3e8-40d0-9156-d00e9ede1f4e" providerId="AD" clId="Web-{5EB0F086-8C92-88BA-FC58-AE14A36C1AE2}" dt="2018-08-14T09:34:00.634" v="213"/>
          <ac:spMkLst>
            <pc:docMk/>
            <pc:sldMk cId="3737355858" sldId="315"/>
            <ac:spMk id="2" creationId="{16A515CC-EB9F-45AA-9AEB-92F2CD497FB0}"/>
          </ac:spMkLst>
        </pc:spChg>
        <pc:spChg chg="mod">
          <ac:chgData name="Joe Smith" userId="S::joe.smith@crisis.org.uk::339c0dfa-b3e8-40d0-9156-d00e9ede1f4e" providerId="AD" clId="Web-{5EB0F086-8C92-88BA-FC58-AE14A36C1AE2}" dt="2018-08-14T09:33:49.993" v="202" actId="20577"/>
          <ac:spMkLst>
            <pc:docMk/>
            <pc:sldMk cId="3737355858" sldId="315"/>
            <ac:spMk id="5" creationId="{34A765DE-BE5C-4860-BAB4-F717F1B5503B}"/>
          </ac:spMkLst>
        </pc:spChg>
        <pc:spChg chg="add mod">
          <ac:chgData name="Joe Smith" userId="S::joe.smith@crisis.org.uk::339c0dfa-b3e8-40d0-9156-d00e9ede1f4e" providerId="AD" clId="Web-{5EB0F086-8C92-88BA-FC58-AE14A36C1AE2}" dt="2018-08-14T09:34:00.622" v="210"/>
          <ac:spMkLst>
            <pc:docMk/>
            <pc:sldMk cId="3737355858" sldId="315"/>
            <ac:spMk id="9" creationId="{8308ACCA-4128-4DF1-9CAE-75D83C0F7B1B}"/>
          </ac:spMkLst>
        </pc:spChg>
        <pc:spChg chg="add mod">
          <ac:chgData name="Joe Smith" userId="S::joe.smith@crisis.org.uk::339c0dfa-b3e8-40d0-9156-d00e9ede1f4e" providerId="AD" clId="Web-{5EB0F086-8C92-88BA-FC58-AE14A36C1AE2}" dt="2018-08-14T09:36:40.605" v="240" actId="1076"/>
          <ac:spMkLst>
            <pc:docMk/>
            <pc:sldMk cId="3737355858" sldId="315"/>
            <ac:spMk id="11" creationId="{2C476D02-40AA-4D6C-BC1C-16B41C3AA467}"/>
          </ac:spMkLst>
        </pc:spChg>
        <pc:spChg chg="add mod">
          <ac:chgData name="Joe Smith" userId="S::joe.smith@crisis.org.uk::339c0dfa-b3e8-40d0-9156-d00e9ede1f4e" providerId="AD" clId="Web-{5EB0F086-8C92-88BA-FC58-AE14A36C1AE2}" dt="2018-08-14T09:36:32.042" v="239" actId="1076"/>
          <ac:spMkLst>
            <pc:docMk/>
            <pc:sldMk cId="3737355858" sldId="315"/>
            <ac:spMk id="13" creationId="{30AF69B7-9E6E-4FE5-8C58-E35323DCF846}"/>
          </ac:spMkLst>
        </pc:spChg>
        <pc:spChg chg="add mod">
          <ac:chgData name="Joe Smith" userId="S::joe.smith@crisis.org.uk::339c0dfa-b3e8-40d0-9156-d00e9ede1f4e" providerId="AD" clId="Web-{5EB0F086-8C92-88BA-FC58-AE14A36C1AE2}" dt="2018-08-14T09:36:46.433" v="241" actId="1076"/>
          <ac:spMkLst>
            <pc:docMk/>
            <pc:sldMk cId="3737355858" sldId="315"/>
            <ac:spMk id="15" creationId="{25878972-DAB6-472D-872E-ECA25497C5F9}"/>
          </ac:spMkLst>
        </pc:spChg>
        <pc:spChg chg="del">
          <ac:chgData name="Joe Smith" userId="S::joe.smith@crisis.org.uk::339c0dfa-b3e8-40d0-9156-d00e9ede1f4e" providerId="AD" clId="Web-{5EB0F086-8C92-88BA-FC58-AE14A36C1AE2}" dt="2018-08-14T09:34:00.622" v="210"/>
          <ac:spMkLst>
            <pc:docMk/>
            <pc:sldMk cId="3737355858" sldId="315"/>
            <ac:spMk id="16" creationId="{A0AA41D1-B470-4B82-99F0-E35E59A242BE}"/>
          </ac:spMkLst>
        </pc:spChg>
        <pc:spChg chg="del">
          <ac:chgData name="Joe Smith" userId="S::joe.smith@crisis.org.uk::339c0dfa-b3e8-40d0-9156-d00e9ede1f4e" providerId="AD" clId="Web-{5EB0F086-8C92-88BA-FC58-AE14A36C1AE2}" dt="2018-08-14T09:34:04.712" v="215"/>
          <ac:spMkLst>
            <pc:docMk/>
            <pc:sldMk cId="3737355858" sldId="315"/>
            <ac:spMk id="18" creationId="{707057EC-65E8-4F54-BD90-EAAA5AAD3A9E}"/>
          </ac:spMkLst>
        </pc:spChg>
        <pc:spChg chg="del">
          <ac:chgData name="Joe Smith" userId="S::joe.smith@crisis.org.uk::339c0dfa-b3e8-40d0-9156-d00e9ede1f4e" providerId="AD" clId="Web-{5EB0F086-8C92-88BA-FC58-AE14A36C1AE2}" dt="2018-08-14T09:34:00.603" v="209"/>
          <ac:spMkLst>
            <pc:docMk/>
            <pc:sldMk cId="3737355858" sldId="315"/>
            <ac:spMk id="20" creationId="{9396B118-0165-40DE-8C41-3110FA1BB804}"/>
          </ac:spMkLst>
        </pc:spChg>
        <pc:spChg chg="del">
          <ac:chgData name="Joe Smith" userId="S::joe.smith@crisis.org.uk::339c0dfa-b3e8-40d0-9156-d00e9ede1f4e" providerId="AD" clId="Web-{5EB0F086-8C92-88BA-FC58-AE14A36C1AE2}" dt="2018-08-14T09:34:04.712" v="214"/>
          <ac:spMkLst>
            <pc:docMk/>
            <pc:sldMk cId="3737355858" sldId="315"/>
            <ac:spMk id="21" creationId="{B3F1DA0C-4338-46F5-B734-69F33871277E}"/>
          </ac:spMkLst>
        </pc:spChg>
        <pc:spChg chg="add mod">
          <ac:chgData name="Joe Smith" userId="S::joe.smith@crisis.org.uk::339c0dfa-b3e8-40d0-9156-d00e9ede1f4e" providerId="AD" clId="Web-{5EB0F086-8C92-88BA-FC58-AE14A36C1AE2}" dt="2018-08-14T09:35:57.151" v="232" actId="14100"/>
          <ac:spMkLst>
            <pc:docMk/>
            <pc:sldMk cId="3737355858" sldId="315"/>
            <ac:spMk id="24" creationId="{9C14C9A3-A401-4EDA-B0EC-8E967609AB96}"/>
          </ac:spMkLst>
        </pc:spChg>
        <pc:spChg chg="add mod">
          <ac:chgData name="Joe Smith" userId="S::joe.smith@crisis.org.uk::339c0dfa-b3e8-40d0-9156-d00e9ede1f4e" providerId="AD" clId="Web-{5EB0F086-8C92-88BA-FC58-AE14A36C1AE2}" dt="2018-08-14T09:36:14.354" v="237" actId="1076"/>
          <ac:spMkLst>
            <pc:docMk/>
            <pc:sldMk cId="3737355858" sldId="315"/>
            <ac:spMk id="25" creationId="{661E52A5-5F1D-4329-8256-71B5BB4D776B}"/>
          </ac:spMkLst>
        </pc:spChg>
        <pc:spChg chg="add mod">
          <ac:chgData name="Joe Smith" userId="S::joe.smith@crisis.org.uk::339c0dfa-b3e8-40d0-9156-d00e9ede1f4e" providerId="AD" clId="Web-{5EB0F086-8C92-88BA-FC58-AE14A36C1AE2}" dt="2018-08-14T09:36:11.183" v="236" actId="1076"/>
          <ac:spMkLst>
            <pc:docMk/>
            <pc:sldMk cId="3737355858" sldId="315"/>
            <ac:spMk id="26" creationId="{1F72C226-FFD4-4F25-A53C-C979688B5AD9}"/>
          </ac:spMkLst>
        </pc:spChg>
        <pc:picChg chg="del">
          <ac:chgData name="Joe Smith" userId="S::joe.smith@crisis.org.uk::339c0dfa-b3e8-40d0-9156-d00e9ede1f4e" providerId="AD" clId="Web-{5EB0F086-8C92-88BA-FC58-AE14A36C1AE2}" dt="2018-08-14T09:34:00.603" v="208"/>
          <ac:picMkLst>
            <pc:docMk/>
            <pc:sldMk cId="3737355858" sldId="315"/>
            <ac:picMk id="4" creationId="{17B6E95C-038A-4D17-9C1F-7084FBDD48B4}"/>
          </ac:picMkLst>
        </pc:picChg>
        <pc:picChg chg="del">
          <ac:chgData name="Joe Smith" userId="S::joe.smith@crisis.org.uk::339c0dfa-b3e8-40d0-9156-d00e9ede1f4e" providerId="AD" clId="Web-{5EB0F086-8C92-88BA-FC58-AE14A36C1AE2}" dt="2018-08-14T09:34:00.603" v="207"/>
          <ac:picMkLst>
            <pc:docMk/>
            <pc:sldMk cId="3737355858" sldId="315"/>
            <ac:picMk id="8" creationId="{EC18F1DD-6D10-4704-8FAE-701DE351C11E}"/>
          </ac:picMkLst>
        </pc:picChg>
        <pc:picChg chg="del">
          <ac:chgData name="Joe Smith" userId="S::joe.smith@crisis.org.uk::339c0dfa-b3e8-40d0-9156-d00e9ede1f4e" providerId="AD" clId="Web-{5EB0F086-8C92-88BA-FC58-AE14A36C1AE2}" dt="2018-08-14T09:34:00.603" v="206"/>
          <ac:picMkLst>
            <pc:docMk/>
            <pc:sldMk cId="3737355858" sldId="315"/>
            <ac:picMk id="10" creationId="{8CE644F0-05F2-45FA-AAF3-CB43C12924A0}"/>
          </ac:picMkLst>
        </pc:picChg>
        <pc:picChg chg="del">
          <ac:chgData name="Joe Smith" userId="S::joe.smith@crisis.org.uk::339c0dfa-b3e8-40d0-9156-d00e9ede1f4e" providerId="AD" clId="Web-{5EB0F086-8C92-88BA-FC58-AE14A36C1AE2}" dt="2018-08-14T09:34:00.603" v="205"/>
          <ac:picMkLst>
            <pc:docMk/>
            <pc:sldMk cId="3737355858" sldId="315"/>
            <ac:picMk id="12" creationId="{8F630CDB-5404-4985-ADCA-ABC7B5DA943A}"/>
          </ac:picMkLst>
        </pc:picChg>
        <pc:cxnChg chg="del">
          <ac:chgData name="Joe Smith" userId="S::joe.smith@crisis.org.uk::339c0dfa-b3e8-40d0-9156-d00e9ede1f4e" providerId="AD" clId="Web-{5EB0F086-8C92-88BA-FC58-AE14A36C1AE2}" dt="2018-08-14T09:34:00.622" v="212"/>
          <ac:cxnSpMkLst>
            <pc:docMk/>
            <pc:sldMk cId="3737355858" sldId="315"/>
            <ac:cxnSpMk id="3" creationId="{3085BFAD-2839-4C20-9BB0-5EFBB8A72DDE}"/>
          </ac:cxnSpMkLst>
        </pc:cxnChg>
        <pc:cxnChg chg="del">
          <ac:chgData name="Joe Smith" userId="S::joe.smith@crisis.org.uk::339c0dfa-b3e8-40d0-9156-d00e9ede1f4e" providerId="AD" clId="Web-{5EB0F086-8C92-88BA-FC58-AE14A36C1AE2}" dt="2018-08-14T09:34:00.622" v="211"/>
          <ac:cxnSpMkLst>
            <pc:docMk/>
            <pc:sldMk cId="3737355858" sldId="315"/>
            <ac:cxnSpMk id="6" creationId="{4AE76C5E-4681-4680-9721-9435DE1128F8}"/>
          </ac:cxnSpMkLst>
        </pc:cxnChg>
      </pc:sldChg>
    </pc:docChg>
  </pc:docChgLst>
  <pc:docChgLst>
    <pc:chgData clId="Web-{111B43D1-83B0-D2F4-3648-AE52FB41F2A5}"/>
    <pc:docChg chg="modSld">
      <pc:chgData name="" userId="" providerId="" clId="Web-{111B43D1-83B0-D2F4-3648-AE52FB41F2A5}" dt="2019-10-18T14:17:12.221" v="0"/>
      <pc:docMkLst>
        <pc:docMk/>
      </pc:docMkLst>
      <pc:sldChg chg="delSp">
        <pc:chgData name="" userId="" providerId="" clId="Web-{111B43D1-83B0-D2F4-3648-AE52FB41F2A5}" dt="2019-10-18T14:17:12.221" v="0"/>
        <pc:sldMkLst>
          <pc:docMk/>
          <pc:sldMk cId="1707276412" sldId="339"/>
        </pc:sldMkLst>
        <pc:spChg chg="del">
          <ac:chgData name="" userId="" providerId="" clId="Web-{111B43D1-83B0-D2F4-3648-AE52FB41F2A5}" dt="2019-10-18T14:17:12.221" v="0"/>
          <ac:spMkLst>
            <pc:docMk/>
            <pc:sldMk cId="1707276412" sldId="339"/>
            <ac:spMk id="8" creationId="{694C5DB9-E202-42E0-9C8B-8C184180C23A}"/>
          </ac:spMkLst>
        </pc:spChg>
      </pc:sldChg>
    </pc:docChg>
  </pc:docChgLst>
  <pc:docChgLst>
    <pc:chgData name="Joe Smith" userId="S::joe.smith@crisis.org.uk::339c0dfa-b3e8-40d0-9156-d00e9ede1f4e" providerId="AD" clId="Web-{ECE00CD3-823C-4FD0-23B4-CAAC3956D93A}"/>
    <pc:docChg chg="addSld modSld">
      <pc:chgData name="Joe Smith" userId="S::joe.smith@crisis.org.uk::339c0dfa-b3e8-40d0-9156-d00e9ede1f4e" providerId="AD" clId="Web-{ECE00CD3-823C-4FD0-23B4-CAAC3956D93A}" dt="2019-02-14T14:00:51.838" v="534" actId="20577"/>
      <pc:docMkLst>
        <pc:docMk/>
      </pc:docMkLst>
      <pc:sldChg chg="addSp modSp">
        <pc:chgData name="Joe Smith" userId="S::joe.smith@crisis.org.uk::339c0dfa-b3e8-40d0-9156-d00e9ede1f4e" providerId="AD" clId="Web-{ECE00CD3-823C-4FD0-23B4-CAAC3956D93A}" dt="2019-02-14T14:00:40.650" v="532" actId="20577"/>
        <pc:sldMkLst>
          <pc:docMk/>
          <pc:sldMk cId="1167583418" sldId="338"/>
        </pc:sldMkLst>
        <pc:spChg chg="mod">
          <ac:chgData name="Joe Smith" userId="S::joe.smith@crisis.org.uk::339c0dfa-b3e8-40d0-9156-d00e9ede1f4e" providerId="AD" clId="Web-{ECE00CD3-823C-4FD0-23B4-CAAC3956D93A}" dt="2019-02-14T11:27:39.859" v="248" actId="20577"/>
          <ac:spMkLst>
            <pc:docMk/>
            <pc:sldMk cId="1167583418" sldId="338"/>
            <ac:spMk id="2" creationId="{1B870DE0-7146-46D9-A163-DFC532B21BC5}"/>
          </ac:spMkLst>
        </pc:spChg>
        <pc:spChg chg="add mod">
          <ac:chgData name="Joe Smith" userId="S::joe.smith@crisis.org.uk::339c0dfa-b3e8-40d0-9156-d00e9ede1f4e" providerId="AD" clId="Web-{ECE00CD3-823C-4FD0-23B4-CAAC3956D93A}" dt="2019-02-14T14:00:40.650" v="532" actId="20577"/>
          <ac:spMkLst>
            <pc:docMk/>
            <pc:sldMk cId="1167583418" sldId="338"/>
            <ac:spMk id="4" creationId="{D45181EB-1452-4539-B11C-9A19497499E5}"/>
          </ac:spMkLst>
        </pc:spChg>
        <pc:spChg chg="mod">
          <ac:chgData name="Joe Smith" userId="S::joe.smith@crisis.org.uk::339c0dfa-b3e8-40d0-9156-d00e9ede1f4e" providerId="AD" clId="Web-{ECE00CD3-823C-4FD0-23B4-CAAC3956D93A}" dt="2019-02-14T11:25:59.532" v="231"/>
          <ac:spMkLst>
            <pc:docMk/>
            <pc:sldMk cId="1167583418" sldId="338"/>
            <ac:spMk id="31" creationId="{CDAB5011-A5F0-43EE-9211-D904F8388F06}"/>
          </ac:spMkLst>
        </pc:spChg>
      </pc:sldChg>
      <pc:sldChg chg="addSp delSp modSp add replId">
        <pc:chgData name="Joe Smith" userId="S::joe.smith@crisis.org.uk::339c0dfa-b3e8-40d0-9156-d00e9ede1f4e" providerId="AD" clId="Web-{ECE00CD3-823C-4FD0-23B4-CAAC3956D93A}" dt="2019-02-14T14:00:51.838" v="534" actId="20577"/>
        <pc:sldMkLst>
          <pc:docMk/>
          <pc:sldMk cId="1707276412" sldId="339"/>
        </pc:sldMkLst>
        <pc:spChg chg="del">
          <ac:chgData name="Joe Smith" userId="S::joe.smith@crisis.org.uk::339c0dfa-b3e8-40d0-9156-d00e9ede1f4e" providerId="AD" clId="Web-{ECE00CD3-823C-4FD0-23B4-CAAC3956D93A}" dt="2019-02-14T13:41:59.253" v="268"/>
          <ac:spMkLst>
            <pc:docMk/>
            <pc:sldMk cId="1707276412" sldId="339"/>
            <ac:spMk id="2" creationId="{1B870DE0-7146-46D9-A163-DFC532B21BC5}"/>
          </ac:spMkLst>
        </pc:spChg>
        <pc:spChg chg="mod">
          <ac:chgData name="Joe Smith" userId="S::joe.smith@crisis.org.uk::339c0dfa-b3e8-40d0-9156-d00e9ede1f4e" providerId="AD" clId="Web-{ECE00CD3-823C-4FD0-23B4-CAAC3956D93A}" dt="2019-02-14T13:55:55.106" v="518" actId="20577"/>
          <ac:spMkLst>
            <pc:docMk/>
            <pc:sldMk cId="1707276412" sldId="339"/>
            <ac:spMk id="3" creationId="{00000000-0000-0000-0000-000000000000}"/>
          </ac:spMkLst>
        </pc:spChg>
        <pc:spChg chg="add mod">
          <ac:chgData name="Joe Smith" userId="S::joe.smith@crisis.org.uk::339c0dfa-b3e8-40d0-9156-d00e9ede1f4e" providerId="AD" clId="Web-{ECE00CD3-823C-4FD0-23B4-CAAC3956D93A}" dt="2019-02-14T13:52:57.967" v="478"/>
          <ac:spMkLst>
            <pc:docMk/>
            <pc:sldMk cId="1707276412" sldId="339"/>
            <ac:spMk id="4" creationId="{267352BC-0DBD-4B79-907C-7F206E115765}"/>
          </ac:spMkLst>
        </pc:spChg>
        <pc:spChg chg="add mod">
          <ac:chgData name="Joe Smith" userId="S::joe.smith@crisis.org.uk::339c0dfa-b3e8-40d0-9156-d00e9ede1f4e" providerId="AD" clId="Web-{ECE00CD3-823C-4FD0-23B4-CAAC3956D93A}" dt="2019-02-14T13:54:32.747" v="494" actId="1076"/>
          <ac:spMkLst>
            <pc:docMk/>
            <pc:sldMk cId="1707276412" sldId="339"/>
            <ac:spMk id="6" creationId="{799DF37D-7D3A-49A4-94B7-CD3ABBC4D6C6}"/>
          </ac:spMkLst>
        </pc:spChg>
        <pc:spChg chg="add mod">
          <ac:chgData name="Joe Smith" userId="S::joe.smith@crisis.org.uk::339c0dfa-b3e8-40d0-9156-d00e9ede1f4e" providerId="AD" clId="Web-{ECE00CD3-823C-4FD0-23B4-CAAC3956D93A}" dt="2019-02-14T14:00:51.838" v="534" actId="20577"/>
          <ac:spMkLst>
            <pc:docMk/>
            <pc:sldMk cId="1707276412" sldId="339"/>
            <ac:spMk id="8" creationId="{694C5DB9-E202-42E0-9C8B-8C184180C23A}"/>
          </ac:spMkLst>
        </pc:spChg>
        <pc:spChg chg="mod">
          <ac:chgData name="Joe Smith" userId="S::joe.smith@crisis.org.uk::339c0dfa-b3e8-40d0-9156-d00e9ede1f4e" providerId="AD" clId="Web-{ECE00CD3-823C-4FD0-23B4-CAAC3956D93A}" dt="2019-02-14T13:59:42.526" v="526" actId="20577"/>
          <ac:spMkLst>
            <pc:docMk/>
            <pc:sldMk cId="1707276412" sldId="339"/>
            <ac:spMk id="15" creationId="{6D09A788-2D3D-45D3-B370-46A2A88BCA53}"/>
          </ac:spMkLst>
        </pc:spChg>
        <pc:spChg chg="del">
          <ac:chgData name="Joe Smith" userId="S::joe.smith@crisis.org.uk::339c0dfa-b3e8-40d0-9156-d00e9ede1f4e" providerId="AD" clId="Web-{ECE00CD3-823C-4FD0-23B4-CAAC3956D93A}" dt="2019-02-14T13:41:56.894" v="266"/>
          <ac:spMkLst>
            <pc:docMk/>
            <pc:sldMk cId="1707276412" sldId="339"/>
            <ac:spMk id="16" creationId="{56AA9791-B308-4CF0-AE83-D580977B7CD8}"/>
          </ac:spMkLst>
        </pc:spChg>
        <pc:spChg chg="del">
          <ac:chgData name="Joe Smith" userId="S::joe.smith@crisis.org.uk::339c0dfa-b3e8-40d0-9156-d00e9ede1f4e" providerId="AD" clId="Web-{ECE00CD3-823C-4FD0-23B4-CAAC3956D93A}" dt="2019-02-14T13:41:56.894" v="265"/>
          <ac:spMkLst>
            <pc:docMk/>
            <pc:sldMk cId="1707276412" sldId="339"/>
            <ac:spMk id="17" creationId="{36341972-97A3-4076-AF15-35C5869278C5}"/>
          </ac:spMkLst>
        </pc:spChg>
        <pc:spChg chg="del">
          <ac:chgData name="Joe Smith" userId="S::joe.smith@crisis.org.uk::339c0dfa-b3e8-40d0-9156-d00e9ede1f4e" providerId="AD" clId="Web-{ECE00CD3-823C-4FD0-23B4-CAAC3956D93A}" dt="2019-02-14T13:41:56.894" v="264"/>
          <ac:spMkLst>
            <pc:docMk/>
            <pc:sldMk cId="1707276412" sldId="339"/>
            <ac:spMk id="20" creationId="{7437ED98-AE0B-42F0-8D2C-A4A22733D0DE}"/>
          </ac:spMkLst>
        </pc:spChg>
        <pc:spChg chg="del">
          <ac:chgData name="Joe Smith" userId="S::joe.smith@crisis.org.uk::339c0dfa-b3e8-40d0-9156-d00e9ede1f4e" providerId="AD" clId="Web-{ECE00CD3-823C-4FD0-23B4-CAAC3956D93A}" dt="2019-02-14T13:41:56.894" v="263"/>
          <ac:spMkLst>
            <pc:docMk/>
            <pc:sldMk cId="1707276412" sldId="339"/>
            <ac:spMk id="21" creationId="{F1097E1F-5FF3-4860-B54A-D6E810E4FC09}"/>
          </ac:spMkLst>
        </pc:spChg>
        <pc:spChg chg="del">
          <ac:chgData name="Joe Smith" userId="S::joe.smith@crisis.org.uk::339c0dfa-b3e8-40d0-9156-d00e9ede1f4e" providerId="AD" clId="Web-{ECE00CD3-823C-4FD0-23B4-CAAC3956D93A}" dt="2019-02-14T13:41:56.894" v="262"/>
          <ac:spMkLst>
            <pc:docMk/>
            <pc:sldMk cId="1707276412" sldId="339"/>
            <ac:spMk id="23" creationId="{B47EAC2B-6926-48E2-B7BF-106B4AE0B3E3}"/>
          </ac:spMkLst>
        </pc:spChg>
        <pc:spChg chg="del">
          <ac:chgData name="Joe Smith" userId="S::joe.smith@crisis.org.uk::339c0dfa-b3e8-40d0-9156-d00e9ede1f4e" providerId="AD" clId="Web-{ECE00CD3-823C-4FD0-23B4-CAAC3956D93A}" dt="2019-02-14T13:41:56.894" v="261"/>
          <ac:spMkLst>
            <pc:docMk/>
            <pc:sldMk cId="1707276412" sldId="339"/>
            <ac:spMk id="24" creationId="{0E8AA834-61F5-4ED0-B2E8-354069ABD077}"/>
          </ac:spMkLst>
        </pc:spChg>
        <pc:spChg chg="del">
          <ac:chgData name="Joe Smith" userId="S::joe.smith@crisis.org.uk::339c0dfa-b3e8-40d0-9156-d00e9ede1f4e" providerId="AD" clId="Web-{ECE00CD3-823C-4FD0-23B4-CAAC3956D93A}" dt="2019-02-14T13:41:56.894" v="260"/>
          <ac:spMkLst>
            <pc:docMk/>
            <pc:sldMk cId="1707276412" sldId="339"/>
            <ac:spMk id="25" creationId="{DCA12D27-C0BB-4174-8D49-5547A4EDFA66}"/>
          </ac:spMkLst>
        </pc:spChg>
        <pc:spChg chg="del">
          <ac:chgData name="Joe Smith" userId="S::joe.smith@crisis.org.uk::339c0dfa-b3e8-40d0-9156-d00e9ede1f4e" providerId="AD" clId="Web-{ECE00CD3-823C-4FD0-23B4-CAAC3956D93A}" dt="2019-02-14T13:41:56.894" v="259"/>
          <ac:spMkLst>
            <pc:docMk/>
            <pc:sldMk cId="1707276412" sldId="339"/>
            <ac:spMk id="26" creationId="{35824E07-1821-4A91-9A43-D20DD1F75CD6}"/>
          </ac:spMkLst>
        </pc:spChg>
        <pc:spChg chg="del">
          <ac:chgData name="Joe Smith" userId="S::joe.smith@crisis.org.uk::339c0dfa-b3e8-40d0-9156-d00e9ede1f4e" providerId="AD" clId="Web-{ECE00CD3-823C-4FD0-23B4-CAAC3956D93A}" dt="2019-02-14T13:41:56.894" v="258"/>
          <ac:spMkLst>
            <pc:docMk/>
            <pc:sldMk cId="1707276412" sldId="339"/>
            <ac:spMk id="27" creationId="{70F0E1DD-0F2B-4A91-A316-EC61736EC6CD}"/>
          </ac:spMkLst>
        </pc:spChg>
        <pc:spChg chg="del">
          <ac:chgData name="Joe Smith" userId="S::joe.smith@crisis.org.uk::339c0dfa-b3e8-40d0-9156-d00e9ede1f4e" providerId="AD" clId="Web-{ECE00CD3-823C-4FD0-23B4-CAAC3956D93A}" dt="2019-02-14T13:41:56.894" v="257"/>
          <ac:spMkLst>
            <pc:docMk/>
            <pc:sldMk cId="1707276412" sldId="339"/>
            <ac:spMk id="28" creationId="{6FA2BD95-471A-471F-9D53-E0CEFF8291A8}"/>
          </ac:spMkLst>
        </pc:spChg>
        <pc:spChg chg="add mod">
          <ac:chgData name="Joe Smith" userId="S::joe.smith@crisis.org.uk::339c0dfa-b3e8-40d0-9156-d00e9ede1f4e" providerId="AD" clId="Web-{ECE00CD3-823C-4FD0-23B4-CAAC3956D93A}" dt="2019-02-14T13:53:06.888" v="480"/>
          <ac:spMkLst>
            <pc:docMk/>
            <pc:sldMk cId="1707276412" sldId="339"/>
            <ac:spMk id="29" creationId="{CE6C39B7-2324-4BD8-ADC3-3C451375594C}"/>
          </ac:spMkLst>
        </pc:spChg>
        <pc:spChg chg="del">
          <ac:chgData name="Joe Smith" userId="S::joe.smith@crisis.org.uk::339c0dfa-b3e8-40d0-9156-d00e9ede1f4e" providerId="AD" clId="Web-{ECE00CD3-823C-4FD0-23B4-CAAC3956D93A}" dt="2019-02-14T13:41:56.878" v="256"/>
          <ac:spMkLst>
            <pc:docMk/>
            <pc:sldMk cId="1707276412" sldId="339"/>
            <ac:spMk id="30" creationId="{79674DC3-C843-414C-9614-5C306252DB73}"/>
          </ac:spMkLst>
        </pc:spChg>
        <pc:spChg chg="del">
          <ac:chgData name="Joe Smith" userId="S::joe.smith@crisis.org.uk::339c0dfa-b3e8-40d0-9156-d00e9ede1f4e" providerId="AD" clId="Web-{ECE00CD3-823C-4FD0-23B4-CAAC3956D93A}" dt="2019-02-14T13:41:56.878" v="255"/>
          <ac:spMkLst>
            <pc:docMk/>
            <pc:sldMk cId="1707276412" sldId="339"/>
            <ac:spMk id="31" creationId="{CDAB5011-A5F0-43EE-9211-D904F8388F06}"/>
          </ac:spMkLst>
        </pc:spChg>
        <pc:spChg chg="add mod">
          <ac:chgData name="Joe Smith" userId="S::joe.smith@crisis.org.uk::339c0dfa-b3e8-40d0-9156-d00e9ede1f4e" providerId="AD" clId="Web-{ECE00CD3-823C-4FD0-23B4-CAAC3956D93A}" dt="2019-02-14T13:53:27.388" v="482"/>
          <ac:spMkLst>
            <pc:docMk/>
            <pc:sldMk cId="1707276412" sldId="339"/>
            <ac:spMk id="32" creationId="{0726DE33-8706-47F3-8134-394A5FD1FDB5}"/>
          </ac:spMkLst>
        </pc:spChg>
        <pc:spChg chg="del">
          <ac:chgData name="Joe Smith" userId="S::joe.smith@crisis.org.uk::339c0dfa-b3e8-40d0-9156-d00e9ede1f4e" providerId="AD" clId="Web-{ECE00CD3-823C-4FD0-23B4-CAAC3956D93A}" dt="2019-02-14T13:41:56.878" v="254"/>
          <ac:spMkLst>
            <pc:docMk/>
            <pc:sldMk cId="1707276412" sldId="339"/>
            <ac:spMk id="33" creationId="{047B2C63-C93E-4231-A367-1DC4B68521EB}"/>
          </ac:spMkLst>
        </pc:spChg>
        <pc:spChg chg="add mod">
          <ac:chgData name="Joe Smith" userId="S::joe.smith@crisis.org.uk::339c0dfa-b3e8-40d0-9156-d00e9ede1f4e" providerId="AD" clId="Web-{ECE00CD3-823C-4FD0-23B4-CAAC3956D93A}" dt="2019-02-14T13:53:36.576" v="484"/>
          <ac:spMkLst>
            <pc:docMk/>
            <pc:sldMk cId="1707276412" sldId="339"/>
            <ac:spMk id="34" creationId="{180E67E9-8D6E-4449-9FB1-91B44A9EE714}"/>
          </ac:spMkLst>
        </pc:spChg>
        <pc:spChg chg="add mod">
          <ac:chgData name="Joe Smith" userId="S::joe.smith@crisis.org.uk::339c0dfa-b3e8-40d0-9156-d00e9ede1f4e" providerId="AD" clId="Web-{ECE00CD3-823C-4FD0-23B4-CAAC3956D93A}" dt="2019-02-14T13:54:52.325" v="503" actId="20577"/>
          <ac:spMkLst>
            <pc:docMk/>
            <pc:sldMk cId="1707276412" sldId="339"/>
            <ac:spMk id="37" creationId="{C49F9ADD-FCE3-4789-A047-E40F12B5255C}"/>
          </ac:spMkLst>
        </pc:spChg>
        <pc:spChg chg="add mod">
          <ac:chgData name="Joe Smith" userId="S::joe.smith@crisis.org.uk::339c0dfa-b3e8-40d0-9156-d00e9ede1f4e" providerId="AD" clId="Web-{ECE00CD3-823C-4FD0-23B4-CAAC3956D93A}" dt="2019-02-14T13:55:15.450" v="509" actId="20577"/>
          <ac:spMkLst>
            <pc:docMk/>
            <pc:sldMk cId="1707276412" sldId="339"/>
            <ac:spMk id="38" creationId="{AE2D2090-53AE-435A-8F37-11B4DEF28B69}"/>
          </ac:spMkLst>
        </pc:spChg>
        <pc:spChg chg="add mod">
          <ac:chgData name="Joe Smith" userId="S::joe.smith@crisis.org.uk::339c0dfa-b3e8-40d0-9156-d00e9ede1f4e" providerId="AD" clId="Web-{ECE00CD3-823C-4FD0-23B4-CAAC3956D93A}" dt="2019-02-14T13:55:43.090" v="517" actId="20577"/>
          <ac:spMkLst>
            <pc:docMk/>
            <pc:sldMk cId="1707276412" sldId="339"/>
            <ac:spMk id="39" creationId="{811F68D0-7B7A-479D-8DE7-92C53DDCD4C1}"/>
          </ac:spMkLst>
        </pc:spChg>
        <pc:picChg chg="del">
          <ac:chgData name="Joe Smith" userId="S::joe.smith@crisis.org.uk::339c0dfa-b3e8-40d0-9156-d00e9ede1f4e" providerId="AD" clId="Web-{ECE00CD3-823C-4FD0-23B4-CAAC3956D93A}" dt="2019-02-14T13:41:56.878" v="253"/>
          <ac:picMkLst>
            <pc:docMk/>
            <pc:sldMk cId="1707276412" sldId="339"/>
            <ac:picMk id="11" creationId="{DDE97F6E-1AE8-4700-9916-7CFE68C53825}"/>
          </ac:picMkLst>
        </pc:picChg>
        <pc:picChg chg="del">
          <ac:chgData name="Joe Smith" userId="S::joe.smith@crisis.org.uk::339c0dfa-b3e8-40d0-9156-d00e9ede1f4e" providerId="AD" clId="Web-{ECE00CD3-823C-4FD0-23B4-CAAC3956D93A}" dt="2019-02-14T13:41:56.894" v="267"/>
          <ac:picMkLst>
            <pc:docMk/>
            <pc:sldMk cId="1707276412" sldId="339"/>
            <ac:picMk id="14" creationId="{56F1F338-9BB9-4A3B-AC7D-F3337AB6DDEF}"/>
          </ac:picMkLst>
        </pc:picChg>
        <pc:picChg chg="del">
          <ac:chgData name="Joe Smith" userId="S::joe.smith@crisis.org.uk::339c0dfa-b3e8-40d0-9156-d00e9ede1f4e" providerId="AD" clId="Web-{ECE00CD3-823C-4FD0-23B4-CAAC3956D93A}" dt="2019-02-14T13:41:56.878" v="252"/>
          <ac:picMkLst>
            <pc:docMk/>
            <pc:sldMk cId="1707276412" sldId="339"/>
            <ac:picMk id="35" creationId="{071034D5-93A9-464C-998C-F165A52FD5AA}"/>
          </ac:picMkLst>
        </pc:picChg>
      </pc:sldChg>
    </pc:docChg>
  </pc:docChgLst>
  <pc:docChgLst>
    <pc:chgData name="Joe Smith" userId="S::joe.smith@crisis.org.uk::339c0dfa-b3e8-40d0-9156-d00e9ede1f4e" providerId="AD" clId="Web-{B39CFB87-7208-A770-878D-828270766FE1}"/>
    <pc:docChg chg="addSld delSld modSld sldOrd">
      <pc:chgData name="Joe Smith" userId="S::joe.smith@crisis.org.uk::339c0dfa-b3e8-40d0-9156-d00e9ede1f4e" providerId="AD" clId="Web-{B39CFB87-7208-A770-878D-828270766FE1}" dt="2018-08-13T14:47:48.313" v="503" actId="20577"/>
      <pc:docMkLst>
        <pc:docMk/>
      </pc:docMkLst>
      <pc:sldChg chg="modSp modNotes">
        <pc:chgData name="Joe Smith" userId="S::joe.smith@crisis.org.uk::339c0dfa-b3e8-40d0-9156-d00e9ede1f4e" providerId="AD" clId="Web-{B39CFB87-7208-A770-878D-828270766FE1}" dt="2018-08-13T14:45:26.610" v="476"/>
        <pc:sldMkLst>
          <pc:docMk/>
          <pc:sldMk cId="3493862784" sldId="258"/>
        </pc:sldMkLst>
        <pc:spChg chg="mod">
          <ac:chgData name="Joe Smith" userId="S::joe.smith@crisis.org.uk::339c0dfa-b3e8-40d0-9156-d00e9ede1f4e" providerId="AD" clId="Web-{B39CFB87-7208-A770-878D-828270766FE1}" dt="2018-08-13T13:51:49.345" v="13" actId="20577"/>
          <ac:spMkLst>
            <pc:docMk/>
            <pc:sldMk cId="3493862784" sldId="258"/>
            <ac:spMk id="4" creationId="{00000000-0000-0000-0000-000000000000}"/>
          </ac:spMkLst>
        </pc:spChg>
        <pc:spChg chg="mod">
          <ac:chgData name="Joe Smith" userId="S::joe.smith@crisis.org.uk::339c0dfa-b3e8-40d0-9156-d00e9ede1f4e" providerId="AD" clId="Web-{B39CFB87-7208-A770-878D-828270766FE1}" dt="2018-08-13T13:51:24.798" v="9" actId="20577"/>
          <ac:spMkLst>
            <pc:docMk/>
            <pc:sldMk cId="3493862784" sldId="258"/>
            <ac:spMk id="5" creationId="{00000000-0000-0000-0000-000000000000}"/>
          </ac:spMkLst>
        </pc:spChg>
      </pc:sldChg>
      <pc:sldChg chg="delSp modSp">
        <pc:chgData name="Joe Smith" userId="S::joe.smith@crisis.org.uk::339c0dfa-b3e8-40d0-9156-d00e9ede1f4e" providerId="AD" clId="Web-{B39CFB87-7208-A770-878D-828270766FE1}" dt="2018-08-13T13:55:36.673" v="50" actId="20577"/>
        <pc:sldMkLst>
          <pc:docMk/>
          <pc:sldMk cId="1276136869" sldId="260"/>
        </pc:sldMkLst>
        <pc:spChg chg="mod">
          <ac:chgData name="Joe Smith" userId="S::joe.smith@crisis.org.uk::339c0dfa-b3e8-40d0-9156-d00e9ede1f4e" providerId="AD" clId="Web-{B39CFB87-7208-A770-878D-828270766FE1}" dt="2018-08-13T13:55:36.673" v="50" actId="20577"/>
          <ac:spMkLst>
            <pc:docMk/>
            <pc:sldMk cId="1276136869" sldId="260"/>
            <ac:spMk id="5" creationId="{34A765DE-BE5C-4860-BAB4-F717F1B5503B}"/>
          </ac:spMkLst>
        </pc:spChg>
        <pc:spChg chg="del">
          <ac:chgData name="Joe Smith" userId="S::joe.smith@crisis.org.uk::339c0dfa-b3e8-40d0-9156-d00e9ede1f4e" providerId="AD" clId="Web-{B39CFB87-7208-A770-878D-828270766FE1}" dt="2018-08-13T13:54:47.188" v="36"/>
          <ac:spMkLst>
            <pc:docMk/>
            <pc:sldMk cId="1276136869" sldId="260"/>
            <ac:spMk id="6" creationId="{737AAE27-A7BC-438E-8178-88DC29EB95A5}"/>
          </ac:spMkLst>
        </pc:spChg>
      </pc:sldChg>
      <pc:sldChg chg="addSp delSp modSp ord">
        <pc:chgData name="Joe Smith" userId="S::joe.smith@crisis.org.uk::339c0dfa-b3e8-40d0-9156-d00e9ede1f4e" providerId="AD" clId="Web-{B39CFB87-7208-A770-878D-828270766FE1}" dt="2018-08-13T14:37:52.938" v="383"/>
        <pc:sldMkLst>
          <pc:docMk/>
          <pc:sldMk cId="159602189" sldId="261"/>
        </pc:sldMkLst>
        <pc:spChg chg="mod">
          <ac:chgData name="Joe Smith" userId="S::joe.smith@crisis.org.uk::339c0dfa-b3e8-40d0-9156-d00e9ede1f4e" providerId="AD" clId="Web-{B39CFB87-7208-A770-878D-828270766FE1}" dt="2018-08-13T14:12:19.782" v="190" actId="1076"/>
          <ac:spMkLst>
            <pc:docMk/>
            <pc:sldMk cId="159602189" sldId="261"/>
            <ac:spMk id="2" creationId="{31A5419E-1973-4339-B7AB-4FB75F450C13}"/>
          </ac:spMkLst>
        </pc:spChg>
        <pc:spChg chg="del mod">
          <ac:chgData name="Joe Smith" userId="S::joe.smith@crisis.org.uk::339c0dfa-b3e8-40d0-9156-d00e9ede1f4e" providerId="AD" clId="Web-{B39CFB87-7208-A770-878D-828270766FE1}" dt="2018-08-13T14:12:08.563" v="189"/>
          <ac:spMkLst>
            <pc:docMk/>
            <pc:sldMk cId="159602189" sldId="261"/>
            <ac:spMk id="3" creationId="{5ACF0E93-5195-44B3-8618-8E949175B37E}"/>
          </ac:spMkLst>
        </pc:spChg>
        <pc:spChg chg="mod">
          <ac:chgData name="Joe Smith" userId="S::joe.smith@crisis.org.uk::339c0dfa-b3e8-40d0-9156-d00e9ede1f4e" providerId="AD" clId="Web-{B39CFB87-7208-A770-878D-828270766FE1}" dt="2018-08-13T14:14:29.704" v="213" actId="20577"/>
          <ac:spMkLst>
            <pc:docMk/>
            <pc:sldMk cId="159602189" sldId="261"/>
            <ac:spMk id="5" creationId="{34A765DE-BE5C-4860-BAB4-F717F1B5503B}"/>
          </ac:spMkLst>
        </pc:spChg>
        <pc:spChg chg="del">
          <ac:chgData name="Joe Smith" userId="S::joe.smith@crisis.org.uk::339c0dfa-b3e8-40d0-9156-d00e9ede1f4e" providerId="AD" clId="Web-{B39CFB87-7208-A770-878D-828270766FE1}" dt="2018-08-13T14:08:41.594" v="149"/>
          <ac:spMkLst>
            <pc:docMk/>
            <pc:sldMk cId="159602189" sldId="261"/>
            <ac:spMk id="7" creationId="{FC81FAC6-17DD-4CE0-AC76-B6522CC05EB6}"/>
          </ac:spMkLst>
        </pc:spChg>
        <pc:spChg chg="del">
          <ac:chgData name="Joe Smith" userId="S::joe.smith@crisis.org.uk::339c0dfa-b3e8-40d0-9156-d00e9ede1f4e" providerId="AD" clId="Web-{B39CFB87-7208-A770-878D-828270766FE1}" dt="2018-08-13T14:08:41.594" v="148"/>
          <ac:spMkLst>
            <pc:docMk/>
            <pc:sldMk cId="159602189" sldId="261"/>
            <ac:spMk id="8" creationId="{F4D20A9A-E1F0-4A89-A7DA-09B26F20723F}"/>
          </ac:spMkLst>
        </pc:spChg>
        <pc:spChg chg="del">
          <ac:chgData name="Joe Smith" userId="S::joe.smith@crisis.org.uk::339c0dfa-b3e8-40d0-9156-d00e9ede1f4e" providerId="AD" clId="Web-{B39CFB87-7208-A770-878D-828270766FE1}" dt="2018-08-13T14:08:41.594" v="147"/>
          <ac:spMkLst>
            <pc:docMk/>
            <pc:sldMk cId="159602189" sldId="261"/>
            <ac:spMk id="9" creationId="{F5BFB119-DA4D-40A4-84B3-A30992CB48B3}"/>
          </ac:spMkLst>
        </pc:spChg>
        <pc:spChg chg="del">
          <ac:chgData name="Joe Smith" userId="S::joe.smith@crisis.org.uk::339c0dfa-b3e8-40d0-9156-d00e9ede1f4e" providerId="AD" clId="Web-{B39CFB87-7208-A770-878D-828270766FE1}" dt="2018-08-13T14:08:41.594" v="146"/>
          <ac:spMkLst>
            <pc:docMk/>
            <pc:sldMk cId="159602189" sldId="261"/>
            <ac:spMk id="10" creationId="{97D6CFEE-9496-4AE6-BF99-F86822E2918C}"/>
          </ac:spMkLst>
        </pc:spChg>
        <pc:spChg chg="add mod">
          <ac:chgData name="Joe Smith" userId="S::joe.smith@crisis.org.uk::339c0dfa-b3e8-40d0-9156-d00e9ede1f4e" providerId="AD" clId="Web-{B39CFB87-7208-A770-878D-828270766FE1}" dt="2018-08-13T14:12:08.563" v="189"/>
          <ac:spMkLst>
            <pc:docMk/>
            <pc:sldMk cId="159602189" sldId="261"/>
            <ac:spMk id="12" creationId="{D9BF4C33-D283-480B-A321-CC3F256CB715}"/>
          </ac:spMkLst>
        </pc:spChg>
        <pc:picChg chg="add mod">
          <ac:chgData name="Joe Smith" userId="S::joe.smith@crisis.org.uk::339c0dfa-b3e8-40d0-9156-d00e9ede1f4e" providerId="AD" clId="Web-{B39CFB87-7208-A770-878D-828270766FE1}" dt="2018-08-13T14:11:24.844" v="188" actId="1076"/>
          <ac:picMkLst>
            <pc:docMk/>
            <pc:sldMk cId="159602189" sldId="261"/>
            <ac:picMk id="4" creationId="{AC07814D-E46D-413B-9960-1048B52CA172}"/>
          </ac:picMkLst>
        </pc:picChg>
        <pc:picChg chg="add mod">
          <ac:chgData name="Joe Smith" userId="S::joe.smith@crisis.org.uk::339c0dfa-b3e8-40d0-9156-d00e9ede1f4e" providerId="AD" clId="Web-{B39CFB87-7208-A770-878D-828270766FE1}" dt="2018-08-13T14:13:24.079" v="194" actId="1076"/>
          <ac:picMkLst>
            <pc:docMk/>
            <pc:sldMk cId="159602189" sldId="261"/>
            <ac:picMk id="13" creationId="{26ADAD26-63C2-4F52-B3C4-009723368841}"/>
          </ac:picMkLst>
        </pc:picChg>
      </pc:sldChg>
      <pc:sldChg chg="del">
        <pc:chgData name="Joe Smith" userId="S::joe.smith@crisis.org.uk::339c0dfa-b3e8-40d0-9156-d00e9ede1f4e" providerId="AD" clId="Web-{B39CFB87-7208-A770-878D-828270766FE1}" dt="2018-08-13T14:13:55.844" v="201"/>
        <pc:sldMkLst>
          <pc:docMk/>
          <pc:sldMk cId="3320406937" sldId="262"/>
        </pc:sldMkLst>
      </pc:sldChg>
      <pc:sldChg chg="del">
        <pc:chgData name="Joe Smith" userId="S::joe.smith@crisis.org.uk::339c0dfa-b3e8-40d0-9156-d00e9ede1f4e" providerId="AD" clId="Web-{B39CFB87-7208-A770-878D-828270766FE1}" dt="2018-08-13T14:13:55.844" v="200"/>
        <pc:sldMkLst>
          <pc:docMk/>
          <pc:sldMk cId="2461920024" sldId="263"/>
        </pc:sldMkLst>
      </pc:sldChg>
      <pc:sldChg chg="del">
        <pc:chgData name="Joe Smith" userId="S::joe.smith@crisis.org.uk::339c0dfa-b3e8-40d0-9156-d00e9ede1f4e" providerId="AD" clId="Web-{B39CFB87-7208-A770-878D-828270766FE1}" dt="2018-08-13T14:13:55.844" v="199"/>
        <pc:sldMkLst>
          <pc:docMk/>
          <pc:sldMk cId="4103890304" sldId="264"/>
        </pc:sldMkLst>
      </pc:sldChg>
      <pc:sldChg chg="del">
        <pc:chgData name="Joe Smith" userId="S::joe.smith@crisis.org.uk::339c0dfa-b3e8-40d0-9156-d00e9ede1f4e" providerId="AD" clId="Web-{B39CFB87-7208-A770-878D-828270766FE1}" dt="2018-08-13T14:13:55.829" v="197"/>
        <pc:sldMkLst>
          <pc:docMk/>
          <pc:sldMk cId="876371451" sldId="265"/>
        </pc:sldMkLst>
      </pc:sldChg>
      <pc:sldChg chg="del">
        <pc:chgData name="Joe Smith" userId="S::joe.smith@crisis.org.uk::339c0dfa-b3e8-40d0-9156-d00e9ede1f4e" providerId="AD" clId="Web-{B39CFB87-7208-A770-878D-828270766FE1}" dt="2018-08-13T14:13:55.829" v="198"/>
        <pc:sldMkLst>
          <pc:docMk/>
          <pc:sldMk cId="2722627332" sldId="266"/>
        </pc:sldMkLst>
      </pc:sldChg>
      <pc:sldChg chg="del">
        <pc:chgData name="Joe Smith" userId="S::joe.smith@crisis.org.uk::339c0dfa-b3e8-40d0-9156-d00e9ede1f4e" providerId="AD" clId="Web-{B39CFB87-7208-A770-878D-828270766FE1}" dt="2018-08-13T14:13:55.829" v="196"/>
        <pc:sldMkLst>
          <pc:docMk/>
          <pc:sldMk cId="2742167830" sldId="267"/>
        </pc:sldMkLst>
      </pc:sldChg>
      <pc:sldChg chg="del">
        <pc:chgData name="Joe Smith" userId="S::joe.smith@crisis.org.uk::339c0dfa-b3e8-40d0-9156-d00e9ede1f4e" providerId="AD" clId="Web-{B39CFB87-7208-A770-878D-828270766FE1}" dt="2018-08-13T14:13:55.829" v="195"/>
        <pc:sldMkLst>
          <pc:docMk/>
          <pc:sldMk cId="1231873837" sldId="268"/>
        </pc:sldMkLst>
      </pc:sldChg>
      <pc:sldChg chg="del">
        <pc:chgData name="Joe Smith" userId="S::joe.smith@crisis.org.uk::339c0dfa-b3e8-40d0-9156-d00e9ede1f4e" providerId="AD" clId="Web-{B39CFB87-7208-A770-878D-828270766FE1}" dt="2018-08-13T14:08:25.938" v="145"/>
        <pc:sldMkLst>
          <pc:docMk/>
          <pc:sldMk cId="3307198454" sldId="269"/>
        </pc:sldMkLst>
      </pc:sldChg>
      <pc:sldChg chg="addSp delSp modSp new mod modClrScheme chgLayout">
        <pc:chgData name="Joe Smith" userId="S::joe.smith@crisis.org.uk::339c0dfa-b3e8-40d0-9156-d00e9ede1f4e" providerId="AD" clId="Web-{B39CFB87-7208-A770-878D-828270766FE1}" dt="2018-08-13T14:28:46.141" v="335"/>
        <pc:sldMkLst>
          <pc:docMk/>
          <pc:sldMk cId="2276800071" sldId="270"/>
        </pc:sldMkLst>
        <pc:spChg chg="mod ord">
          <ac:chgData name="Joe Smith" userId="S::joe.smith@crisis.org.uk::339c0dfa-b3e8-40d0-9156-d00e9ede1f4e" providerId="AD" clId="Web-{B39CFB87-7208-A770-878D-828270766FE1}" dt="2018-08-13T13:57:37.673" v="70" actId="20577"/>
          <ac:spMkLst>
            <pc:docMk/>
            <pc:sldMk cId="2276800071" sldId="270"/>
            <ac:spMk id="2" creationId="{98103C5E-A6D9-4A9A-BE9A-E1FEE88180D9}"/>
          </ac:spMkLst>
        </pc:spChg>
        <pc:spChg chg="del mod ord">
          <ac:chgData name="Joe Smith" userId="S::joe.smith@crisis.org.uk::339c0dfa-b3e8-40d0-9156-d00e9ede1f4e" providerId="AD" clId="Web-{B39CFB87-7208-A770-878D-828270766FE1}" dt="2018-08-13T14:27:38.719" v="317"/>
          <ac:spMkLst>
            <pc:docMk/>
            <pc:sldMk cId="2276800071" sldId="270"/>
            <ac:spMk id="3" creationId="{2E995819-5488-490D-B424-7241D25ED2AB}"/>
          </ac:spMkLst>
        </pc:spChg>
        <pc:spChg chg="add mod">
          <ac:chgData name="Joe Smith" userId="S::joe.smith@crisis.org.uk::339c0dfa-b3e8-40d0-9156-d00e9ede1f4e" providerId="AD" clId="Web-{B39CFB87-7208-A770-878D-828270766FE1}" dt="2018-08-13T14:28:46.141" v="335"/>
          <ac:spMkLst>
            <pc:docMk/>
            <pc:sldMk cId="2276800071" sldId="270"/>
            <ac:spMk id="5" creationId="{9DA757C0-1EB8-47B5-9F98-C71539FBF994}"/>
          </ac:spMkLst>
        </pc:spChg>
        <pc:picChg chg="add">
          <ac:chgData name="Joe Smith" userId="S::joe.smith@crisis.org.uk::339c0dfa-b3e8-40d0-9156-d00e9ede1f4e" providerId="AD" clId="Web-{B39CFB87-7208-A770-878D-828270766FE1}" dt="2018-08-13T14:27:41.110" v="319"/>
          <ac:picMkLst>
            <pc:docMk/>
            <pc:sldMk cId="2276800071" sldId="270"/>
            <ac:picMk id="7" creationId="{EA723B61-8413-4E0B-8163-DB74F1DDC92F}"/>
          </ac:picMkLst>
        </pc:picChg>
      </pc:sldChg>
      <pc:sldChg chg="new del">
        <pc:chgData name="Joe Smith" userId="S::joe.smith@crisis.org.uk::339c0dfa-b3e8-40d0-9156-d00e9ede1f4e" providerId="AD" clId="Web-{B39CFB87-7208-A770-878D-828270766FE1}" dt="2018-08-13T13:50:02.391" v="1"/>
        <pc:sldMkLst>
          <pc:docMk/>
          <pc:sldMk cId="2753798917" sldId="270"/>
        </pc:sldMkLst>
      </pc:sldChg>
      <pc:sldChg chg="modSp add replId">
        <pc:chgData name="Joe Smith" userId="S::joe.smith@crisis.org.uk::339c0dfa-b3e8-40d0-9156-d00e9ede1f4e" providerId="AD" clId="Web-{B39CFB87-7208-A770-878D-828270766FE1}" dt="2018-08-13T13:55:27.923" v="47" actId="20577"/>
        <pc:sldMkLst>
          <pc:docMk/>
          <pc:sldMk cId="1400405914" sldId="271"/>
        </pc:sldMkLst>
        <pc:spChg chg="mod">
          <ac:chgData name="Joe Smith" userId="S::joe.smith@crisis.org.uk::339c0dfa-b3e8-40d0-9156-d00e9ede1f4e" providerId="AD" clId="Web-{B39CFB87-7208-A770-878D-828270766FE1}" dt="2018-08-13T13:55:27.923" v="47" actId="20577"/>
          <ac:spMkLst>
            <pc:docMk/>
            <pc:sldMk cId="1400405914" sldId="271"/>
            <ac:spMk id="5" creationId="{34A765DE-BE5C-4860-BAB4-F717F1B5503B}"/>
          </ac:spMkLst>
        </pc:spChg>
      </pc:sldChg>
      <pc:sldChg chg="modSp add replId">
        <pc:chgData name="Joe Smith" userId="S::joe.smith@crisis.org.uk::339c0dfa-b3e8-40d0-9156-d00e9ede1f4e" providerId="AD" clId="Web-{B39CFB87-7208-A770-878D-828270766FE1}" dt="2018-08-13T13:56:46.938" v="58" actId="20577"/>
        <pc:sldMkLst>
          <pc:docMk/>
          <pc:sldMk cId="3722288683" sldId="272"/>
        </pc:sldMkLst>
        <pc:spChg chg="mod">
          <ac:chgData name="Joe Smith" userId="S::joe.smith@crisis.org.uk::339c0dfa-b3e8-40d0-9156-d00e9ede1f4e" providerId="AD" clId="Web-{B39CFB87-7208-A770-878D-828270766FE1}" dt="2018-08-13T13:56:46.938" v="58" actId="20577"/>
          <ac:spMkLst>
            <pc:docMk/>
            <pc:sldMk cId="3722288683" sldId="272"/>
            <ac:spMk id="5" creationId="{34A765DE-BE5C-4860-BAB4-F717F1B5503B}"/>
          </ac:spMkLst>
        </pc:spChg>
      </pc:sldChg>
      <pc:sldChg chg="addSp delSp modSp new mod ord modClrScheme chgLayout">
        <pc:chgData name="Joe Smith" userId="S::joe.smith@crisis.org.uk::339c0dfa-b3e8-40d0-9156-d00e9ede1f4e" providerId="AD" clId="Web-{B39CFB87-7208-A770-878D-828270766FE1}" dt="2018-08-13T14:28:55.501" v="336"/>
        <pc:sldMkLst>
          <pc:docMk/>
          <pc:sldMk cId="933237341" sldId="273"/>
        </pc:sldMkLst>
        <pc:spChg chg="del">
          <ac:chgData name="Joe Smith" userId="S::joe.smith@crisis.org.uk::339c0dfa-b3e8-40d0-9156-d00e9ede1f4e" providerId="AD" clId="Web-{B39CFB87-7208-A770-878D-828270766FE1}" dt="2018-08-13T13:57:10.688" v="63"/>
          <ac:spMkLst>
            <pc:docMk/>
            <pc:sldMk cId="933237341" sldId="273"/>
            <ac:spMk id="2" creationId="{DF6FC16D-07A0-451F-A234-61368F5A62E4}"/>
          </ac:spMkLst>
        </pc:spChg>
        <pc:spChg chg="del">
          <ac:chgData name="Joe Smith" userId="S::joe.smith@crisis.org.uk::339c0dfa-b3e8-40d0-9156-d00e9ede1f4e" providerId="AD" clId="Web-{B39CFB87-7208-A770-878D-828270766FE1}" dt="2018-08-13T13:57:10.688" v="63"/>
          <ac:spMkLst>
            <pc:docMk/>
            <pc:sldMk cId="933237341" sldId="273"/>
            <ac:spMk id="3" creationId="{000FD312-F8DE-443A-9BAA-C6168591D7ED}"/>
          </ac:spMkLst>
        </pc:spChg>
        <pc:spChg chg="del">
          <ac:chgData name="Joe Smith" userId="S::joe.smith@crisis.org.uk::339c0dfa-b3e8-40d0-9156-d00e9ede1f4e" providerId="AD" clId="Web-{B39CFB87-7208-A770-878D-828270766FE1}" dt="2018-08-13T13:57:10.688" v="63"/>
          <ac:spMkLst>
            <pc:docMk/>
            <pc:sldMk cId="933237341" sldId="273"/>
            <ac:spMk id="4" creationId="{5B8F2C36-111A-45C8-B134-879516A3D018}"/>
          </ac:spMkLst>
        </pc:spChg>
        <pc:spChg chg="add mod">
          <ac:chgData name="Joe Smith" userId="S::joe.smith@crisis.org.uk::339c0dfa-b3e8-40d0-9156-d00e9ede1f4e" providerId="AD" clId="Web-{B39CFB87-7208-A770-878D-828270766FE1}" dt="2018-08-13T13:57:27.345" v="68" actId="20577"/>
          <ac:spMkLst>
            <pc:docMk/>
            <pc:sldMk cId="933237341" sldId="273"/>
            <ac:spMk id="5" creationId="{81DB5D26-DAB9-43A6-A587-53CE5D7FDF93}"/>
          </ac:spMkLst>
        </pc:spChg>
        <pc:spChg chg="add mod">
          <ac:chgData name="Joe Smith" userId="S::joe.smith@crisis.org.uk::339c0dfa-b3e8-40d0-9156-d00e9ede1f4e" providerId="AD" clId="Web-{B39CFB87-7208-A770-878D-828270766FE1}" dt="2018-08-13T14:28:55.501" v="336"/>
          <ac:spMkLst>
            <pc:docMk/>
            <pc:sldMk cId="933237341" sldId="273"/>
            <ac:spMk id="6" creationId="{219F44E9-E88F-4DB9-9249-1A5F2693DBD8}"/>
          </ac:spMkLst>
        </pc:spChg>
        <pc:picChg chg="add mod">
          <ac:chgData name="Joe Smith" userId="S::joe.smith@crisis.org.uk::339c0dfa-b3e8-40d0-9156-d00e9ede1f4e" providerId="AD" clId="Web-{B39CFB87-7208-A770-878D-828270766FE1}" dt="2018-08-13T14:26:29.016" v="315" actId="1076"/>
          <ac:picMkLst>
            <pc:docMk/>
            <pc:sldMk cId="933237341" sldId="273"/>
            <ac:picMk id="7" creationId="{A79EF94C-CD22-486B-B61F-E76E0CA70FE7}"/>
          </ac:picMkLst>
        </pc:picChg>
      </pc:sldChg>
      <pc:sldChg chg="addSp delSp modSp add mod replId modClrScheme chgLayout">
        <pc:chgData name="Joe Smith" userId="S::joe.smith@crisis.org.uk::339c0dfa-b3e8-40d0-9156-d00e9ede1f4e" providerId="AD" clId="Web-{B39CFB87-7208-A770-878D-828270766FE1}" dt="2018-08-13T14:31:01.610" v="352" actId="20577"/>
        <pc:sldMkLst>
          <pc:docMk/>
          <pc:sldMk cId="4015106481" sldId="274"/>
        </pc:sldMkLst>
        <pc:spChg chg="add mod">
          <ac:chgData name="Joe Smith" userId="S::joe.smith@crisis.org.uk::339c0dfa-b3e8-40d0-9156-d00e9ede1f4e" providerId="AD" clId="Web-{B39CFB87-7208-A770-878D-828270766FE1}" dt="2018-08-13T14:31:01.610" v="352" actId="20577"/>
          <ac:spMkLst>
            <pc:docMk/>
            <pc:sldMk cId="4015106481" sldId="274"/>
            <ac:spMk id="2" creationId="{17A703B2-1709-429C-BD29-FB281EDED3EC}"/>
          </ac:spMkLst>
        </pc:spChg>
        <pc:spChg chg="mod ord">
          <ac:chgData name="Joe Smith" userId="S::joe.smith@crisis.org.uk::339c0dfa-b3e8-40d0-9156-d00e9ede1f4e" providerId="AD" clId="Web-{B39CFB87-7208-A770-878D-828270766FE1}" dt="2018-08-13T13:59:35.516" v="78" actId="20577"/>
          <ac:spMkLst>
            <pc:docMk/>
            <pc:sldMk cId="4015106481" sldId="274"/>
            <ac:spMk id="5" creationId="{81DB5D26-DAB9-43A6-A587-53CE5D7FDF93}"/>
          </ac:spMkLst>
        </pc:spChg>
        <pc:spChg chg="del mod ord">
          <ac:chgData name="Joe Smith" userId="S::joe.smith@crisis.org.uk::339c0dfa-b3e8-40d0-9156-d00e9ede1f4e" providerId="AD" clId="Web-{B39CFB87-7208-A770-878D-828270766FE1}" dt="2018-08-13T14:28:09.391" v="326"/>
          <ac:spMkLst>
            <pc:docMk/>
            <pc:sldMk cId="4015106481" sldId="274"/>
            <ac:spMk id="6" creationId="{219F44E9-E88F-4DB9-9249-1A5F2693DBD8}"/>
          </ac:spMkLst>
        </pc:spChg>
        <pc:picChg chg="add">
          <ac:chgData name="Joe Smith" userId="S::joe.smith@crisis.org.uk::339c0dfa-b3e8-40d0-9156-d00e9ede1f4e" providerId="AD" clId="Web-{B39CFB87-7208-A770-878D-828270766FE1}" dt="2018-08-13T14:28:11.360" v="328"/>
          <ac:picMkLst>
            <pc:docMk/>
            <pc:sldMk cId="4015106481" sldId="274"/>
            <ac:picMk id="3" creationId="{B6971A40-D903-4AE7-9E9A-6EAC3343AADB}"/>
          </ac:picMkLst>
        </pc:picChg>
      </pc:sldChg>
      <pc:sldChg chg="addSp delSp modSp add mod replId modClrScheme chgLayout">
        <pc:chgData name="Joe Smith" userId="S::joe.smith@crisis.org.uk::339c0dfa-b3e8-40d0-9156-d00e9ede1f4e" providerId="AD" clId="Web-{B39CFB87-7208-A770-878D-828270766FE1}" dt="2018-08-13T14:29:12.016" v="340"/>
        <pc:sldMkLst>
          <pc:docMk/>
          <pc:sldMk cId="2490015563" sldId="275"/>
        </pc:sldMkLst>
        <pc:spChg chg="add mod">
          <ac:chgData name="Joe Smith" userId="S::joe.smith@crisis.org.uk::339c0dfa-b3e8-40d0-9156-d00e9ede1f4e" providerId="AD" clId="Web-{B39CFB87-7208-A770-878D-828270766FE1}" dt="2018-08-13T14:29:12.016" v="340"/>
          <ac:spMkLst>
            <pc:docMk/>
            <pc:sldMk cId="2490015563" sldId="275"/>
            <ac:spMk id="2" creationId="{F353199F-59A7-4881-9E0F-28616FD8AFC9}"/>
          </ac:spMkLst>
        </pc:spChg>
        <pc:spChg chg="mod ord">
          <ac:chgData name="Joe Smith" userId="S::joe.smith@crisis.org.uk::339c0dfa-b3e8-40d0-9156-d00e9ede1f4e" providerId="AD" clId="Web-{B39CFB87-7208-A770-878D-828270766FE1}" dt="2018-08-13T14:00:09.485" v="83" actId="20577"/>
          <ac:spMkLst>
            <pc:docMk/>
            <pc:sldMk cId="2490015563" sldId="275"/>
            <ac:spMk id="5" creationId="{81DB5D26-DAB9-43A6-A587-53CE5D7FDF93}"/>
          </ac:spMkLst>
        </pc:spChg>
        <pc:spChg chg="del mod ord">
          <ac:chgData name="Joe Smith" userId="S::joe.smith@crisis.org.uk::339c0dfa-b3e8-40d0-9156-d00e9ede1f4e" providerId="AD" clId="Web-{B39CFB87-7208-A770-878D-828270766FE1}" dt="2018-08-13T14:28:32.766" v="332"/>
          <ac:spMkLst>
            <pc:docMk/>
            <pc:sldMk cId="2490015563" sldId="275"/>
            <ac:spMk id="6" creationId="{219F44E9-E88F-4DB9-9249-1A5F2693DBD8}"/>
          </ac:spMkLst>
        </pc:spChg>
        <pc:picChg chg="add">
          <ac:chgData name="Joe Smith" userId="S::joe.smith@crisis.org.uk::339c0dfa-b3e8-40d0-9156-d00e9ede1f4e" providerId="AD" clId="Web-{B39CFB87-7208-A770-878D-828270766FE1}" dt="2018-08-13T14:28:34.094" v="334"/>
          <ac:picMkLst>
            <pc:docMk/>
            <pc:sldMk cId="2490015563" sldId="275"/>
            <ac:picMk id="3" creationId="{830EDC71-35D7-4E94-B218-F63A9FC3FC22}"/>
          </ac:picMkLst>
        </pc:picChg>
      </pc:sldChg>
      <pc:sldChg chg="addSp delSp modSp add mod ord replId modClrScheme chgLayout">
        <pc:chgData name="Joe Smith" userId="S::joe.smith@crisis.org.uk::339c0dfa-b3e8-40d0-9156-d00e9ede1f4e" providerId="AD" clId="Web-{B39CFB87-7208-A770-878D-828270766FE1}" dt="2018-08-13T14:29:35.626" v="346" actId="20577"/>
        <pc:sldMkLst>
          <pc:docMk/>
          <pc:sldMk cId="3442654019" sldId="276"/>
        </pc:sldMkLst>
        <pc:spChg chg="add mod">
          <ac:chgData name="Joe Smith" userId="S::joe.smith@crisis.org.uk::339c0dfa-b3e8-40d0-9156-d00e9ede1f4e" providerId="AD" clId="Web-{B39CFB87-7208-A770-878D-828270766FE1}" dt="2018-08-13T14:29:35.626" v="346" actId="20577"/>
          <ac:spMkLst>
            <pc:docMk/>
            <pc:sldMk cId="3442654019" sldId="276"/>
            <ac:spMk id="2" creationId="{76DEAA47-88CE-481D-99A7-FCEF2791B2FC}"/>
          </ac:spMkLst>
        </pc:spChg>
        <pc:spChg chg="mod ord">
          <ac:chgData name="Joe Smith" userId="S::joe.smith@crisis.org.uk::339c0dfa-b3e8-40d0-9156-d00e9ede1f4e" providerId="AD" clId="Web-{B39CFB87-7208-A770-878D-828270766FE1}" dt="2018-08-13T14:01:47.251" v="95" actId="20577"/>
          <ac:spMkLst>
            <pc:docMk/>
            <pc:sldMk cId="3442654019" sldId="276"/>
            <ac:spMk id="5" creationId="{81DB5D26-DAB9-43A6-A587-53CE5D7FDF93}"/>
          </ac:spMkLst>
        </pc:spChg>
        <pc:spChg chg="del mod ord">
          <ac:chgData name="Joe Smith" userId="S::joe.smith@crisis.org.uk::339c0dfa-b3e8-40d0-9156-d00e9ede1f4e" providerId="AD" clId="Web-{B39CFB87-7208-A770-878D-828270766FE1}" dt="2018-08-13T14:29:28.282" v="341"/>
          <ac:spMkLst>
            <pc:docMk/>
            <pc:sldMk cId="3442654019" sldId="276"/>
            <ac:spMk id="6" creationId="{219F44E9-E88F-4DB9-9249-1A5F2693DBD8}"/>
          </ac:spMkLst>
        </pc:spChg>
        <pc:picChg chg="add">
          <ac:chgData name="Joe Smith" userId="S::joe.smith@crisis.org.uk::339c0dfa-b3e8-40d0-9156-d00e9ede1f4e" providerId="AD" clId="Web-{B39CFB87-7208-A770-878D-828270766FE1}" dt="2018-08-13T14:29:30.219" v="343"/>
          <ac:picMkLst>
            <pc:docMk/>
            <pc:sldMk cId="3442654019" sldId="276"/>
            <ac:picMk id="3" creationId="{D8A01E9E-5CC8-4E2A-872D-008A75578AD3}"/>
          </ac:picMkLst>
        </pc:picChg>
      </pc:sldChg>
      <pc:sldChg chg="addSp delSp modSp add mod replId modClrScheme chgLayout">
        <pc:chgData name="Joe Smith" userId="S::joe.smith@crisis.org.uk::339c0dfa-b3e8-40d0-9156-d00e9ede1f4e" providerId="AD" clId="Web-{B39CFB87-7208-A770-878D-828270766FE1}" dt="2018-08-13T14:31:12.798" v="355" actId="20577"/>
        <pc:sldMkLst>
          <pc:docMk/>
          <pc:sldMk cId="4066798462" sldId="277"/>
        </pc:sldMkLst>
        <pc:spChg chg="add mod">
          <ac:chgData name="Joe Smith" userId="S::joe.smith@crisis.org.uk::339c0dfa-b3e8-40d0-9156-d00e9ede1f4e" providerId="AD" clId="Web-{B39CFB87-7208-A770-878D-828270766FE1}" dt="2018-08-13T14:31:12.798" v="355" actId="20577"/>
          <ac:spMkLst>
            <pc:docMk/>
            <pc:sldMk cId="4066798462" sldId="277"/>
            <ac:spMk id="2" creationId="{A2571D25-D0F0-4EB4-82DB-50D0814E7806}"/>
          </ac:spMkLst>
        </pc:spChg>
        <pc:spChg chg="mod ord">
          <ac:chgData name="Joe Smith" userId="S::joe.smith@crisis.org.uk::339c0dfa-b3e8-40d0-9156-d00e9ede1f4e" providerId="AD" clId="Web-{B39CFB87-7208-A770-878D-828270766FE1}" dt="2018-08-13T14:03:04.891" v="105" actId="20577"/>
          <ac:spMkLst>
            <pc:docMk/>
            <pc:sldMk cId="4066798462" sldId="277"/>
            <ac:spMk id="5" creationId="{81DB5D26-DAB9-43A6-A587-53CE5D7FDF93}"/>
          </ac:spMkLst>
        </pc:spChg>
        <pc:spChg chg="del mod ord">
          <ac:chgData name="Joe Smith" userId="S::joe.smith@crisis.org.uk::339c0dfa-b3e8-40d0-9156-d00e9ede1f4e" providerId="AD" clId="Web-{B39CFB87-7208-A770-878D-828270766FE1}" dt="2018-08-13T14:29:46.126" v="347"/>
          <ac:spMkLst>
            <pc:docMk/>
            <pc:sldMk cId="4066798462" sldId="277"/>
            <ac:spMk id="6" creationId="{219F44E9-E88F-4DB9-9249-1A5F2693DBD8}"/>
          </ac:spMkLst>
        </pc:spChg>
        <pc:picChg chg="add">
          <ac:chgData name="Joe Smith" userId="S::joe.smith@crisis.org.uk::339c0dfa-b3e8-40d0-9156-d00e9ede1f4e" providerId="AD" clId="Web-{B39CFB87-7208-A770-878D-828270766FE1}" dt="2018-08-13T14:29:47.891" v="349"/>
          <ac:picMkLst>
            <pc:docMk/>
            <pc:sldMk cId="4066798462" sldId="277"/>
            <ac:picMk id="3" creationId="{B0488A60-0E7F-409C-B62C-E93CC2915685}"/>
          </ac:picMkLst>
        </pc:picChg>
      </pc:sldChg>
      <pc:sldChg chg="modSp add replId">
        <pc:chgData name="Joe Smith" userId="S::joe.smith@crisis.org.uk::339c0dfa-b3e8-40d0-9156-d00e9ede1f4e" providerId="AD" clId="Web-{B39CFB87-7208-A770-878D-828270766FE1}" dt="2018-08-13T14:03:49.891" v="110" actId="20577"/>
        <pc:sldMkLst>
          <pc:docMk/>
          <pc:sldMk cId="3955004187" sldId="278"/>
        </pc:sldMkLst>
        <pc:spChg chg="mod">
          <ac:chgData name="Joe Smith" userId="S::joe.smith@crisis.org.uk::339c0dfa-b3e8-40d0-9156-d00e9ede1f4e" providerId="AD" clId="Web-{B39CFB87-7208-A770-878D-828270766FE1}" dt="2018-08-13T14:03:49.891" v="110" actId="20577"/>
          <ac:spMkLst>
            <pc:docMk/>
            <pc:sldMk cId="3955004187" sldId="278"/>
            <ac:spMk id="5" creationId="{00000000-0000-0000-0000-000000000000}"/>
          </ac:spMkLst>
        </pc:spChg>
      </pc:sldChg>
      <pc:sldChg chg="addSp delSp modSp add ord replId">
        <pc:chgData name="Joe Smith" userId="S::joe.smith@crisis.org.uk::339c0dfa-b3e8-40d0-9156-d00e9ede1f4e" providerId="AD" clId="Web-{B39CFB87-7208-A770-878D-828270766FE1}" dt="2018-08-13T14:33:22.813" v="358"/>
        <pc:sldMkLst>
          <pc:docMk/>
          <pc:sldMk cId="1580521528" sldId="279"/>
        </pc:sldMkLst>
        <pc:spChg chg="del">
          <ac:chgData name="Joe Smith" userId="S::joe.smith@crisis.org.uk::339c0dfa-b3e8-40d0-9156-d00e9ede1f4e" providerId="AD" clId="Web-{B39CFB87-7208-A770-878D-828270766FE1}" dt="2018-08-13T14:33:20.876" v="356"/>
          <ac:spMkLst>
            <pc:docMk/>
            <pc:sldMk cId="1580521528" sldId="279"/>
            <ac:spMk id="3" creationId="{2E995819-5488-490D-B424-7241D25ED2AB}"/>
          </ac:spMkLst>
        </pc:spChg>
        <pc:spChg chg="add mod">
          <ac:chgData name="Joe Smith" userId="S::joe.smith@crisis.org.uk::339c0dfa-b3e8-40d0-9156-d00e9ede1f4e" providerId="AD" clId="Web-{B39CFB87-7208-A770-878D-828270766FE1}" dt="2018-08-13T14:33:22.704" v="357"/>
          <ac:spMkLst>
            <pc:docMk/>
            <pc:sldMk cId="1580521528" sldId="279"/>
            <ac:spMk id="5" creationId="{5AC470F6-F98A-4F99-8F9E-73CF5C202D10}"/>
          </ac:spMkLst>
        </pc:spChg>
        <pc:picChg chg="add">
          <ac:chgData name="Joe Smith" userId="S::joe.smith@crisis.org.uk::339c0dfa-b3e8-40d0-9156-d00e9ede1f4e" providerId="AD" clId="Web-{B39CFB87-7208-A770-878D-828270766FE1}" dt="2018-08-13T14:33:22.813" v="358"/>
          <ac:picMkLst>
            <pc:docMk/>
            <pc:sldMk cId="1580521528" sldId="279"/>
            <ac:picMk id="7" creationId="{13ECAC82-53FE-4893-919E-EE6E0D3B246A}"/>
          </ac:picMkLst>
        </pc:picChg>
      </pc:sldChg>
      <pc:sldChg chg="addSp modSp add ord replId">
        <pc:chgData name="Joe Smith" userId="S::joe.smith@crisis.org.uk::339c0dfa-b3e8-40d0-9156-d00e9ede1f4e" providerId="AD" clId="Web-{B39CFB87-7208-A770-878D-828270766FE1}" dt="2018-08-13T14:33:26.579" v="360"/>
        <pc:sldMkLst>
          <pc:docMk/>
          <pc:sldMk cId="3778045118" sldId="280"/>
        </pc:sldMkLst>
        <pc:spChg chg="add">
          <ac:chgData name="Joe Smith" userId="S::joe.smith@crisis.org.uk::339c0dfa-b3e8-40d0-9156-d00e9ede1f4e" providerId="AD" clId="Web-{B39CFB87-7208-A770-878D-828270766FE1}" dt="2018-08-13T14:33:26.469" v="359"/>
          <ac:spMkLst>
            <pc:docMk/>
            <pc:sldMk cId="3778045118" sldId="280"/>
            <ac:spMk id="2" creationId="{33DEC31A-603F-4223-876A-7257D4C1183A}"/>
          </ac:spMkLst>
        </pc:spChg>
        <pc:spChg chg="mod">
          <ac:chgData name="Joe Smith" userId="S::joe.smith@crisis.org.uk::339c0dfa-b3e8-40d0-9156-d00e9ede1f4e" providerId="AD" clId="Web-{B39CFB87-7208-A770-878D-828270766FE1}" dt="2018-08-13T14:04:43.141" v="119" actId="20577"/>
          <ac:spMkLst>
            <pc:docMk/>
            <pc:sldMk cId="3778045118" sldId="280"/>
            <ac:spMk id="5" creationId="{81DB5D26-DAB9-43A6-A587-53CE5D7FDF93}"/>
          </ac:spMkLst>
        </pc:spChg>
        <pc:picChg chg="add">
          <ac:chgData name="Joe Smith" userId="S::joe.smith@crisis.org.uk::339c0dfa-b3e8-40d0-9156-d00e9ede1f4e" providerId="AD" clId="Web-{B39CFB87-7208-A770-878D-828270766FE1}" dt="2018-08-13T14:33:26.579" v="360"/>
          <ac:picMkLst>
            <pc:docMk/>
            <pc:sldMk cId="3778045118" sldId="280"/>
            <ac:picMk id="3" creationId="{F48F87A5-C128-449C-B4B7-F9E0AFEB8C12}"/>
          </ac:picMkLst>
        </pc:picChg>
      </pc:sldChg>
      <pc:sldChg chg="addSp modSp add replId">
        <pc:chgData name="Joe Smith" userId="S::joe.smith@crisis.org.uk::339c0dfa-b3e8-40d0-9156-d00e9ede1f4e" providerId="AD" clId="Web-{B39CFB87-7208-A770-878D-828270766FE1}" dt="2018-08-13T14:33:42.110" v="363" actId="20577"/>
        <pc:sldMkLst>
          <pc:docMk/>
          <pc:sldMk cId="3542869674" sldId="281"/>
        </pc:sldMkLst>
        <pc:spChg chg="add mod">
          <ac:chgData name="Joe Smith" userId="S::joe.smith@crisis.org.uk::339c0dfa-b3e8-40d0-9156-d00e9ede1f4e" providerId="AD" clId="Web-{B39CFB87-7208-A770-878D-828270766FE1}" dt="2018-08-13T14:33:42.110" v="363" actId="20577"/>
          <ac:spMkLst>
            <pc:docMk/>
            <pc:sldMk cId="3542869674" sldId="281"/>
            <ac:spMk id="2" creationId="{5AF53E9C-F279-4D5E-99B6-EC55FCC29866}"/>
          </ac:spMkLst>
        </pc:spChg>
        <pc:spChg chg="mod">
          <ac:chgData name="Joe Smith" userId="S::joe.smith@crisis.org.uk::339c0dfa-b3e8-40d0-9156-d00e9ede1f4e" providerId="AD" clId="Web-{B39CFB87-7208-A770-878D-828270766FE1}" dt="2018-08-13T14:05:42.501" v="128" actId="20577"/>
          <ac:spMkLst>
            <pc:docMk/>
            <pc:sldMk cId="3542869674" sldId="281"/>
            <ac:spMk id="5" creationId="{81DB5D26-DAB9-43A6-A587-53CE5D7FDF93}"/>
          </ac:spMkLst>
        </pc:spChg>
        <pc:picChg chg="add">
          <ac:chgData name="Joe Smith" userId="S::joe.smith@crisis.org.uk::339c0dfa-b3e8-40d0-9156-d00e9ede1f4e" providerId="AD" clId="Web-{B39CFB87-7208-A770-878D-828270766FE1}" dt="2018-08-13T14:33:34.298" v="362"/>
          <ac:picMkLst>
            <pc:docMk/>
            <pc:sldMk cId="3542869674" sldId="281"/>
            <ac:picMk id="3" creationId="{A820BB96-4A94-4903-83A1-B017546A7B46}"/>
          </ac:picMkLst>
        </pc:picChg>
      </pc:sldChg>
      <pc:sldChg chg="addSp modSp add replId">
        <pc:chgData name="Joe Smith" userId="S::joe.smith@crisis.org.uk::339c0dfa-b3e8-40d0-9156-d00e9ede1f4e" providerId="AD" clId="Web-{B39CFB87-7208-A770-878D-828270766FE1}" dt="2018-08-13T14:34:32.001" v="367" actId="20577"/>
        <pc:sldMkLst>
          <pc:docMk/>
          <pc:sldMk cId="1956764301" sldId="282"/>
        </pc:sldMkLst>
        <pc:spChg chg="add mod">
          <ac:chgData name="Joe Smith" userId="S::joe.smith@crisis.org.uk::339c0dfa-b3e8-40d0-9156-d00e9ede1f4e" providerId="AD" clId="Web-{B39CFB87-7208-A770-878D-828270766FE1}" dt="2018-08-13T14:34:32.001" v="367" actId="20577"/>
          <ac:spMkLst>
            <pc:docMk/>
            <pc:sldMk cId="1956764301" sldId="282"/>
            <ac:spMk id="2" creationId="{BDD75F18-8F07-4DB6-8A6A-15255A2031AC}"/>
          </ac:spMkLst>
        </pc:spChg>
        <pc:spChg chg="mod">
          <ac:chgData name="Joe Smith" userId="S::joe.smith@crisis.org.uk::339c0dfa-b3e8-40d0-9156-d00e9ede1f4e" providerId="AD" clId="Web-{B39CFB87-7208-A770-878D-828270766FE1}" dt="2018-08-13T14:06:44.766" v="137" actId="20577"/>
          <ac:spMkLst>
            <pc:docMk/>
            <pc:sldMk cId="1956764301" sldId="282"/>
            <ac:spMk id="5" creationId="{81DB5D26-DAB9-43A6-A587-53CE5D7FDF93}"/>
          </ac:spMkLst>
        </pc:spChg>
        <pc:picChg chg="add">
          <ac:chgData name="Joe Smith" userId="S::joe.smith@crisis.org.uk::339c0dfa-b3e8-40d0-9156-d00e9ede1f4e" providerId="AD" clId="Web-{B39CFB87-7208-A770-878D-828270766FE1}" dt="2018-08-13T14:34:28.157" v="365"/>
          <ac:picMkLst>
            <pc:docMk/>
            <pc:sldMk cId="1956764301" sldId="282"/>
            <ac:picMk id="3" creationId="{9107A79C-1AAA-4949-870B-BB68A231033B}"/>
          </ac:picMkLst>
        </pc:picChg>
      </pc:sldChg>
      <pc:sldChg chg="addSp modSp add replId">
        <pc:chgData name="Joe Smith" userId="S::joe.smith@crisis.org.uk::339c0dfa-b3e8-40d0-9156-d00e9ede1f4e" providerId="AD" clId="Web-{B39CFB87-7208-A770-878D-828270766FE1}" dt="2018-08-13T14:34:52.110" v="371" actId="20577"/>
        <pc:sldMkLst>
          <pc:docMk/>
          <pc:sldMk cId="320634822" sldId="283"/>
        </pc:sldMkLst>
        <pc:spChg chg="add mod">
          <ac:chgData name="Joe Smith" userId="S::joe.smith@crisis.org.uk::339c0dfa-b3e8-40d0-9156-d00e9ede1f4e" providerId="AD" clId="Web-{B39CFB87-7208-A770-878D-828270766FE1}" dt="2018-08-13T14:34:52.110" v="371" actId="20577"/>
          <ac:spMkLst>
            <pc:docMk/>
            <pc:sldMk cId="320634822" sldId="283"/>
            <ac:spMk id="2" creationId="{EE8D6C51-EAD2-40A7-81DF-809658DA8B3B}"/>
          </ac:spMkLst>
        </pc:spChg>
        <pc:spChg chg="mod">
          <ac:chgData name="Joe Smith" userId="S::joe.smith@crisis.org.uk::339c0dfa-b3e8-40d0-9156-d00e9ede1f4e" providerId="AD" clId="Web-{B39CFB87-7208-A770-878D-828270766FE1}" dt="2018-08-13T14:07:48.048" v="141" actId="20577"/>
          <ac:spMkLst>
            <pc:docMk/>
            <pc:sldMk cId="320634822" sldId="283"/>
            <ac:spMk id="5" creationId="{81DB5D26-DAB9-43A6-A587-53CE5D7FDF93}"/>
          </ac:spMkLst>
        </pc:spChg>
        <pc:picChg chg="add">
          <ac:chgData name="Joe Smith" userId="S::joe.smith@crisis.org.uk::339c0dfa-b3e8-40d0-9156-d00e9ede1f4e" providerId="AD" clId="Web-{B39CFB87-7208-A770-878D-828270766FE1}" dt="2018-08-13T14:34:44.813" v="369"/>
          <ac:picMkLst>
            <pc:docMk/>
            <pc:sldMk cId="320634822" sldId="283"/>
            <ac:picMk id="3" creationId="{80A172C6-CC0C-452C-A8A8-B081C1D04901}"/>
          </ac:picMkLst>
        </pc:picChg>
      </pc:sldChg>
      <pc:sldChg chg="add replId">
        <pc:chgData name="Joe Smith" userId="S::joe.smith@crisis.org.uk::339c0dfa-b3e8-40d0-9156-d00e9ede1f4e" providerId="AD" clId="Web-{B39CFB87-7208-A770-878D-828270766FE1}" dt="2018-08-13T14:08:04.829" v="142"/>
        <pc:sldMkLst>
          <pc:docMk/>
          <pc:sldMk cId="3291137224" sldId="284"/>
        </pc:sldMkLst>
      </pc:sldChg>
      <pc:sldChg chg="add ord replId">
        <pc:chgData name="Joe Smith" userId="S::joe.smith@crisis.org.uk::339c0dfa-b3e8-40d0-9156-d00e9ede1f4e" providerId="AD" clId="Web-{B39CFB87-7208-A770-878D-828270766FE1}" dt="2018-08-13T14:08:21.110" v="144"/>
        <pc:sldMkLst>
          <pc:docMk/>
          <pc:sldMk cId="1214482114" sldId="285"/>
        </pc:sldMkLst>
      </pc:sldChg>
      <pc:sldChg chg="add ord replId">
        <pc:chgData name="Joe Smith" userId="S::joe.smith@crisis.org.uk::339c0dfa-b3e8-40d0-9156-d00e9ede1f4e" providerId="AD" clId="Web-{B39CFB87-7208-A770-878D-828270766FE1}" dt="2018-08-13T14:35:04.032" v="372"/>
        <pc:sldMkLst>
          <pc:docMk/>
          <pc:sldMk cId="2125604364" sldId="286"/>
        </pc:sldMkLst>
      </pc:sldChg>
      <pc:sldChg chg="modSp add replId">
        <pc:chgData name="Joe Smith" userId="S::joe.smith@crisis.org.uk::339c0dfa-b3e8-40d0-9156-d00e9ede1f4e" providerId="AD" clId="Web-{B39CFB87-7208-A770-878D-828270766FE1}" dt="2018-08-13T14:14:49.079" v="226" actId="20577"/>
        <pc:sldMkLst>
          <pc:docMk/>
          <pc:sldMk cId="120967413" sldId="287"/>
        </pc:sldMkLst>
        <pc:spChg chg="mod">
          <ac:chgData name="Joe Smith" userId="S::joe.smith@crisis.org.uk::339c0dfa-b3e8-40d0-9156-d00e9ede1f4e" providerId="AD" clId="Web-{B39CFB87-7208-A770-878D-828270766FE1}" dt="2018-08-13T14:14:49.079" v="226" actId="20577"/>
          <ac:spMkLst>
            <pc:docMk/>
            <pc:sldMk cId="120967413" sldId="287"/>
            <ac:spMk id="5" creationId="{34A765DE-BE5C-4860-BAB4-F717F1B5503B}"/>
          </ac:spMkLst>
        </pc:spChg>
      </pc:sldChg>
      <pc:sldChg chg="modSp add ord replId">
        <pc:chgData name="Joe Smith" userId="S::joe.smith@crisis.org.uk::339c0dfa-b3e8-40d0-9156-d00e9ede1f4e" providerId="AD" clId="Web-{B39CFB87-7208-A770-878D-828270766FE1}" dt="2018-08-13T14:36:29.751" v="379"/>
        <pc:sldMkLst>
          <pc:docMk/>
          <pc:sldMk cId="2763840128" sldId="288"/>
        </pc:sldMkLst>
        <pc:spChg chg="mod">
          <ac:chgData name="Joe Smith" userId="S::joe.smith@crisis.org.uk::339c0dfa-b3e8-40d0-9156-d00e9ede1f4e" providerId="AD" clId="Web-{B39CFB87-7208-A770-878D-828270766FE1}" dt="2018-08-13T14:20:00.641" v="248" actId="20577"/>
          <ac:spMkLst>
            <pc:docMk/>
            <pc:sldMk cId="2763840128" sldId="288"/>
            <ac:spMk id="5" creationId="{34A765DE-BE5C-4860-BAB4-F717F1B5503B}"/>
          </ac:spMkLst>
        </pc:spChg>
      </pc:sldChg>
      <pc:sldChg chg="modSp add ord replId">
        <pc:chgData name="Joe Smith" userId="S::joe.smith@crisis.org.uk::339c0dfa-b3e8-40d0-9156-d00e9ede1f4e" providerId="AD" clId="Web-{B39CFB87-7208-A770-878D-828270766FE1}" dt="2018-08-13T14:35:33.985" v="373"/>
        <pc:sldMkLst>
          <pc:docMk/>
          <pc:sldMk cId="1721946913" sldId="289"/>
        </pc:sldMkLst>
        <pc:spChg chg="mod">
          <ac:chgData name="Joe Smith" userId="S::joe.smith@crisis.org.uk::339c0dfa-b3e8-40d0-9156-d00e9ede1f4e" providerId="AD" clId="Web-{B39CFB87-7208-A770-878D-828270766FE1}" dt="2018-08-13T14:20:31.313" v="259" actId="20577"/>
          <ac:spMkLst>
            <pc:docMk/>
            <pc:sldMk cId="1721946913" sldId="289"/>
            <ac:spMk id="5" creationId="{34A765DE-BE5C-4860-BAB4-F717F1B5503B}"/>
          </ac:spMkLst>
        </pc:spChg>
      </pc:sldChg>
      <pc:sldChg chg="modSp add replId">
        <pc:chgData name="Joe Smith" userId="S::joe.smith@crisis.org.uk::339c0dfa-b3e8-40d0-9156-d00e9ede1f4e" providerId="AD" clId="Web-{B39CFB87-7208-A770-878D-828270766FE1}" dt="2018-08-13T14:21:16.563" v="266" actId="20577"/>
        <pc:sldMkLst>
          <pc:docMk/>
          <pc:sldMk cId="1545618131" sldId="290"/>
        </pc:sldMkLst>
        <pc:spChg chg="mod">
          <ac:chgData name="Joe Smith" userId="S::joe.smith@crisis.org.uk::339c0dfa-b3e8-40d0-9156-d00e9ede1f4e" providerId="AD" clId="Web-{B39CFB87-7208-A770-878D-828270766FE1}" dt="2018-08-13T14:21:16.563" v="266" actId="20577"/>
          <ac:spMkLst>
            <pc:docMk/>
            <pc:sldMk cId="1545618131" sldId="290"/>
            <ac:spMk id="5" creationId="{34A765DE-BE5C-4860-BAB4-F717F1B5503B}"/>
          </ac:spMkLst>
        </pc:spChg>
      </pc:sldChg>
      <pc:sldChg chg="modSp add ord replId">
        <pc:chgData name="Joe Smith" userId="S::joe.smith@crisis.org.uk::339c0dfa-b3e8-40d0-9156-d00e9ede1f4e" providerId="AD" clId="Web-{B39CFB87-7208-A770-878D-828270766FE1}" dt="2018-08-13T14:36:51.079" v="381"/>
        <pc:sldMkLst>
          <pc:docMk/>
          <pc:sldMk cId="705224998" sldId="291"/>
        </pc:sldMkLst>
        <pc:spChg chg="mod">
          <ac:chgData name="Joe Smith" userId="S::joe.smith@crisis.org.uk::339c0dfa-b3e8-40d0-9156-d00e9ede1f4e" providerId="AD" clId="Web-{B39CFB87-7208-A770-878D-828270766FE1}" dt="2018-08-13T14:21:48.907" v="276" actId="20577"/>
          <ac:spMkLst>
            <pc:docMk/>
            <pc:sldMk cId="705224998" sldId="291"/>
            <ac:spMk id="5" creationId="{34A765DE-BE5C-4860-BAB4-F717F1B5503B}"/>
          </ac:spMkLst>
        </pc:spChg>
      </pc:sldChg>
      <pc:sldChg chg="modSp add ord replId">
        <pc:chgData name="Joe Smith" userId="S::joe.smith@crisis.org.uk::339c0dfa-b3e8-40d0-9156-d00e9ede1f4e" providerId="AD" clId="Web-{B39CFB87-7208-A770-878D-828270766FE1}" dt="2018-08-13T14:39:53.238" v="401" actId="20577"/>
        <pc:sldMkLst>
          <pc:docMk/>
          <pc:sldMk cId="1236404540" sldId="292"/>
        </pc:sldMkLst>
        <pc:spChg chg="mod">
          <ac:chgData name="Joe Smith" userId="S::joe.smith@crisis.org.uk::339c0dfa-b3e8-40d0-9156-d00e9ede1f4e" providerId="AD" clId="Web-{B39CFB87-7208-A770-878D-828270766FE1}" dt="2018-08-13T14:39:53.238" v="401" actId="20577"/>
          <ac:spMkLst>
            <pc:docMk/>
            <pc:sldMk cId="1236404540" sldId="292"/>
            <ac:spMk id="5" creationId="{34A765DE-BE5C-4860-BAB4-F717F1B5503B}"/>
          </ac:spMkLst>
        </pc:spChg>
      </pc:sldChg>
      <pc:sldChg chg="modSp add ord replId">
        <pc:chgData name="Joe Smith" userId="S::joe.smith@crisis.org.uk::339c0dfa-b3e8-40d0-9156-d00e9ede1f4e" providerId="AD" clId="Web-{B39CFB87-7208-A770-878D-828270766FE1}" dt="2018-08-13T14:39:28.079" v="396" actId="20577"/>
        <pc:sldMkLst>
          <pc:docMk/>
          <pc:sldMk cId="743551575" sldId="293"/>
        </pc:sldMkLst>
        <pc:spChg chg="mod">
          <ac:chgData name="Joe Smith" userId="S::joe.smith@crisis.org.uk::339c0dfa-b3e8-40d0-9156-d00e9ede1f4e" providerId="AD" clId="Web-{B39CFB87-7208-A770-878D-828270766FE1}" dt="2018-08-13T14:39:28.079" v="396" actId="20577"/>
          <ac:spMkLst>
            <pc:docMk/>
            <pc:sldMk cId="743551575" sldId="293"/>
            <ac:spMk id="5" creationId="{34A765DE-BE5C-4860-BAB4-F717F1B5503B}"/>
          </ac:spMkLst>
        </pc:spChg>
      </pc:sldChg>
      <pc:sldChg chg="modSp add replId">
        <pc:chgData name="Joe Smith" userId="S::joe.smith@crisis.org.uk::339c0dfa-b3e8-40d0-9156-d00e9ede1f4e" providerId="AD" clId="Web-{B39CFB87-7208-A770-878D-828270766FE1}" dt="2018-08-13T14:38:42.220" v="391" actId="20577"/>
        <pc:sldMkLst>
          <pc:docMk/>
          <pc:sldMk cId="1611911147" sldId="294"/>
        </pc:sldMkLst>
        <pc:spChg chg="mod">
          <ac:chgData name="Joe Smith" userId="S::joe.smith@crisis.org.uk::339c0dfa-b3e8-40d0-9156-d00e9ede1f4e" providerId="AD" clId="Web-{B39CFB87-7208-A770-878D-828270766FE1}" dt="2018-08-13T14:38:42.220" v="391" actId="20577"/>
          <ac:spMkLst>
            <pc:docMk/>
            <pc:sldMk cId="1611911147" sldId="294"/>
            <ac:spMk id="5" creationId="{34A765DE-BE5C-4860-BAB4-F717F1B5503B}"/>
          </ac:spMkLst>
        </pc:spChg>
      </pc:sldChg>
      <pc:sldChg chg="modSp add ord replId">
        <pc:chgData name="Joe Smith" userId="S::joe.smith@crisis.org.uk::339c0dfa-b3e8-40d0-9156-d00e9ede1f4e" providerId="AD" clId="Web-{B39CFB87-7208-A770-878D-828270766FE1}" dt="2018-08-13T14:40:21.251" v="413" actId="20577"/>
        <pc:sldMkLst>
          <pc:docMk/>
          <pc:sldMk cId="2343568461" sldId="295"/>
        </pc:sldMkLst>
        <pc:spChg chg="mod">
          <ac:chgData name="Joe Smith" userId="S::joe.smith@crisis.org.uk::339c0dfa-b3e8-40d0-9156-d00e9ede1f4e" providerId="AD" clId="Web-{B39CFB87-7208-A770-878D-828270766FE1}" dt="2018-08-13T14:40:21.251" v="413" actId="20577"/>
          <ac:spMkLst>
            <pc:docMk/>
            <pc:sldMk cId="2343568461" sldId="295"/>
            <ac:spMk id="5" creationId="{34A765DE-BE5C-4860-BAB4-F717F1B5503B}"/>
          </ac:spMkLst>
        </pc:spChg>
      </pc:sldChg>
      <pc:sldChg chg="modSp add del replId">
        <pc:chgData name="Joe Smith" userId="S::joe.smith@crisis.org.uk::339c0dfa-b3e8-40d0-9156-d00e9ede1f4e" providerId="AD" clId="Web-{B39CFB87-7208-A770-878D-828270766FE1}" dt="2018-08-13T14:41:52.204" v="440"/>
        <pc:sldMkLst>
          <pc:docMk/>
          <pc:sldMk cId="537875405" sldId="296"/>
        </pc:sldMkLst>
        <pc:spChg chg="mod">
          <ac:chgData name="Joe Smith" userId="S::joe.smith@crisis.org.uk::339c0dfa-b3e8-40d0-9156-d00e9ede1f4e" providerId="AD" clId="Web-{B39CFB87-7208-A770-878D-828270766FE1}" dt="2018-08-13T14:41:11.563" v="437" actId="20577"/>
          <ac:spMkLst>
            <pc:docMk/>
            <pc:sldMk cId="537875405" sldId="296"/>
            <ac:spMk id="5" creationId="{34A765DE-BE5C-4860-BAB4-F717F1B5503B}"/>
          </ac:spMkLst>
        </pc:spChg>
      </pc:sldChg>
      <pc:sldChg chg="modSp add replId">
        <pc:chgData name="Joe Smith" userId="S::joe.smith@crisis.org.uk::339c0dfa-b3e8-40d0-9156-d00e9ede1f4e" providerId="AD" clId="Web-{B39CFB87-7208-A770-878D-828270766FE1}" dt="2018-08-13T14:42:53.423" v="445" actId="20577"/>
        <pc:sldMkLst>
          <pc:docMk/>
          <pc:sldMk cId="1418145921" sldId="296"/>
        </pc:sldMkLst>
        <pc:spChg chg="mod">
          <ac:chgData name="Joe Smith" userId="S::joe.smith@crisis.org.uk::339c0dfa-b3e8-40d0-9156-d00e9ede1f4e" providerId="AD" clId="Web-{B39CFB87-7208-A770-878D-828270766FE1}" dt="2018-08-13T14:42:53.423" v="445" actId="20577"/>
          <ac:spMkLst>
            <pc:docMk/>
            <pc:sldMk cId="1418145921" sldId="296"/>
            <ac:spMk id="5" creationId="{34A765DE-BE5C-4860-BAB4-F717F1B5503B}"/>
          </ac:spMkLst>
        </pc:spChg>
      </pc:sldChg>
      <pc:sldChg chg="modSp add replId">
        <pc:chgData name="Joe Smith" userId="S::joe.smith@crisis.org.uk::339c0dfa-b3e8-40d0-9156-d00e9ede1f4e" providerId="AD" clId="Web-{B39CFB87-7208-A770-878D-828270766FE1}" dt="2018-08-13T14:44:02.360" v="453" actId="20577"/>
        <pc:sldMkLst>
          <pc:docMk/>
          <pc:sldMk cId="513784190" sldId="297"/>
        </pc:sldMkLst>
        <pc:spChg chg="mod">
          <ac:chgData name="Joe Smith" userId="S::joe.smith@crisis.org.uk::339c0dfa-b3e8-40d0-9156-d00e9ede1f4e" providerId="AD" clId="Web-{B39CFB87-7208-A770-878D-828270766FE1}" dt="2018-08-13T14:44:02.360" v="453" actId="20577"/>
          <ac:spMkLst>
            <pc:docMk/>
            <pc:sldMk cId="513784190" sldId="297"/>
            <ac:spMk id="5" creationId="{34A765DE-BE5C-4860-BAB4-F717F1B5503B}"/>
          </ac:spMkLst>
        </pc:spChg>
      </pc:sldChg>
      <pc:sldChg chg="modSp add replId">
        <pc:chgData name="Joe Smith" userId="S::joe.smith@crisis.org.uk::339c0dfa-b3e8-40d0-9156-d00e9ede1f4e" providerId="AD" clId="Web-{B39CFB87-7208-A770-878D-828270766FE1}" dt="2018-08-13T14:47:48.313" v="502" actId="20577"/>
        <pc:sldMkLst>
          <pc:docMk/>
          <pc:sldMk cId="1173552142" sldId="298"/>
        </pc:sldMkLst>
        <pc:spChg chg="mod">
          <ac:chgData name="Joe Smith" userId="S::joe.smith@crisis.org.uk::339c0dfa-b3e8-40d0-9156-d00e9ede1f4e" providerId="AD" clId="Web-{B39CFB87-7208-A770-878D-828270766FE1}" dt="2018-08-13T14:47:48.313" v="502" actId="20577"/>
          <ac:spMkLst>
            <pc:docMk/>
            <pc:sldMk cId="1173552142" sldId="298"/>
            <ac:spMk id="5" creationId="{34A765DE-BE5C-4860-BAB4-F717F1B5503B}"/>
          </ac:spMkLst>
        </pc:spChg>
      </pc:sldChg>
    </pc:docChg>
  </pc:docChgLst>
  <pc:docChgLst>
    <pc:chgData name="Joe Smith" userId="S::joe.smith@crisis.org.uk::339c0dfa-b3e8-40d0-9156-d00e9ede1f4e" providerId="AD" clId="Web-{7C40F780-7021-FC88-DC14-7DA4C8A8A73A}"/>
    <pc:docChg chg="modSld">
      <pc:chgData name="Joe Smith" userId="S::joe.smith@crisis.org.uk::339c0dfa-b3e8-40d0-9156-d00e9ede1f4e" providerId="AD" clId="Web-{7C40F780-7021-FC88-DC14-7DA4C8A8A73A}" dt="2018-08-13T21:57:05.719" v="101" actId="1076"/>
      <pc:docMkLst>
        <pc:docMk/>
      </pc:docMkLst>
      <pc:sldChg chg="addSp delSp modSp">
        <pc:chgData name="Joe Smith" userId="S::joe.smith@crisis.org.uk::339c0dfa-b3e8-40d0-9156-d00e9ede1f4e" providerId="AD" clId="Web-{7C40F780-7021-FC88-DC14-7DA4C8A8A73A}" dt="2018-08-13T21:57:05.719" v="101" actId="1076"/>
        <pc:sldMkLst>
          <pc:docMk/>
          <pc:sldMk cId="705224998" sldId="291"/>
        </pc:sldMkLst>
        <pc:spChg chg="del">
          <ac:chgData name="Joe Smith" userId="S::joe.smith@crisis.org.uk::339c0dfa-b3e8-40d0-9156-d00e9ede1f4e" providerId="AD" clId="Web-{7C40F780-7021-FC88-DC14-7DA4C8A8A73A}" dt="2018-08-13T21:42:48.336" v="7"/>
          <ac:spMkLst>
            <pc:docMk/>
            <pc:sldMk cId="705224998" sldId="291"/>
            <ac:spMk id="2" creationId="{31A5419E-1973-4339-B7AB-4FB75F450C13}"/>
          </ac:spMkLst>
        </pc:spChg>
        <pc:spChg chg="del">
          <ac:chgData name="Joe Smith" userId="S::joe.smith@crisis.org.uk::339c0dfa-b3e8-40d0-9156-d00e9ede1f4e" providerId="AD" clId="Web-{7C40F780-7021-FC88-DC14-7DA4C8A8A73A}" dt="2018-08-13T21:42:17.757" v="2"/>
          <ac:spMkLst>
            <pc:docMk/>
            <pc:sldMk cId="705224998" sldId="291"/>
            <ac:spMk id="5" creationId="{34A765DE-BE5C-4860-BAB4-F717F1B5503B}"/>
          </ac:spMkLst>
        </pc:spChg>
        <pc:spChg chg="add del mod">
          <ac:chgData name="Joe Smith" userId="S::joe.smith@crisis.org.uk::339c0dfa-b3e8-40d0-9156-d00e9ede1f4e" providerId="AD" clId="Web-{7C40F780-7021-FC88-DC14-7DA4C8A8A73A}" dt="2018-08-13T21:42:43.539" v="5"/>
          <ac:spMkLst>
            <pc:docMk/>
            <pc:sldMk cId="705224998" sldId="291"/>
            <ac:spMk id="6" creationId="{488F9E74-1789-4786-B62A-FE295312A610}"/>
          </ac:spMkLst>
        </pc:spChg>
        <pc:spChg chg="add">
          <ac:chgData name="Joe Smith" userId="S::joe.smith@crisis.org.uk::339c0dfa-b3e8-40d0-9156-d00e9ede1f4e" providerId="AD" clId="Web-{7C40F780-7021-FC88-DC14-7DA4C8A8A73A}" dt="2018-08-13T21:42:38.257" v="3"/>
          <ac:spMkLst>
            <pc:docMk/>
            <pc:sldMk cId="705224998" sldId="291"/>
            <ac:spMk id="7" creationId="{AA0FEA2A-202D-4FB1-A138-0DF6ADCA7EA4}"/>
          </ac:spMkLst>
        </pc:spChg>
        <pc:spChg chg="add mod">
          <ac:chgData name="Joe Smith" userId="S::joe.smith@crisis.org.uk::339c0dfa-b3e8-40d0-9156-d00e9ede1f4e" providerId="AD" clId="Web-{7C40F780-7021-FC88-DC14-7DA4C8A8A73A}" dt="2018-08-13T21:43:35.555" v="17" actId="20577"/>
          <ac:spMkLst>
            <pc:docMk/>
            <pc:sldMk cId="705224998" sldId="291"/>
            <ac:spMk id="8" creationId="{D762A24C-A482-44BB-AFEB-8556C03B96A7}"/>
          </ac:spMkLst>
        </pc:spChg>
        <pc:spChg chg="del">
          <ac:chgData name="Joe Smith" userId="S::joe.smith@crisis.org.uk::339c0dfa-b3e8-40d0-9156-d00e9ede1f4e" providerId="AD" clId="Web-{7C40F780-7021-FC88-DC14-7DA4C8A8A73A}" dt="2018-08-13T21:42:48.320" v="6"/>
          <ac:spMkLst>
            <pc:docMk/>
            <pc:sldMk cId="705224998" sldId="291"/>
            <ac:spMk id="12" creationId="{D9BF4C33-D283-480B-A321-CC3F256CB715}"/>
          </ac:spMkLst>
        </pc:spChg>
        <pc:spChg chg="add del mod">
          <ac:chgData name="Joe Smith" userId="S::joe.smith@crisis.org.uk::339c0dfa-b3e8-40d0-9156-d00e9ede1f4e" providerId="AD" clId="Web-{7C40F780-7021-FC88-DC14-7DA4C8A8A73A}" dt="2018-08-13T21:42:53.476" v="8"/>
          <ac:spMkLst>
            <pc:docMk/>
            <pc:sldMk cId="705224998" sldId="291"/>
            <ac:spMk id="14" creationId="{7E878CB6-B277-45CC-9383-4436CA4831F2}"/>
          </ac:spMkLst>
        </pc:spChg>
        <pc:spChg chg="add mod">
          <ac:chgData name="Joe Smith" userId="S::joe.smith@crisis.org.uk::339c0dfa-b3e8-40d0-9156-d00e9ede1f4e" providerId="AD" clId="Web-{7C40F780-7021-FC88-DC14-7DA4C8A8A73A}" dt="2018-08-13T21:56:59.281" v="100" actId="1076"/>
          <ac:spMkLst>
            <pc:docMk/>
            <pc:sldMk cId="705224998" sldId="291"/>
            <ac:spMk id="26" creationId="{83222E57-E1DC-4EC8-A522-2122B8321D93}"/>
          </ac:spMkLst>
        </pc:spChg>
        <pc:spChg chg="add mod">
          <ac:chgData name="Joe Smith" userId="S::joe.smith@crisis.org.uk::339c0dfa-b3e8-40d0-9156-d00e9ede1f4e" providerId="AD" clId="Web-{7C40F780-7021-FC88-DC14-7DA4C8A8A73A}" dt="2018-08-13T21:55:29.514" v="90" actId="14100"/>
          <ac:spMkLst>
            <pc:docMk/>
            <pc:sldMk cId="705224998" sldId="291"/>
            <ac:spMk id="27" creationId="{1A9BD660-2E4F-417F-ACCB-20D384F53209}"/>
          </ac:spMkLst>
        </pc:spChg>
        <pc:spChg chg="add mod">
          <ac:chgData name="Joe Smith" userId="S::joe.smith@crisis.org.uk::339c0dfa-b3e8-40d0-9156-d00e9ede1f4e" providerId="AD" clId="Web-{7C40F780-7021-FC88-DC14-7DA4C8A8A73A}" dt="2018-08-13T21:55:35.389" v="91" actId="14100"/>
          <ac:spMkLst>
            <pc:docMk/>
            <pc:sldMk cId="705224998" sldId="291"/>
            <ac:spMk id="28" creationId="{BFAD7015-ECB2-4A32-A366-72CEF253AC1C}"/>
          </ac:spMkLst>
        </pc:spChg>
        <pc:spChg chg="add mod">
          <ac:chgData name="Joe Smith" userId="S::joe.smith@crisis.org.uk::339c0dfa-b3e8-40d0-9156-d00e9ede1f4e" providerId="AD" clId="Web-{7C40F780-7021-FC88-DC14-7DA4C8A8A73A}" dt="2018-08-13T21:55:49.718" v="96" actId="20577"/>
          <ac:spMkLst>
            <pc:docMk/>
            <pc:sldMk cId="705224998" sldId="291"/>
            <ac:spMk id="29" creationId="{97D47FBE-185C-4D83-B582-77FC467DD42C}"/>
          </ac:spMkLst>
        </pc:spChg>
        <pc:picChg chg="del">
          <ac:chgData name="Joe Smith" userId="S::joe.smith@crisis.org.uk::339c0dfa-b3e8-40d0-9156-d00e9ede1f4e" providerId="AD" clId="Web-{7C40F780-7021-FC88-DC14-7DA4C8A8A73A}" dt="2018-08-13T21:42:13.929" v="1"/>
          <ac:picMkLst>
            <pc:docMk/>
            <pc:sldMk cId="705224998" sldId="291"/>
            <ac:picMk id="4" creationId="{AC07814D-E46D-413B-9960-1048B52CA172}"/>
          </ac:picMkLst>
        </pc:picChg>
        <pc:picChg chg="del">
          <ac:chgData name="Joe Smith" userId="S::joe.smith@crisis.org.uk::339c0dfa-b3e8-40d0-9156-d00e9ede1f4e" providerId="AD" clId="Web-{7C40F780-7021-FC88-DC14-7DA4C8A8A73A}" dt="2018-08-13T21:42:13.913" v="0"/>
          <ac:picMkLst>
            <pc:docMk/>
            <pc:sldMk cId="705224998" sldId="291"/>
            <ac:picMk id="13" creationId="{26ADAD26-63C2-4F52-B3C4-009723368841}"/>
          </ac:picMkLst>
        </pc:picChg>
        <pc:picChg chg="add mod">
          <ac:chgData name="Joe Smith" userId="S::joe.smith@crisis.org.uk::339c0dfa-b3e8-40d0-9156-d00e9ede1f4e" providerId="AD" clId="Web-{7C40F780-7021-FC88-DC14-7DA4C8A8A73A}" dt="2018-08-13T21:57:05.719" v="101" actId="1076"/>
          <ac:picMkLst>
            <pc:docMk/>
            <pc:sldMk cId="705224998" sldId="291"/>
            <ac:picMk id="21" creationId="{D5802170-2E19-4520-9A8B-83EAF006AF4C}"/>
          </ac:picMkLst>
        </pc:picChg>
        <pc:picChg chg="add mod">
          <ac:chgData name="Joe Smith" userId="S::joe.smith@crisis.org.uk::339c0dfa-b3e8-40d0-9156-d00e9ede1f4e" providerId="AD" clId="Web-{7C40F780-7021-FC88-DC14-7DA4C8A8A73A}" dt="2018-08-13T21:56:56.375" v="99" actId="1076"/>
          <ac:picMkLst>
            <pc:docMk/>
            <pc:sldMk cId="705224998" sldId="291"/>
            <ac:picMk id="23" creationId="{C7AF0FEF-FD53-4E4B-9CB7-7FED69674FE8}"/>
          </ac:picMkLst>
        </pc:picChg>
        <pc:cxnChg chg="add del mod">
          <ac:chgData name="Joe Smith" userId="S::joe.smith@crisis.org.uk::339c0dfa-b3e8-40d0-9156-d00e9ede1f4e" providerId="AD" clId="Web-{7C40F780-7021-FC88-DC14-7DA4C8A8A73A}" dt="2018-08-13T21:45:40.275" v="30"/>
          <ac:cxnSpMkLst>
            <pc:docMk/>
            <pc:sldMk cId="705224998" sldId="291"/>
            <ac:cxnSpMk id="16" creationId="{AF24278E-3773-4591-9658-A4A1FA1833A2}"/>
          </ac:cxnSpMkLst>
        </pc:cxnChg>
        <pc:cxnChg chg="add mod">
          <ac:chgData name="Joe Smith" userId="S::joe.smith@crisis.org.uk::339c0dfa-b3e8-40d0-9156-d00e9ede1f4e" providerId="AD" clId="Web-{7C40F780-7021-FC88-DC14-7DA4C8A8A73A}" dt="2018-08-13T21:50:00.613" v="49" actId="1076"/>
          <ac:cxnSpMkLst>
            <pc:docMk/>
            <pc:sldMk cId="705224998" sldId="291"/>
            <ac:cxnSpMk id="18" creationId="{2FB23245-AC47-41C2-8AB8-791C8C1B3FA4}"/>
          </ac:cxnSpMkLst>
        </pc:cxnChg>
        <pc:cxnChg chg="add mod">
          <ac:chgData name="Joe Smith" userId="S::joe.smith@crisis.org.uk::339c0dfa-b3e8-40d0-9156-d00e9ede1f4e" providerId="AD" clId="Web-{7C40F780-7021-FC88-DC14-7DA4C8A8A73A}" dt="2018-08-13T21:56:44.265" v="98" actId="1076"/>
          <ac:cxnSpMkLst>
            <pc:docMk/>
            <pc:sldMk cId="705224998" sldId="291"/>
            <ac:cxnSpMk id="20" creationId="{E785EB43-704E-4078-AF4D-424E4701CED6}"/>
          </ac:cxnSpMkLst>
        </pc:cxnChg>
      </pc:sldChg>
    </pc:docChg>
  </pc:docChgLst>
  <pc:docChgLst>
    <pc:chgData name="Joe Smith" userId="S::joe.smith@crisis.org.uk::339c0dfa-b3e8-40d0-9156-d00e9ede1f4e" providerId="AD" clId="Web-{B19381D3-1774-E451-DA55-07F6922AC9B8}"/>
    <pc:docChg chg="addSld modSld sldOrd">
      <pc:chgData name="Joe Smith" userId="S::joe.smith@crisis.org.uk::339c0dfa-b3e8-40d0-9156-d00e9ede1f4e" providerId="AD" clId="Web-{B19381D3-1774-E451-DA55-07F6922AC9B8}" dt="2019-01-10T14:05:57.508" v="21"/>
      <pc:docMkLst>
        <pc:docMk/>
      </pc:docMkLst>
      <pc:sldChg chg="modSp add ord">
        <pc:chgData name="Joe Smith" userId="S::joe.smith@crisis.org.uk::339c0dfa-b3e8-40d0-9156-d00e9ede1f4e" providerId="AD" clId="Web-{B19381D3-1774-E451-DA55-07F6922AC9B8}" dt="2019-01-10T14:04:28.946" v="10" actId="20577"/>
        <pc:sldMkLst>
          <pc:docMk/>
          <pc:sldMk cId="3493862784" sldId="324"/>
        </pc:sldMkLst>
        <pc:spChg chg="mod">
          <ac:chgData name="Joe Smith" userId="S::joe.smith@crisis.org.uk::339c0dfa-b3e8-40d0-9156-d00e9ede1f4e" providerId="AD" clId="Web-{B19381D3-1774-E451-DA55-07F6922AC9B8}" dt="2019-01-10T14:04:04.399" v="5" actId="20577"/>
          <ac:spMkLst>
            <pc:docMk/>
            <pc:sldMk cId="3493862784" sldId="324"/>
            <ac:spMk id="4" creationId="{00000000-0000-0000-0000-000000000000}"/>
          </ac:spMkLst>
        </pc:spChg>
        <pc:spChg chg="mod">
          <ac:chgData name="Joe Smith" userId="S::joe.smith@crisis.org.uk::339c0dfa-b3e8-40d0-9156-d00e9ede1f4e" providerId="AD" clId="Web-{B19381D3-1774-E451-DA55-07F6922AC9B8}" dt="2019-01-10T14:04:28.946" v="10" actId="20577"/>
          <ac:spMkLst>
            <pc:docMk/>
            <pc:sldMk cId="3493862784" sldId="324"/>
            <ac:spMk id="5" creationId="{00000000-0000-0000-0000-000000000000}"/>
          </ac:spMkLst>
        </pc:spChg>
      </pc:sldChg>
      <pc:sldChg chg="addSp delSp modSp new mod ord modClrScheme chgLayout">
        <pc:chgData name="Joe Smith" userId="S::joe.smith@crisis.org.uk::339c0dfa-b3e8-40d0-9156-d00e9ede1f4e" providerId="AD" clId="Web-{B19381D3-1774-E451-DA55-07F6922AC9B8}" dt="2019-01-10T14:04:57.493" v="13"/>
        <pc:sldMkLst>
          <pc:docMk/>
          <pc:sldMk cId="243376865" sldId="325"/>
        </pc:sldMkLst>
        <pc:spChg chg="mod ord">
          <ac:chgData name="Joe Smith" userId="S::joe.smith@crisis.org.uk::339c0dfa-b3e8-40d0-9156-d00e9ede1f4e" providerId="AD" clId="Web-{B19381D3-1774-E451-DA55-07F6922AC9B8}" dt="2019-01-10T14:04:57.493" v="13"/>
          <ac:spMkLst>
            <pc:docMk/>
            <pc:sldMk cId="243376865" sldId="325"/>
            <ac:spMk id="2" creationId="{68C59BEC-F5CB-4607-90A9-ABE4B5D93B79}"/>
          </ac:spMkLst>
        </pc:spChg>
        <pc:spChg chg="del">
          <ac:chgData name="Joe Smith" userId="S::joe.smith@crisis.org.uk::339c0dfa-b3e8-40d0-9156-d00e9ede1f4e" providerId="AD" clId="Web-{B19381D3-1774-E451-DA55-07F6922AC9B8}" dt="2019-01-10T14:04:57.493" v="13"/>
          <ac:spMkLst>
            <pc:docMk/>
            <pc:sldMk cId="243376865" sldId="325"/>
            <ac:spMk id="3" creationId="{14AB980D-A9ED-4421-9646-49B279EC4CFE}"/>
          </ac:spMkLst>
        </pc:spChg>
        <pc:spChg chg="del">
          <ac:chgData name="Joe Smith" userId="S::joe.smith@crisis.org.uk::339c0dfa-b3e8-40d0-9156-d00e9ede1f4e" providerId="AD" clId="Web-{B19381D3-1774-E451-DA55-07F6922AC9B8}" dt="2019-01-10T14:04:57.493" v="13"/>
          <ac:spMkLst>
            <pc:docMk/>
            <pc:sldMk cId="243376865" sldId="325"/>
            <ac:spMk id="4" creationId="{C7B4A16E-47B8-40F3-86AF-A705A44FEA06}"/>
          </ac:spMkLst>
        </pc:spChg>
        <pc:spChg chg="add mod ord">
          <ac:chgData name="Joe Smith" userId="S::joe.smith@crisis.org.uk::339c0dfa-b3e8-40d0-9156-d00e9ede1f4e" providerId="AD" clId="Web-{B19381D3-1774-E451-DA55-07F6922AC9B8}" dt="2019-01-10T14:04:57.493" v="13"/>
          <ac:spMkLst>
            <pc:docMk/>
            <pc:sldMk cId="243376865" sldId="325"/>
            <ac:spMk id="5" creationId="{817ACB92-88ED-47D7-90A4-B1C7C1E97137}"/>
          </ac:spMkLst>
        </pc:spChg>
      </pc:sldChg>
      <pc:sldChg chg="modSp new mod modClrScheme chgLayout">
        <pc:chgData name="Joe Smith" userId="S::joe.smith@crisis.org.uk::339c0dfa-b3e8-40d0-9156-d00e9ede1f4e" providerId="AD" clId="Web-{B19381D3-1774-E451-DA55-07F6922AC9B8}" dt="2019-01-10T14:05:14.135" v="15"/>
        <pc:sldMkLst>
          <pc:docMk/>
          <pc:sldMk cId="2002271518" sldId="326"/>
        </pc:sldMkLst>
        <pc:spChg chg="mod ord">
          <ac:chgData name="Joe Smith" userId="S::joe.smith@crisis.org.uk::339c0dfa-b3e8-40d0-9156-d00e9ede1f4e" providerId="AD" clId="Web-{B19381D3-1774-E451-DA55-07F6922AC9B8}" dt="2019-01-10T14:05:14.135" v="15"/>
          <ac:spMkLst>
            <pc:docMk/>
            <pc:sldMk cId="2002271518" sldId="326"/>
            <ac:spMk id="2" creationId="{9A0D8405-C38B-41A6-B01C-921DD2E0877A}"/>
          </ac:spMkLst>
        </pc:spChg>
        <pc:spChg chg="mod ord">
          <ac:chgData name="Joe Smith" userId="S::joe.smith@crisis.org.uk::339c0dfa-b3e8-40d0-9156-d00e9ede1f4e" providerId="AD" clId="Web-{B19381D3-1774-E451-DA55-07F6922AC9B8}" dt="2019-01-10T14:05:14.135" v="15"/>
          <ac:spMkLst>
            <pc:docMk/>
            <pc:sldMk cId="2002271518" sldId="326"/>
            <ac:spMk id="3" creationId="{80F23F29-ACD7-49B4-B8A1-45E64380E433}"/>
          </ac:spMkLst>
        </pc:spChg>
      </pc:sldChg>
      <pc:sldChg chg="modSp new mod modClrScheme chgLayout">
        <pc:chgData name="Joe Smith" userId="S::joe.smith@crisis.org.uk::339c0dfa-b3e8-40d0-9156-d00e9ede1f4e" providerId="AD" clId="Web-{B19381D3-1774-E451-DA55-07F6922AC9B8}" dt="2019-01-10T14:05:28.821" v="17"/>
        <pc:sldMkLst>
          <pc:docMk/>
          <pc:sldMk cId="2743786974" sldId="327"/>
        </pc:sldMkLst>
        <pc:spChg chg="mod ord">
          <ac:chgData name="Joe Smith" userId="S::joe.smith@crisis.org.uk::339c0dfa-b3e8-40d0-9156-d00e9ede1f4e" providerId="AD" clId="Web-{B19381D3-1774-E451-DA55-07F6922AC9B8}" dt="2019-01-10T14:05:28.821" v="17"/>
          <ac:spMkLst>
            <pc:docMk/>
            <pc:sldMk cId="2743786974" sldId="327"/>
            <ac:spMk id="2" creationId="{9BB9F978-F619-4207-A5ED-D5E00FF131E5}"/>
          </ac:spMkLst>
        </pc:spChg>
        <pc:spChg chg="mod ord">
          <ac:chgData name="Joe Smith" userId="S::joe.smith@crisis.org.uk::339c0dfa-b3e8-40d0-9156-d00e9ede1f4e" providerId="AD" clId="Web-{B19381D3-1774-E451-DA55-07F6922AC9B8}" dt="2019-01-10T14:05:28.821" v="17"/>
          <ac:spMkLst>
            <pc:docMk/>
            <pc:sldMk cId="2743786974" sldId="327"/>
            <ac:spMk id="3" creationId="{227CE6C8-9433-4AA7-8653-C106FB6C6FCC}"/>
          </ac:spMkLst>
        </pc:spChg>
      </pc:sldChg>
      <pc:sldChg chg="modSp new mod modClrScheme chgLayout">
        <pc:chgData name="Joe Smith" userId="S::joe.smith@crisis.org.uk::339c0dfa-b3e8-40d0-9156-d00e9ede1f4e" providerId="AD" clId="Web-{B19381D3-1774-E451-DA55-07F6922AC9B8}" dt="2019-01-10T14:05:44.821" v="19"/>
        <pc:sldMkLst>
          <pc:docMk/>
          <pc:sldMk cId="4000409907" sldId="328"/>
        </pc:sldMkLst>
        <pc:spChg chg="mod ord">
          <ac:chgData name="Joe Smith" userId="S::joe.smith@crisis.org.uk::339c0dfa-b3e8-40d0-9156-d00e9ede1f4e" providerId="AD" clId="Web-{B19381D3-1774-E451-DA55-07F6922AC9B8}" dt="2019-01-10T14:05:44.821" v="19"/>
          <ac:spMkLst>
            <pc:docMk/>
            <pc:sldMk cId="4000409907" sldId="328"/>
            <ac:spMk id="2" creationId="{945C2F5A-ED6B-49A4-A96B-2C0B6113ECC9}"/>
          </ac:spMkLst>
        </pc:spChg>
        <pc:spChg chg="mod ord">
          <ac:chgData name="Joe Smith" userId="S::joe.smith@crisis.org.uk::339c0dfa-b3e8-40d0-9156-d00e9ede1f4e" providerId="AD" clId="Web-{B19381D3-1774-E451-DA55-07F6922AC9B8}" dt="2019-01-10T14:05:44.821" v="19"/>
          <ac:spMkLst>
            <pc:docMk/>
            <pc:sldMk cId="4000409907" sldId="328"/>
            <ac:spMk id="3" creationId="{0D9F643D-6F90-4542-935C-915F256D78F4}"/>
          </ac:spMkLst>
        </pc:spChg>
      </pc:sldChg>
      <pc:sldChg chg="modSp new mod modClrScheme chgLayout">
        <pc:chgData name="Joe Smith" userId="S::joe.smith@crisis.org.uk::339c0dfa-b3e8-40d0-9156-d00e9ede1f4e" providerId="AD" clId="Web-{B19381D3-1774-E451-DA55-07F6922AC9B8}" dt="2019-01-10T14:05:57.508" v="21"/>
        <pc:sldMkLst>
          <pc:docMk/>
          <pc:sldMk cId="3584084353" sldId="329"/>
        </pc:sldMkLst>
        <pc:spChg chg="mod ord">
          <ac:chgData name="Joe Smith" userId="S::joe.smith@crisis.org.uk::339c0dfa-b3e8-40d0-9156-d00e9ede1f4e" providerId="AD" clId="Web-{B19381D3-1774-E451-DA55-07F6922AC9B8}" dt="2019-01-10T14:05:57.508" v="21"/>
          <ac:spMkLst>
            <pc:docMk/>
            <pc:sldMk cId="3584084353" sldId="329"/>
            <ac:spMk id="2" creationId="{13DAAD22-AA12-45C5-8216-6D2106442265}"/>
          </ac:spMkLst>
        </pc:spChg>
        <pc:spChg chg="mod ord">
          <ac:chgData name="Joe Smith" userId="S::joe.smith@crisis.org.uk::339c0dfa-b3e8-40d0-9156-d00e9ede1f4e" providerId="AD" clId="Web-{B19381D3-1774-E451-DA55-07F6922AC9B8}" dt="2019-01-10T14:05:57.508" v="21"/>
          <ac:spMkLst>
            <pc:docMk/>
            <pc:sldMk cId="3584084353" sldId="329"/>
            <ac:spMk id="3" creationId="{336E2A3F-0CAA-4827-9274-141B5E49E6F1}"/>
          </ac:spMkLst>
        </pc:spChg>
      </pc:sldChg>
    </pc:docChg>
  </pc:docChgLst>
  <pc:docChgLst>
    <pc:chgData name="Joe Smith" userId="S::joe.smith@crisis.org.uk::339c0dfa-b3e8-40d0-9156-d00e9ede1f4e" providerId="AD" clId="Web-{C2AD18C9-DC85-0203-9132-54DDC280E170}"/>
    <pc:docChg chg="addSld delSld modSld sldOrd">
      <pc:chgData name="Joe Smith" userId="S::joe.smith@crisis.org.uk::339c0dfa-b3e8-40d0-9156-d00e9ede1f4e" providerId="AD" clId="Web-{C2AD18C9-DC85-0203-9132-54DDC280E170}" dt="2018-12-03T14:42:47.391" v="234"/>
      <pc:docMkLst>
        <pc:docMk/>
      </pc:docMkLst>
      <pc:sldChg chg="modSp">
        <pc:chgData name="Joe Smith" userId="S::joe.smith@crisis.org.uk::339c0dfa-b3e8-40d0-9156-d00e9ede1f4e" providerId="AD" clId="Web-{C2AD18C9-DC85-0203-9132-54DDC280E170}" dt="2018-12-03T14:42:32.891" v="232" actId="20577"/>
        <pc:sldMkLst>
          <pc:docMk/>
          <pc:sldMk cId="1721946913" sldId="289"/>
        </pc:sldMkLst>
        <pc:spChg chg="mod">
          <ac:chgData name="Joe Smith" userId="S::joe.smith@crisis.org.uk::339c0dfa-b3e8-40d0-9156-d00e9ede1f4e" providerId="AD" clId="Web-{C2AD18C9-DC85-0203-9132-54DDC280E170}" dt="2018-12-03T14:42:32.891" v="232" actId="20577"/>
          <ac:spMkLst>
            <pc:docMk/>
            <pc:sldMk cId="1721946913" sldId="289"/>
            <ac:spMk id="2" creationId="{9FF41AD6-901C-4E3D-9241-31E976CE7D9C}"/>
          </ac:spMkLst>
        </pc:spChg>
        <pc:spChg chg="mod">
          <ac:chgData name="Joe Smith" userId="S::joe.smith@crisis.org.uk::339c0dfa-b3e8-40d0-9156-d00e9ede1f4e" providerId="AD" clId="Web-{C2AD18C9-DC85-0203-9132-54DDC280E170}" dt="2018-12-03T14:40:34.362" v="219" actId="20577"/>
          <ac:spMkLst>
            <pc:docMk/>
            <pc:sldMk cId="1721946913" sldId="289"/>
            <ac:spMk id="18" creationId="{6DE88469-6BF0-4E4C-91DC-334066A7CE46}"/>
          </ac:spMkLst>
        </pc:spChg>
      </pc:sldChg>
      <pc:sldChg chg="del">
        <pc:chgData name="Joe Smith" userId="S::joe.smith@crisis.org.uk::339c0dfa-b3e8-40d0-9156-d00e9ede1f4e" providerId="AD" clId="Web-{C2AD18C9-DC85-0203-9132-54DDC280E170}" dt="2018-12-03T11:20:21.273" v="22"/>
        <pc:sldMkLst>
          <pc:docMk/>
          <pc:sldMk cId="1545618131" sldId="290"/>
        </pc:sldMkLst>
      </pc:sldChg>
      <pc:sldChg chg="modSp">
        <pc:chgData name="Joe Smith" userId="S::joe.smith@crisis.org.uk::339c0dfa-b3e8-40d0-9156-d00e9ede1f4e" providerId="AD" clId="Web-{C2AD18C9-DC85-0203-9132-54DDC280E170}" dt="2018-12-03T14:42:11.064" v="228" actId="20577"/>
        <pc:sldMkLst>
          <pc:docMk/>
          <pc:sldMk cId="705224998" sldId="291"/>
        </pc:sldMkLst>
        <pc:spChg chg="mod">
          <ac:chgData name="Joe Smith" userId="S::joe.smith@crisis.org.uk::339c0dfa-b3e8-40d0-9156-d00e9ede1f4e" providerId="AD" clId="Web-{C2AD18C9-DC85-0203-9132-54DDC280E170}" dt="2018-12-03T14:41:12.455" v="222" actId="20577"/>
          <ac:spMkLst>
            <pc:docMk/>
            <pc:sldMk cId="705224998" sldId="291"/>
            <ac:spMk id="2" creationId="{06DC1FF2-7C0E-458D-A3B3-2B2CECADC877}"/>
          </ac:spMkLst>
        </pc:spChg>
        <pc:spChg chg="mod">
          <ac:chgData name="Joe Smith" userId="S::joe.smith@crisis.org.uk::339c0dfa-b3e8-40d0-9156-d00e9ede1f4e" providerId="AD" clId="Web-{C2AD18C9-DC85-0203-9132-54DDC280E170}" dt="2018-12-03T14:42:11.064" v="228" actId="20577"/>
          <ac:spMkLst>
            <pc:docMk/>
            <pc:sldMk cId="705224998" sldId="291"/>
            <ac:spMk id="8" creationId="{D762A24C-A482-44BB-AFEB-8556C03B96A7}"/>
          </ac:spMkLst>
        </pc:spChg>
        <pc:spChg chg="mod">
          <ac:chgData name="Joe Smith" userId="S::joe.smith@crisis.org.uk::339c0dfa-b3e8-40d0-9156-d00e9ede1f4e" providerId="AD" clId="Web-{C2AD18C9-DC85-0203-9132-54DDC280E170}" dt="2018-12-03T12:48:38.530" v="192" actId="20577"/>
          <ac:spMkLst>
            <pc:docMk/>
            <pc:sldMk cId="705224998" sldId="291"/>
            <ac:spMk id="28" creationId="{BFAD7015-ECB2-4A32-A366-72CEF253AC1C}"/>
          </ac:spMkLst>
        </pc:spChg>
      </pc:sldChg>
      <pc:sldChg chg="del">
        <pc:chgData name="Joe Smith" userId="S::joe.smith@crisis.org.uk::339c0dfa-b3e8-40d0-9156-d00e9ede1f4e" providerId="AD" clId="Web-{C2AD18C9-DC85-0203-9132-54DDC280E170}" dt="2018-12-03T11:19:46.757" v="18"/>
        <pc:sldMkLst>
          <pc:docMk/>
          <pc:sldMk cId="743551575" sldId="293"/>
        </pc:sldMkLst>
      </pc:sldChg>
      <pc:sldChg chg="addSp delSp modSp">
        <pc:chgData name="Joe Smith" userId="S::joe.smith@crisis.org.uk::339c0dfa-b3e8-40d0-9156-d00e9ede1f4e" providerId="AD" clId="Web-{C2AD18C9-DC85-0203-9132-54DDC280E170}" dt="2018-12-03T12:35:38.135" v="187" actId="1076"/>
        <pc:sldMkLst>
          <pc:docMk/>
          <pc:sldMk cId="2343568461" sldId="295"/>
        </pc:sldMkLst>
        <pc:spChg chg="mod">
          <ac:chgData name="Joe Smith" userId="S::joe.smith@crisis.org.uk::339c0dfa-b3e8-40d0-9156-d00e9ede1f4e" providerId="AD" clId="Web-{C2AD18C9-DC85-0203-9132-54DDC280E170}" dt="2018-12-03T11:22:30.383" v="61" actId="20577"/>
          <ac:spMkLst>
            <pc:docMk/>
            <pc:sldMk cId="2343568461" sldId="295"/>
            <ac:spMk id="10" creationId="{89960B85-1828-40AE-A343-FCC92301B7F6}"/>
          </ac:spMkLst>
        </pc:spChg>
        <pc:spChg chg="mod">
          <ac:chgData name="Joe Smith" userId="S::joe.smith@crisis.org.uk::339c0dfa-b3e8-40d0-9156-d00e9ede1f4e" providerId="AD" clId="Web-{C2AD18C9-DC85-0203-9132-54DDC280E170}" dt="2018-12-03T12:35:38.135" v="187" actId="1076"/>
          <ac:spMkLst>
            <pc:docMk/>
            <pc:sldMk cId="2343568461" sldId="295"/>
            <ac:spMk id="17" creationId="{FEC71AB3-13EC-4571-951F-BC8AE30D1BBB}"/>
          </ac:spMkLst>
        </pc:spChg>
        <pc:spChg chg="del">
          <ac:chgData name="Joe Smith" userId="S::joe.smith@crisis.org.uk::339c0dfa-b3e8-40d0-9156-d00e9ede1f4e" providerId="AD" clId="Web-{C2AD18C9-DC85-0203-9132-54DDC280E170}" dt="2018-12-03T11:17:45.147" v="4"/>
          <ac:spMkLst>
            <pc:docMk/>
            <pc:sldMk cId="2343568461" sldId="295"/>
            <ac:spMk id="18" creationId="{8B82E225-BE34-4932-817F-5B0239B1F1F8}"/>
          </ac:spMkLst>
        </pc:spChg>
        <pc:spChg chg="del">
          <ac:chgData name="Joe Smith" userId="S::joe.smith@crisis.org.uk::339c0dfa-b3e8-40d0-9156-d00e9ede1f4e" providerId="AD" clId="Web-{C2AD18C9-DC85-0203-9132-54DDC280E170}" dt="2018-12-03T11:17:45.147" v="3"/>
          <ac:spMkLst>
            <pc:docMk/>
            <pc:sldMk cId="2343568461" sldId="295"/>
            <ac:spMk id="34" creationId="{9D6D12DA-F3B8-4579-8026-0DCBC8E4B48D}"/>
          </ac:spMkLst>
        </pc:spChg>
        <pc:spChg chg="del">
          <ac:chgData name="Joe Smith" userId="S::joe.smith@crisis.org.uk::339c0dfa-b3e8-40d0-9156-d00e9ede1f4e" providerId="AD" clId="Web-{C2AD18C9-DC85-0203-9132-54DDC280E170}" dt="2018-12-03T11:17:45.147" v="2"/>
          <ac:spMkLst>
            <pc:docMk/>
            <pc:sldMk cId="2343568461" sldId="295"/>
            <ac:spMk id="35" creationId="{08E2E5E3-8CE7-492A-A47C-3261EC44940C}"/>
          </ac:spMkLst>
        </pc:spChg>
        <pc:spChg chg="del">
          <ac:chgData name="Joe Smith" userId="S::joe.smith@crisis.org.uk::339c0dfa-b3e8-40d0-9156-d00e9ede1f4e" providerId="AD" clId="Web-{C2AD18C9-DC85-0203-9132-54DDC280E170}" dt="2018-12-03T11:17:45.147" v="1"/>
          <ac:spMkLst>
            <pc:docMk/>
            <pc:sldMk cId="2343568461" sldId="295"/>
            <ac:spMk id="36" creationId="{893A10FD-D3BA-418B-B2D9-F9BD848A2847}"/>
          </ac:spMkLst>
        </pc:spChg>
        <pc:cxnChg chg="add mod">
          <ac:chgData name="Joe Smith" userId="S::joe.smith@crisis.org.uk::339c0dfa-b3e8-40d0-9156-d00e9ede1f4e" providerId="AD" clId="Web-{C2AD18C9-DC85-0203-9132-54DDC280E170}" dt="2018-12-03T11:23:26.883" v="65" actId="1076"/>
          <ac:cxnSpMkLst>
            <pc:docMk/>
            <pc:sldMk cId="2343568461" sldId="295"/>
            <ac:cxnSpMk id="23" creationId="{A1334516-6BBB-4FF8-8F4F-F75868016F68}"/>
          </ac:cxnSpMkLst>
        </pc:cxnChg>
        <pc:cxnChg chg="add mod">
          <ac:chgData name="Joe Smith" userId="S::joe.smith@crisis.org.uk::339c0dfa-b3e8-40d0-9156-d00e9ede1f4e" providerId="AD" clId="Web-{C2AD18C9-DC85-0203-9132-54DDC280E170}" dt="2018-12-03T11:23:34.039" v="67" actId="1076"/>
          <ac:cxnSpMkLst>
            <pc:docMk/>
            <pc:sldMk cId="2343568461" sldId="295"/>
            <ac:cxnSpMk id="24" creationId="{D15850ED-82A1-42C5-96B1-1A2B2F7FEB3C}"/>
          </ac:cxnSpMkLst>
        </pc:cxnChg>
        <pc:cxnChg chg="mod">
          <ac:chgData name="Joe Smith" userId="S::joe.smith@crisis.org.uk::339c0dfa-b3e8-40d0-9156-d00e9ede1f4e" providerId="AD" clId="Web-{C2AD18C9-DC85-0203-9132-54DDC280E170}" dt="2018-12-03T11:18:15.866" v="6" actId="14100"/>
          <ac:cxnSpMkLst>
            <pc:docMk/>
            <pc:sldMk cId="2343568461" sldId="295"/>
            <ac:cxnSpMk id="25" creationId="{7B8C87A0-B7AA-44E2-9A25-0C6B4D6A796F}"/>
          </ac:cxnSpMkLst>
        </pc:cxnChg>
        <pc:cxnChg chg="del mod">
          <ac:chgData name="Joe Smith" userId="S::joe.smith@crisis.org.uk::339c0dfa-b3e8-40d0-9156-d00e9ede1f4e" providerId="AD" clId="Web-{C2AD18C9-DC85-0203-9132-54DDC280E170}" dt="2018-12-03T11:18:41.460" v="16"/>
          <ac:cxnSpMkLst>
            <pc:docMk/>
            <pc:sldMk cId="2343568461" sldId="295"/>
            <ac:cxnSpMk id="26" creationId="{634C54A2-9806-459E-A99E-57F7D3AA9971}"/>
          </ac:cxnSpMkLst>
        </pc:cxnChg>
        <pc:cxnChg chg="del mod">
          <ac:chgData name="Joe Smith" userId="S::joe.smith@crisis.org.uk::339c0dfa-b3e8-40d0-9156-d00e9ede1f4e" providerId="AD" clId="Web-{C2AD18C9-DC85-0203-9132-54DDC280E170}" dt="2018-12-03T11:18:41.460" v="15"/>
          <ac:cxnSpMkLst>
            <pc:docMk/>
            <pc:sldMk cId="2343568461" sldId="295"/>
            <ac:cxnSpMk id="27" creationId="{467CD657-ECBC-4551-AC49-0C2699977DC0}"/>
          </ac:cxnSpMkLst>
        </pc:cxnChg>
        <pc:cxnChg chg="del">
          <ac:chgData name="Joe Smith" userId="S::joe.smith@crisis.org.uk::339c0dfa-b3e8-40d0-9156-d00e9ede1f4e" providerId="AD" clId="Web-{C2AD18C9-DC85-0203-9132-54DDC280E170}" dt="2018-12-03T11:18:41.460" v="14"/>
          <ac:cxnSpMkLst>
            <pc:docMk/>
            <pc:sldMk cId="2343568461" sldId="295"/>
            <ac:cxnSpMk id="28" creationId="{168A640C-ABC5-4FD0-8326-FF0B3DB0B396}"/>
          </ac:cxnSpMkLst>
        </pc:cxnChg>
        <pc:cxnChg chg="del">
          <ac:chgData name="Joe Smith" userId="S::joe.smith@crisis.org.uk::339c0dfa-b3e8-40d0-9156-d00e9ede1f4e" providerId="AD" clId="Web-{C2AD18C9-DC85-0203-9132-54DDC280E170}" dt="2018-12-03T11:18:41.460" v="13"/>
          <ac:cxnSpMkLst>
            <pc:docMk/>
            <pc:sldMk cId="2343568461" sldId="295"/>
            <ac:cxnSpMk id="29" creationId="{640410A6-3264-4DE2-816E-3DE4DEDBDBC8}"/>
          </ac:cxnSpMkLst>
        </pc:cxnChg>
        <pc:cxnChg chg="del">
          <ac:chgData name="Joe Smith" userId="S::joe.smith@crisis.org.uk::339c0dfa-b3e8-40d0-9156-d00e9ede1f4e" providerId="AD" clId="Web-{C2AD18C9-DC85-0203-9132-54DDC280E170}" dt="2018-12-03T11:18:41.460" v="12"/>
          <ac:cxnSpMkLst>
            <pc:docMk/>
            <pc:sldMk cId="2343568461" sldId="295"/>
            <ac:cxnSpMk id="30" creationId="{0DB300CE-9F01-4783-A982-1B320F5F4B39}"/>
          </ac:cxnSpMkLst>
        </pc:cxnChg>
        <pc:cxnChg chg="del">
          <ac:chgData name="Joe Smith" userId="S::joe.smith@crisis.org.uk::339c0dfa-b3e8-40d0-9156-d00e9ede1f4e" providerId="AD" clId="Web-{C2AD18C9-DC85-0203-9132-54DDC280E170}" dt="2018-12-03T11:18:41.446" v="11"/>
          <ac:cxnSpMkLst>
            <pc:docMk/>
            <pc:sldMk cId="2343568461" sldId="295"/>
            <ac:cxnSpMk id="31" creationId="{91178671-B6F5-4E22-B125-EEFBC4459905}"/>
          </ac:cxnSpMkLst>
        </pc:cxnChg>
        <pc:cxnChg chg="del">
          <ac:chgData name="Joe Smith" userId="S::joe.smith@crisis.org.uk::339c0dfa-b3e8-40d0-9156-d00e9ede1f4e" providerId="AD" clId="Web-{C2AD18C9-DC85-0203-9132-54DDC280E170}" dt="2018-12-03T11:18:41.446" v="10"/>
          <ac:cxnSpMkLst>
            <pc:docMk/>
            <pc:sldMk cId="2343568461" sldId="295"/>
            <ac:cxnSpMk id="32" creationId="{8643A129-2BEE-4FA1-B954-B59453638962}"/>
          </ac:cxnSpMkLst>
        </pc:cxnChg>
        <pc:cxnChg chg="del">
          <ac:chgData name="Joe Smith" userId="S::joe.smith@crisis.org.uk::339c0dfa-b3e8-40d0-9156-d00e9ede1f4e" providerId="AD" clId="Web-{C2AD18C9-DC85-0203-9132-54DDC280E170}" dt="2018-12-03T11:18:41.446" v="9"/>
          <ac:cxnSpMkLst>
            <pc:docMk/>
            <pc:sldMk cId="2343568461" sldId="295"/>
            <ac:cxnSpMk id="33" creationId="{1036DF24-6E6D-4B0F-A1D3-A0B12822F758}"/>
          </ac:cxnSpMkLst>
        </pc:cxnChg>
        <pc:cxnChg chg="add mod">
          <ac:chgData name="Joe Smith" userId="S::joe.smith@crisis.org.uk::339c0dfa-b3e8-40d0-9156-d00e9ede1f4e" providerId="AD" clId="Web-{C2AD18C9-DC85-0203-9132-54DDC280E170}" dt="2018-12-03T11:23:52.477" v="71" actId="1076"/>
          <ac:cxnSpMkLst>
            <pc:docMk/>
            <pc:sldMk cId="2343568461" sldId="295"/>
            <ac:cxnSpMk id="37" creationId="{7F8879F4-88E8-41A8-BADA-11F00AF471B2}"/>
          </ac:cxnSpMkLst>
        </pc:cxnChg>
        <pc:cxnChg chg="add mod">
          <ac:chgData name="Joe Smith" userId="S::joe.smith@crisis.org.uk::339c0dfa-b3e8-40d0-9156-d00e9ede1f4e" providerId="AD" clId="Web-{C2AD18C9-DC85-0203-9132-54DDC280E170}" dt="2018-12-03T11:23:52.492" v="72" actId="1076"/>
          <ac:cxnSpMkLst>
            <pc:docMk/>
            <pc:sldMk cId="2343568461" sldId="295"/>
            <ac:cxnSpMk id="38" creationId="{5721C9B6-BC56-4FB4-8323-1D01E9F41306}"/>
          </ac:cxnSpMkLst>
        </pc:cxnChg>
        <pc:cxnChg chg="add mod">
          <ac:chgData name="Joe Smith" userId="S::joe.smith@crisis.org.uk::339c0dfa-b3e8-40d0-9156-d00e9ede1f4e" providerId="AD" clId="Web-{C2AD18C9-DC85-0203-9132-54DDC280E170}" dt="2018-12-03T11:23:52.492" v="73" actId="1076"/>
          <ac:cxnSpMkLst>
            <pc:docMk/>
            <pc:sldMk cId="2343568461" sldId="295"/>
            <ac:cxnSpMk id="39" creationId="{7FF40B5D-2248-4FA2-A59C-BFBD065C9FF0}"/>
          </ac:cxnSpMkLst>
        </pc:cxnChg>
        <pc:cxnChg chg="add mod">
          <ac:chgData name="Joe Smith" userId="S::joe.smith@crisis.org.uk::339c0dfa-b3e8-40d0-9156-d00e9ede1f4e" providerId="AD" clId="Web-{C2AD18C9-DC85-0203-9132-54DDC280E170}" dt="2018-12-03T11:24:07.618" v="80" actId="1076"/>
          <ac:cxnSpMkLst>
            <pc:docMk/>
            <pc:sldMk cId="2343568461" sldId="295"/>
            <ac:cxnSpMk id="40" creationId="{3BE8FD17-225B-4EA8-8C4E-76B57B16EA40}"/>
          </ac:cxnSpMkLst>
        </pc:cxnChg>
        <pc:cxnChg chg="add mod">
          <ac:chgData name="Joe Smith" userId="S::joe.smith@crisis.org.uk::339c0dfa-b3e8-40d0-9156-d00e9ede1f4e" providerId="AD" clId="Web-{C2AD18C9-DC85-0203-9132-54DDC280E170}" dt="2018-12-03T11:24:07.618" v="81" actId="1076"/>
          <ac:cxnSpMkLst>
            <pc:docMk/>
            <pc:sldMk cId="2343568461" sldId="295"/>
            <ac:cxnSpMk id="41" creationId="{90A07853-63CD-4F4F-AA88-1A441FA995F1}"/>
          </ac:cxnSpMkLst>
        </pc:cxnChg>
        <pc:cxnChg chg="add mod">
          <ac:chgData name="Joe Smith" userId="S::joe.smith@crisis.org.uk::339c0dfa-b3e8-40d0-9156-d00e9ede1f4e" providerId="AD" clId="Web-{C2AD18C9-DC85-0203-9132-54DDC280E170}" dt="2018-12-03T11:24:07.618" v="82" actId="1076"/>
          <ac:cxnSpMkLst>
            <pc:docMk/>
            <pc:sldMk cId="2343568461" sldId="295"/>
            <ac:cxnSpMk id="42" creationId="{FD74DF8E-2A83-40A8-B2A6-81E0855DE335}"/>
          </ac:cxnSpMkLst>
        </pc:cxnChg>
      </pc:sldChg>
      <pc:sldChg chg="modSp">
        <pc:chgData name="Joe Smith" userId="S::joe.smith@crisis.org.uk::339c0dfa-b3e8-40d0-9156-d00e9ede1f4e" providerId="AD" clId="Web-{C2AD18C9-DC85-0203-9132-54DDC280E170}" dt="2018-12-03T14:42:01.126" v="223" actId="1076"/>
        <pc:sldMkLst>
          <pc:docMk/>
          <pc:sldMk cId="1647821978" sldId="308"/>
        </pc:sldMkLst>
        <pc:spChg chg="mod">
          <ac:chgData name="Joe Smith" userId="S::joe.smith@crisis.org.uk::339c0dfa-b3e8-40d0-9156-d00e9ede1f4e" providerId="AD" clId="Web-{C2AD18C9-DC85-0203-9132-54DDC280E170}" dt="2018-12-03T14:42:01.126" v="223" actId="1076"/>
          <ac:spMkLst>
            <pc:docMk/>
            <pc:sldMk cId="1647821978" sldId="308"/>
            <ac:spMk id="4" creationId="{128D05C9-029A-47F2-9ADC-0D7B024DC60A}"/>
          </ac:spMkLst>
        </pc:spChg>
        <pc:spChg chg="mod">
          <ac:chgData name="Joe Smith" userId="S::joe.smith@crisis.org.uk::339c0dfa-b3e8-40d0-9156-d00e9ede1f4e" providerId="AD" clId="Web-{C2AD18C9-DC85-0203-9132-54DDC280E170}" dt="2018-12-03T11:21:26.164" v="46" actId="20577"/>
          <ac:spMkLst>
            <pc:docMk/>
            <pc:sldMk cId="1647821978" sldId="308"/>
            <ac:spMk id="5" creationId="{34A765DE-BE5C-4860-BAB4-F717F1B5503B}"/>
          </ac:spMkLst>
        </pc:spChg>
      </pc:sldChg>
      <pc:sldChg chg="del">
        <pc:chgData name="Joe Smith" userId="S::joe.smith@crisis.org.uk::339c0dfa-b3e8-40d0-9156-d00e9ede1f4e" providerId="AD" clId="Web-{C2AD18C9-DC85-0203-9132-54DDC280E170}" dt="2018-12-03T11:07:31.440" v="0"/>
        <pc:sldMkLst>
          <pc:docMk/>
          <pc:sldMk cId="2675014110" sldId="309"/>
        </pc:sldMkLst>
      </pc:sldChg>
      <pc:sldChg chg="modSp">
        <pc:chgData name="Joe Smith" userId="S::joe.smith@crisis.org.uk::339c0dfa-b3e8-40d0-9156-d00e9ede1f4e" providerId="AD" clId="Web-{C2AD18C9-DC85-0203-9132-54DDC280E170}" dt="2018-12-03T14:42:38.032" v="233" actId="20577"/>
        <pc:sldMkLst>
          <pc:docMk/>
          <pc:sldMk cId="829478479" sldId="310"/>
        </pc:sldMkLst>
        <pc:spChg chg="mod">
          <ac:chgData name="Joe Smith" userId="S::joe.smith@crisis.org.uk::339c0dfa-b3e8-40d0-9156-d00e9ede1f4e" providerId="AD" clId="Web-{C2AD18C9-DC85-0203-9132-54DDC280E170}" dt="2018-12-03T14:42:38.032" v="233" actId="20577"/>
          <ac:spMkLst>
            <pc:docMk/>
            <pc:sldMk cId="829478479" sldId="310"/>
            <ac:spMk id="2" creationId="{22C86DEB-5E59-4597-970F-D5E1A55301B9}"/>
          </ac:spMkLst>
        </pc:spChg>
        <pc:spChg chg="mod">
          <ac:chgData name="Joe Smith" userId="S::joe.smith@crisis.org.uk::339c0dfa-b3e8-40d0-9156-d00e9ede1f4e" providerId="AD" clId="Web-{C2AD18C9-DC85-0203-9132-54DDC280E170}" dt="2018-12-03T14:17:00.616" v="211" actId="20577"/>
          <ac:spMkLst>
            <pc:docMk/>
            <pc:sldMk cId="829478479" sldId="310"/>
            <ac:spMk id="16" creationId="{C42BD2E3-A76D-44B5-8C48-43B0F3ACC10C}"/>
          </ac:spMkLst>
        </pc:spChg>
        <pc:spChg chg="mod">
          <ac:chgData name="Joe Smith" userId="S::joe.smith@crisis.org.uk::339c0dfa-b3e8-40d0-9156-d00e9ede1f4e" providerId="AD" clId="Web-{C2AD18C9-DC85-0203-9132-54DDC280E170}" dt="2018-12-03T12:27:51.382" v="149" actId="20577"/>
          <ac:spMkLst>
            <pc:docMk/>
            <pc:sldMk cId="829478479" sldId="310"/>
            <ac:spMk id="17" creationId="{3140B337-2E62-45DC-A3EE-C3E7E60A75FD}"/>
          </ac:spMkLst>
        </pc:spChg>
        <pc:spChg chg="mod">
          <ac:chgData name="Joe Smith" userId="S::joe.smith@crisis.org.uk::339c0dfa-b3e8-40d0-9156-d00e9ede1f4e" providerId="AD" clId="Web-{C2AD18C9-DC85-0203-9132-54DDC280E170}" dt="2018-12-03T14:16:35.100" v="206" actId="20577"/>
          <ac:spMkLst>
            <pc:docMk/>
            <pc:sldMk cId="829478479" sldId="310"/>
            <ac:spMk id="18" creationId="{6DE88469-6BF0-4E4C-91DC-334066A7CE46}"/>
          </ac:spMkLst>
        </pc:spChg>
      </pc:sldChg>
      <pc:sldChg chg="del">
        <pc:chgData name="Joe Smith" userId="S::joe.smith@crisis.org.uk::339c0dfa-b3e8-40d0-9156-d00e9ede1f4e" providerId="AD" clId="Web-{C2AD18C9-DC85-0203-9132-54DDC280E170}" dt="2018-12-03T11:19:33.710" v="17"/>
        <pc:sldMkLst>
          <pc:docMk/>
          <pc:sldMk cId="1490183356" sldId="311"/>
        </pc:sldMkLst>
      </pc:sldChg>
      <pc:sldChg chg="modSp add ord">
        <pc:chgData name="Joe Smith" userId="S::joe.smith@crisis.org.uk::339c0dfa-b3e8-40d0-9156-d00e9ede1f4e" providerId="AD" clId="Web-{C2AD18C9-DC85-0203-9132-54DDC280E170}" dt="2018-12-03T14:42:47.391" v="234"/>
        <pc:sldMkLst>
          <pc:docMk/>
          <pc:sldMk cId="2242156874" sldId="311"/>
        </pc:sldMkLst>
        <pc:spChg chg="mod">
          <ac:chgData name="Joe Smith" userId="S::joe.smith@crisis.org.uk::339c0dfa-b3e8-40d0-9156-d00e9ede1f4e" providerId="AD" clId="Web-{C2AD18C9-DC85-0203-9132-54DDC280E170}" dt="2018-12-03T14:42:47.391" v="234"/>
          <ac:spMkLst>
            <pc:docMk/>
            <pc:sldMk cId="2242156874" sldId="311"/>
            <ac:spMk id="2" creationId="{89FED2B2-9EDD-43C5-8E9A-B064B668DB95}"/>
          </ac:spMkLst>
        </pc:spChg>
      </pc:sldChg>
      <pc:sldChg chg="del">
        <pc:chgData name="Joe Smith" userId="S::joe.smith@crisis.org.uk::339c0dfa-b3e8-40d0-9156-d00e9ede1f4e" providerId="AD" clId="Web-{C2AD18C9-DC85-0203-9132-54DDC280E170}" dt="2018-12-03T11:19:52.538" v="19"/>
        <pc:sldMkLst>
          <pc:docMk/>
          <pc:sldMk cId="1776456602" sldId="312"/>
        </pc:sldMkLst>
      </pc:sldChg>
      <pc:sldChg chg="del">
        <pc:chgData name="Joe Smith" userId="S::joe.smith@crisis.org.uk::339c0dfa-b3e8-40d0-9156-d00e9ede1f4e" providerId="AD" clId="Web-{C2AD18C9-DC85-0203-9132-54DDC280E170}" dt="2018-12-03T11:20:16.491" v="20"/>
        <pc:sldMkLst>
          <pc:docMk/>
          <pc:sldMk cId="2184042120" sldId="313"/>
        </pc:sldMkLst>
      </pc:sldChg>
      <pc:sldChg chg="del">
        <pc:chgData name="Joe Smith" userId="S::joe.smith@crisis.org.uk::339c0dfa-b3e8-40d0-9156-d00e9ede1f4e" providerId="AD" clId="Web-{C2AD18C9-DC85-0203-9132-54DDC280E170}" dt="2018-12-03T11:20:18.194" v="21"/>
        <pc:sldMkLst>
          <pc:docMk/>
          <pc:sldMk cId="2550412371" sldId="314"/>
        </pc:sldMkLst>
      </pc:sldChg>
    </pc:docChg>
  </pc:docChgLst>
  <pc:docChgLst>
    <pc:chgData name="Joe Smith" userId="S::joe.smith@crisis.org.uk::339c0dfa-b3e8-40d0-9156-d00e9ede1f4e" providerId="AD" clId="Web-{05FC5EF3-EB7D-42AC-C6CF-64C0B8AD81A6}"/>
    <pc:docChg chg="modSld">
      <pc:chgData name="Joe Smith" userId="S::joe.smith@crisis.org.uk::339c0dfa-b3e8-40d0-9156-d00e9ede1f4e" providerId="AD" clId="Web-{05FC5EF3-EB7D-42AC-C6CF-64C0B8AD81A6}" dt="2019-02-14T22:35:25.397" v="5" actId="20577"/>
      <pc:docMkLst>
        <pc:docMk/>
      </pc:docMkLst>
      <pc:sldChg chg="modSp">
        <pc:chgData name="Joe Smith" userId="S::joe.smith@crisis.org.uk::339c0dfa-b3e8-40d0-9156-d00e9ede1f4e" providerId="AD" clId="Web-{05FC5EF3-EB7D-42AC-C6CF-64C0B8AD81A6}" dt="2019-02-14T22:35:25.397" v="5" actId="20577"/>
        <pc:sldMkLst>
          <pc:docMk/>
          <pc:sldMk cId="1707276412" sldId="339"/>
        </pc:sldMkLst>
        <pc:spChg chg="mod">
          <ac:chgData name="Joe Smith" userId="S::joe.smith@crisis.org.uk::339c0dfa-b3e8-40d0-9156-d00e9ede1f4e" providerId="AD" clId="Web-{05FC5EF3-EB7D-42AC-C6CF-64C0B8AD81A6}" dt="2019-02-14T22:35:25.397" v="5" actId="20577"/>
          <ac:spMkLst>
            <pc:docMk/>
            <pc:sldMk cId="1707276412" sldId="339"/>
            <ac:spMk id="15" creationId="{6D09A788-2D3D-45D3-B370-46A2A88BCA53}"/>
          </ac:spMkLst>
        </pc:spChg>
      </pc:sldChg>
    </pc:docChg>
  </pc:docChgLst>
  <pc:docChgLst>
    <pc:chgData name="Joe Smith" userId="10030000A803774B@LIVE.COM" providerId="AD" clId="Web-{EDC584C0-1C6C-4FA9-8AAD-23287708A76A}"/>
    <pc:docChg chg="delSld">
      <pc:chgData name="Joe Smith" userId="10030000A803774B@LIVE.COM" providerId="AD" clId="Web-{EDC584C0-1C6C-4FA9-8AAD-23287708A76A}" dt="2018-03-08T10:43:09.332" v="0"/>
      <pc:docMkLst>
        <pc:docMk/>
      </pc:docMkLst>
      <pc:sldChg chg="del">
        <pc:chgData name="Joe Smith" userId="10030000A803774B@LIVE.COM" providerId="AD" clId="Web-{EDC584C0-1C6C-4FA9-8AAD-23287708A76A}" dt="2018-03-08T10:43:09.332" v="0"/>
        <pc:sldMkLst>
          <pc:docMk/>
          <pc:sldMk cId="3813185993" sldId="270"/>
        </pc:sldMkLst>
      </pc:sldChg>
    </pc:docChg>
  </pc:docChgLst>
  <pc:docChgLst>
    <pc:chgData name="Joe Smith" userId="S::joe.smith@crisis.org.uk::339c0dfa-b3e8-40d0-9156-d00e9ede1f4e" providerId="AD" clId="Web-{A49E4027-0469-4E9F-50D0-ABEC1245139E}"/>
    <pc:docChg chg="delSld modSld">
      <pc:chgData name="Joe Smith" userId="S::joe.smith@crisis.org.uk::339c0dfa-b3e8-40d0-9156-d00e9ede1f4e" providerId="AD" clId="Web-{A49E4027-0469-4E9F-50D0-ABEC1245139E}" dt="2019-02-13T22:38:02.966" v="35"/>
      <pc:docMkLst>
        <pc:docMk/>
      </pc:docMkLst>
      <pc:sldChg chg="delSp del">
        <pc:chgData name="Joe Smith" userId="S::joe.smith@crisis.org.uk::339c0dfa-b3e8-40d0-9156-d00e9ede1f4e" providerId="AD" clId="Web-{A49E4027-0469-4E9F-50D0-ABEC1245139E}" dt="2019-02-13T22:37:43.310" v="6"/>
        <pc:sldMkLst>
          <pc:docMk/>
          <pc:sldMk cId="3493862784" sldId="324"/>
        </pc:sldMkLst>
        <pc:picChg chg="del">
          <ac:chgData name="Joe Smith" userId="S::joe.smith@crisis.org.uk::339c0dfa-b3e8-40d0-9156-d00e9ede1f4e" providerId="AD" clId="Web-{A49E4027-0469-4E9F-50D0-ABEC1245139E}" dt="2019-02-13T22:37:28.528" v="3"/>
          <ac:picMkLst>
            <pc:docMk/>
            <pc:sldMk cId="3493862784" sldId="324"/>
            <ac:picMk id="2" creationId="{06A9998F-75F3-42F5-98F4-D44937AB570F}"/>
          </ac:picMkLst>
        </pc:picChg>
      </pc:sldChg>
      <pc:sldChg chg="del">
        <pc:chgData name="Joe Smith" userId="S::joe.smith@crisis.org.uk::339c0dfa-b3e8-40d0-9156-d00e9ede1f4e" providerId="AD" clId="Web-{A49E4027-0469-4E9F-50D0-ABEC1245139E}" dt="2019-02-13T22:37:08.794" v="2"/>
        <pc:sldMkLst>
          <pc:docMk/>
          <pc:sldMk cId="243376865" sldId="325"/>
        </pc:sldMkLst>
      </pc:sldChg>
      <pc:sldChg chg="del">
        <pc:chgData name="Joe Smith" userId="S::joe.smith@crisis.org.uk::339c0dfa-b3e8-40d0-9156-d00e9ede1f4e" providerId="AD" clId="Web-{A49E4027-0469-4E9F-50D0-ABEC1245139E}" dt="2019-02-13T22:38:02.919" v="14"/>
        <pc:sldMkLst>
          <pc:docMk/>
          <pc:sldMk cId="2002271518" sldId="326"/>
        </pc:sldMkLst>
      </pc:sldChg>
      <pc:sldChg chg="del">
        <pc:chgData name="Joe Smith" userId="S::joe.smith@crisis.org.uk::339c0dfa-b3e8-40d0-9156-d00e9ede1f4e" providerId="AD" clId="Web-{A49E4027-0469-4E9F-50D0-ABEC1245139E}" dt="2019-02-13T22:38:02.950" v="33"/>
        <pc:sldMkLst>
          <pc:docMk/>
          <pc:sldMk cId="2743786974" sldId="327"/>
        </pc:sldMkLst>
      </pc:sldChg>
      <pc:sldChg chg="del">
        <pc:chgData name="Joe Smith" userId="S::joe.smith@crisis.org.uk::339c0dfa-b3e8-40d0-9156-d00e9ede1f4e" providerId="AD" clId="Web-{A49E4027-0469-4E9F-50D0-ABEC1245139E}" dt="2019-02-13T22:38:02.935" v="26"/>
        <pc:sldMkLst>
          <pc:docMk/>
          <pc:sldMk cId="4000409907" sldId="328"/>
        </pc:sldMkLst>
      </pc:sldChg>
      <pc:sldChg chg="del">
        <pc:chgData name="Joe Smith" userId="S::joe.smith@crisis.org.uk::339c0dfa-b3e8-40d0-9156-d00e9ede1f4e" providerId="AD" clId="Web-{A49E4027-0469-4E9F-50D0-ABEC1245139E}" dt="2019-02-13T22:38:02.935" v="19"/>
        <pc:sldMkLst>
          <pc:docMk/>
          <pc:sldMk cId="3584084353" sldId="329"/>
        </pc:sldMkLst>
      </pc:sldChg>
      <pc:sldChg chg="del">
        <pc:chgData name="Joe Smith" userId="S::joe.smith@crisis.org.uk::339c0dfa-b3e8-40d0-9156-d00e9ede1f4e" providerId="AD" clId="Web-{A49E4027-0469-4E9F-50D0-ABEC1245139E}" dt="2019-02-13T22:38:02.966" v="34"/>
        <pc:sldMkLst>
          <pc:docMk/>
          <pc:sldMk cId="2304714769" sldId="330"/>
        </pc:sldMkLst>
      </pc:sldChg>
      <pc:sldChg chg="del">
        <pc:chgData name="Joe Smith" userId="S::joe.smith@crisis.org.uk::339c0dfa-b3e8-40d0-9156-d00e9ede1f4e" providerId="AD" clId="Web-{A49E4027-0469-4E9F-50D0-ABEC1245139E}" dt="2019-02-13T22:38:02.919" v="12"/>
        <pc:sldMkLst>
          <pc:docMk/>
          <pc:sldMk cId="2267914850" sldId="331"/>
        </pc:sldMkLst>
      </pc:sldChg>
      <pc:sldChg chg="del">
        <pc:chgData name="Joe Smith" userId="S::joe.smith@crisis.org.uk::339c0dfa-b3e8-40d0-9156-d00e9ede1f4e" providerId="AD" clId="Web-{A49E4027-0469-4E9F-50D0-ABEC1245139E}" dt="2019-02-13T22:38:02.919" v="9"/>
        <pc:sldMkLst>
          <pc:docMk/>
          <pc:sldMk cId="930065230" sldId="332"/>
        </pc:sldMkLst>
      </pc:sldChg>
      <pc:sldChg chg="del">
        <pc:chgData name="Joe Smith" userId="S::joe.smith@crisis.org.uk::339c0dfa-b3e8-40d0-9156-d00e9ede1f4e" providerId="AD" clId="Web-{A49E4027-0469-4E9F-50D0-ABEC1245139E}" dt="2019-02-13T22:38:02.904" v="8"/>
        <pc:sldMkLst>
          <pc:docMk/>
          <pc:sldMk cId="935000212" sldId="334"/>
        </pc:sldMkLst>
      </pc:sldChg>
      <pc:sldChg chg="del">
        <pc:chgData name="Joe Smith" userId="S::joe.smith@crisis.org.uk::339c0dfa-b3e8-40d0-9156-d00e9ede1f4e" providerId="AD" clId="Web-{A49E4027-0469-4E9F-50D0-ABEC1245139E}" dt="2019-02-13T22:38:02.904" v="7"/>
        <pc:sldMkLst>
          <pc:docMk/>
          <pc:sldMk cId="1639471968" sldId="335"/>
        </pc:sldMkLst>
      </pc:sldChg>
      <pc:sldChg chg="del">
        <pc:chgData name="Joe Smith" userId="S::joe.smith@crisis.org.uk::339c0dfa-b3e8-40d0-9156-d00e9ede1f4e" providerId="AD" clId="Web-{A49E4027-0469-4E9F-50D0-ABEC1245139E}" dt="2019-02-13T22:38:02.950" v="31"/>
        <pc:sldMkLst>
          <pc:docMk/>
          <pc:sldMk cId="2391452870" sldId="336"/>
        </pc:sldMkLst>
      </pc:sldChg>
      <pc:sldChg chg="del">
        <pc:chgData name="Joe Smith" userId="S::joe.smith@crisis.org.uk::339c0dfa-b3e8-40d0-9156-d00e9ede1f4e" providerId="AD" clId="Web-{A49E4027-0469-4E9F-50D0-ABEC1245139E}" dt="2019-02-13T22:37:08.794" v="1"/>
        <pc:sldMkLst>
          <pc:docMk/>
          <pc:sldMk cId="900195576" sldId="337"/>
        </pc:sldMkLst>
      </pc:sldChg>
      <pc:sldChg chg="addSp modSp">
        <pc:chgData name="Joe Smith" userId="S::joe.smith@crisis.org.uk::339c0dfa-b3e8-40d0-9156-d00e9ede1f4e" providerId="AD" clId="Web-{A49E4027-0469-4E9F-50D0-ABEC1245139E}" dt="2019-02-13T22:37:38.278" v="5" actId="1076"/>
        <pc:sldMkLst>
          <pc:docMk/>
          <pc:sldMk cId="1167583418" sldId="338"/>
        </pc:sldMkLst>
        <pc:picChg chg="add mod">
          <ac:chgData name="Joe Smith" userId="S::joe.smith@crisis.org.uk::339c0dfa-b3e8-40d0-9156-d00e9ede1f4e" providerId="AD" clId="Web-{A49E4027-0469-4E9F-50D0-ABEC1245139E}" dt="2019-02-13T22:37:38.278" v="5" actId="1076"/>
          <ac:picMkLst>
            <pc:docMk/>
            <pc:sldMk cId="1167583418" sldId="338"/>
            <ac:picMk id="5" creationId="{042563B3-ECE2-45AA-AF60-5A48363CD24C}"/>
          </ac:picMkLst>
        </pc:picChg>
      </pc:sldChg>
      <pc:sldChg chg="del">
        <pc:chgData name="Joe Smith" userId="S::joe.smith@crisis.org.uk::339c0dfa-b3e8-40d0-9156-d00e9ede1f4e" providerId="AD" clId="Web-{A49E4027-0469-4E9F-50D0-ABEC1245139E}" dt="2019-02-13T22:38:02.966" v="35"/>
        <pc:sldMkLst>
          <pc:docMk/>
          <pc:sldMk cId="3547424698" sldId="339"/>
        </pc:sldMkLst>
      </pc:sldChg>
      <pc:sldChg chg="del">
        <pc:chgData name="Joe Smith" userId="S::joe.smith@crisis.org.uk::339c0dfa-b3e8-40d0-9156-d00e9ede1f4e" providerId="AD" clId="Web-{A49E4027-0469-4E9F-50D0-ABEC1245139E}" dt="2019-02-13T22:37:08.794" v="0"/>
        <pc:sldMkLst>
          <pc:docMk/>
          <pc:sldMk cId="2130907143" sldId="340"/>
        </pc:sldMkLst>
      </pc:sldChg>
      <pc:sldChg chg="del">
        <pc:chgData name="Joe Smith" userId="S::joe.smith@crisis.org.uk::339c0dfa-b3e8-40d0-9156-d00e9ede1f4e" providerId="AD" clId="Web-{A49E4027-0469-4E9F-50D0-ABEC1245139E}" dt="2019-02-13T22:38:02.950" v="30"/>
        <pc:sldMkLst>
          <pc:docMk/>
          <pc:sldMk cId="1387705370" sldId="341"/>
        </pc:sldMkLst>
      </pc:sldChg>
      <pc:sldChg chg="del">
        <pc:chgData name="Joe Smith" userId="S::joe.smith@crisis.org.uk::339c0dfa-b3e8-40d0-9156-d00e9ede1f4e" providerId="AD" clId="Web-{A49E4027-0469-4E9F-50D0-ABEC1245139E}" dt="2019-02-13T22:38:02.950" v="29"/>
        <pc:sldMkLst>
          <pc:docMk/>
          <pc:sldMk cId="2771865153" sldId="342"/>
        </pc:sldMkLst>
      </pc:sldChg>
      <pc:sldChg chg="del">
        <pc:chgData name="Joe Smith" userId="S::joe.smith@crisis.org.uk::339c0dfa-b3e8-40d0-9156-d00e9ede1f4e" providerId="AD" clId="Web-{A49E4027-0469-4E9F-50D0-ABEC1245139E}" dt="2019-02-13T22:38:02.950" v="32"/>
        <pc:sldMkLst>
          <pc:docMk/>
          <pc:sldMk cId="643838157" sldId="343"/>
        </pc:sldMkLst>
      </pc:sldChg>
      <pc:sldChg chg="del">
        <pc:chgData name="Joe Smith" userId="S::joe.smith@crisis.org.uk::339c0dfa-b3e8-40d0-9156-d00e9ede1f4e" providerId="AD" clId="Web-{A49E4027-0469-4E9F-50D0-ABEC1245139E}" dt="2019-02-13T22:38:02.950" v="28"/>
        <pc:sldMkLst>
          <pc:docMk/>
          <pc:sldMk cId="1425815042" sldId="344"/>
        </pc:sldMkLst>
      </pc:sldChg>
      <pc:sldChg chg="del">
        <pc:chgData name="Joe Smith" userId="S::joe.smith@crisis.org.uk::339c0dfa-b3e8-40d0-9156-d00e9ede1f4e" providerId="AD" clId="Web-{A49E4027-0469-4E9F-50D0-ABEC1245139E}" dt="2019-02-13T22:38:02.935" v="25"/>
        <pc:sldMkLst>
          <pc:docMk/>
          <pc:sldMk cId="2246756093" sldId="345"/>
        </pc:sldMkLst>
      </pc:sldChg>
      <pc:sldChg chg="del">
        <pc:chgData name="Joe Smith" userId="S::joe.smith@crisis.org.uk::339c0dfa-b3e8-40d0-9156-d00e9ede1f4e" providerId="AD" clId="Web-{A49E4027-0469-4E9F-50D0-ABEC1245139E}" dt="2019-02-13T22:38:02.935" v="23"/>
        <pc:sldMkLst>
          <pc:docMk/>
          <pc:sldMk cId="3513507324" sldId="346"/>
        </pc:sldMkLst>
      </pc:sldChg>
      <pc:sldChg chg="del">
        <pc:chgData name="Joe Smith" userId="S::joe.smith@crisis.org.uk::339c0dfa-b3e8-40d0-9156-d00e9ede1f4e" providerId="AD" clId="Web-{A49E4027-0469-4E9F-50D0-ABEC1245139E}" dt="2019-02-13T22:38:02.935" v="22"/>
        <pc:sldMkLst>
          <pc:docMk/>
          <pc:sldMk cId="3442267441" sldId="347"/>
        </pc:sldMkLst>
      </pc:sldChg>
      <pc:sldChg chg="del">
        <pc:chgData name="Joe Smith" userId="S::joe.smith@crisis.org.uk::339c0dfa-b3e8-40d0-9156-d00e9ede1f4e" providerId="AD" clId="Web-{A49E4027-0469-4E9F-50D0-ABEC1245139E}" dt="2019-02-13T22:38:02.935" v="24"/>
        <pc:sldMkLst>
          <pc:docMk/>
          <pc:sldMk cId="243893333" sldId="348"/>
        </pc:sldMkLst>
      </pc:sldChg>
      <pc:sldChg chg="del">
        <pc:chgData name="Joe Smith" userId="S::joe.smith@crisis.org.uk::339c0dfa-b3e8-40d0-9156-d00e9ede1f4e" providerId="AD" clId="Web-{A49E4027-0469-4E9F-50D0-ABEC1245139E}" dt="2019-02-13T22:38:02.935" v="18"/>
        <pc:sldMkLst>
          <pc:docMk/>
          <pc:sldMk cId="1484032197" sldId="349"/>
        </pc:sldMkLst>
      </pc:sldChg>
      <pc:sldChg chg="del">
        <pc:chgData name="Joe Smith" userId="S::joe.smith@crisis.org.uk::339c0dfa-b3e8-40d0-9156-d00e9ede1f4e" providerId="AD" clId="Web-{A49E4027-0469-4E9F-50D0-ABEC1245139E}" dt="2019-02-13T22:38:02.919" v="16"/>
        <pc:sldMkLst>
          <pc:docMk/>
          <pc:sldMk cId="2995969903" sldId="350"/>
        </pc:sldMkLst>
      </pc:sldChg>
      <pc:sldChg chg="del">
        <pc:chgData name="Joe Smith" userId="S::joe.smith@crisis.org.uk::339c0dfa-b3e8-40d0-9156-d00e9ede1f4e" providerId="AD" clId="Web-{A49E4027-0469-4E9F-50D0-ABEC1245139E}" dt="2019-02-13T22:38:02.919" v="15"/>
        <pc:sldMkLst>
          <pc:docMk/>
          <pc:sldMk cId="2636532104" sldId="351"/>
        </pc:sldMkLst>
      </pc:sldChg>
      <pc:sldChg chg="del">
        <pc:chgData name="Joe Smith" userId="S::joe.smith@crisis.org.uk::339c0dfa-b3e8-40d0-9156-d00e9ede1f4e" providerId="AD" clId="Web-{A49E4027-0469-4E9F-50D0-ABEC1245139E}" dt="2019-02-13T22:38:02.919" v="11"/>
        <pc:sldMkLst>
          <pc:docMk/>
          <pc:sldMk cId="2608399795" sldId="352"/>
        </pc:sldMkLst>
      </pc:sldChg>
      <pc:sldChg chg="del">
        <pc:chgData name="Joe Smith" userId="S::joe.smith@crisis.org.uk::339c0dfa-b3e8-40d0-9156-d00e9ede1f4e" providerId="AD" clId="Web-{A49E4027-0469-4E9F-50D0-ABEC1245139E}" dt="2019-02-13T22:38:02.919" v="13"/>
        <pc:sldMkLst>
          <pc:docMk/>
          <pc:sldMk cId="111735990" sldId="353"/>
        </pc:sldMkLst>
      </pc:sldChg>
      <pc:sldChg chg="del">
        <pc:chgData name="Joe Smith" userId="S::joe.smith@crisis.org.uk::339c0dfa-b3e8-40d0-9156-d00e9ede1f4e" providerId="AD" clId="Web-{A49E4027-0469-4E9F-50D0-ABEC1245139E}" dt="2019-02-13T22:38:02.919" v="10"/>
        <pc:sldMkLst>
          <pc:docMk/>
          <pc:sldMk cId="2204839153" sldId="354"/>
        </pc:sldMkLst>
      </pc:sldChg>
      <pc:sldChg chg="del">
        <pc:chgData name="Joe Smith" userId="S::joe.smith@crisis.org.uk::339c0dfa-b3e8-40d0-9156-d00e9ede1f4e" providerId="AD" clId="Web-{A49E4027-0469-4E9F-50D0-ABEC1245139E}" dt="2019-02-13T22:38:02.935" v="17"/>
        <pc:sldMkLst>
          <pc:docMk/>
          <pc:sldMk cId="3842917117" sldId="355"/>
        </pc:sldMkLst>
      </pc:sldChg>
      <pc:sldChg chg="del">
        <pc:chgData name="Joe Smith" userId="S::joe.smith@crisis.org.uk::339c0dfa-b3e8-40d0-9156-d00e9ede1f4e" providerId="AD" clId="Web-{A49E4027-0469-4E9F-50D0-ABEC1245139E}" dt="2019-02-13T22:38:02.935" v="27"/>
        <pc:sldMkLst>
          <pc:docMk/>
          <pc:sldMk cId="961353906" sldId="356"/>
        </pc:sldMkLst>
      </pc:sldChg>
      <pc:sldChg chg="del">
        <pc:chgData name="Joe Smith" userId="S::joe.smith@crisis.org.uk::339c0dfa-b3e8-40d0-9156-d00e9ede1f4e" providerId="AD" clId="Web-{A49E4027-0469-4E9F-50D0-ABEC1245139E}" dt="2019-02-13T22:38:02.935" v="21"/>
        <pc:sldMkLst>
          <pc:docMk/>
          <pc:sldMk cId="1664943762" sldId="357"/>
        </pc:sldMkLst>
      </pc:sldChg>
      <pc:sldChg chg="del">
        <pc:chgData name="Joe Smith" userId="S::joe.smith@crisis.org.uk::339c0dfa-b3e8-40d0-9156-d00e9ede1f4e" providerId="AD" clId="Web-{A49E4027-0469-4E9F-50D0-ABEC1245139E}" dt="2019-02-13T22:38:02.935" v="20"/>
        <pc:sldMkLst>
          <pc:docMk/>
          <pc:sldMk cId="233896096" sldId="358"/>
        </pc:sldMkLst>
      </pc:sldChg>
    </pc:docChg>
  </pc:docChgLst>
  <pc:docChgLst>
    <pc:chgData name="Joe Smith" userId="S::joe.smith@crisis.org.uk::339c0dfa-b3e8-40d0-9156-d00e9ede1f4e" providerId="AD" clId="Web-{C0B85375-5E17-3A1B-6C7A-8DAAD404D045}"/>
    <pc:docChg chg="addSld modSld">
      <pc:chgData name="Joe Smith" userId="S::joe.smith@crisis.org.uk::339c0dfa-b3e8-40d0-9156-d00e9ede1f4e" providerId="AD" clId="Web-{C0B85375-5E17-3A1B-6C7A-8DAAD404D045}" dt="2019-01-08T07:52:00.981" v="178" actId="20577"/>
      <pc:docMkLst>
        <pc:docMk/>
      </pc:docMkLst>
      <pc:sldChg chg="addSp delSp modSp">
        <pc:chgData name="Joe Smith" userId="S::joe.smith@crisis.org.uk::339c0dfa-b3e8-40d0-9156-d00e9ede1f4e" providerId="AD" clId="Web-{C0B85375-5E17-3A1B-6C7A-8DAAD404D045}" dt="2019-01-08T07:49:26.591" v="168" actId="1076"/>
        <pc:sldMkLst>
          <pc:docMk/>
          <pc:sldMk cId="2343568461" sldId="295"/>
        </pc:sldMkLst>
        <pc:spChg chg="del">
          <ac:chgData name="Joe Smith" userId="S::joe.smith@crisis.org.uk::339c0dfa-b3e8-40d0-9156-d00e9ede1f4e" providerId="AD" clId="Web-{C0B85375-5E17-3A1B-6C7A-8DAAD404D045}" dt="2019-01-08T07:37:44.986" v="6"/>
          <ac:spMkLst>
            <pc:docMk/>
            <pc:sldMk cId="2343568461" sldId="295"/>
            <ac:spMk id="2" creationId="{29C77A86-60B6-476E-8678-D45F23BBEE62}"/>
          </ac:spMkLst>
        </pc:spChg>
        <pc:spChg chg="add mod">
          <ac:chgData name="Joe Smith" userId="S::joe.smith@crisis.org.uk::339c0dfa-b3e8-40d0-9156-d00e9ede1f4e" providerId="AD" clId="Web-{C0B85375-5E17-3A1B-6C7A-8DAAD404D045}" dt="2019-01-08T07:41:50.594" v="65" actId="1076"/>
          <ac:spMkLst>
            <pc:docMk/>
            <pc:sldMk cId="2343568461" sldId="295"/>
            <ac:spMk id="3" creationId="{AB6EA3BC-1EA6-4D9D-BB9D-5673368703C3}"/>
          </ac:spMkLst>
        </pc:spChg>
        <pc:spChg chg="add mod">
          <ac:chgData name="Joe Smith" userId="S::joe.smith@crisis.org.uk::339c0dfa-b3e8-40d0-9156-d00e9ede1f4e" providerId="AD" clId="Web-{C0B85375-5E17-3A1B-6C7A-8DAAD404D045}" dt="2019-01-08T07:41:50.609" v="66" actId="1076"/>
          <ac:spMkLst>
            <pc:docMk/>
            <pc:sldMk cId="2343568461" sldId="295"/>
            <ac:spMk id="4" creationId="{3A5469CC-5629-4D26-9617-E51C4662A773}"/>
          </ac:spMkLst>
        </pc:spChg>
        <pc:spChg chg="add mod">
          <ac:chgData name="Joe Smith" userId="S::joe.smith@crisis.org.uk::339c0dfa-b3e8-40d0-9156-d00e9ede1f4e" providerId="AD" clId="Web-{C0B85375-5E17-3A1B-6C7A-8DAAD404D045}" dt="2019-01-08T07:41:42.906" v="61" actId="1076"/>
          <ac:spMkLst>
            <pc:docMk/>
            <pc:sldMk cId="2343568461" sldId="295"/>
            <ac:spMk id="5" creationId="{F3C5BDA5-2AD6-44A0-86DD-EAED3110CD38}"/>
          </ac:spMkLst>
        </pc:spChg>
        <pc:spChg chg="add mod">
          <ac:chgData name="Joe Smith" userId="S::joe.smith@crisis.org.uk::339c0dfa-b3e8-40d0-9156-d00e9ede1f4e" providerId="AD" clId="Web-{C0B85375-5E17-3A1B-6C7A-8DAAD404D045}" dt="2019-01-08T07:41:42.922" v="62" actId="1076"/>
          <ac:spMkLst>
            <pc:docMk/>
            <pc:sldMk cId="2343568461" sldId="295"/>
            <ac:spMk id="6" creationId="{712BC29E-A35C-4996-81D8-8F6EF169229F}"/>
          </ac:spMkLst>
        </pc:spChg>
        <pc:spChg chg="add mod">
          <ac:chgData name="Joe Smith" userId="S::joe.smith@crisis.org.uk::339c0dfa-b3e8-40d0-9156-d00e9ede1f4e" providerId="AD" clId="Web-{C0B85375-5E17-3A1B-6C7A-8DAAD404D045}" dt="2019-01-08T07:41:42.938" v="63" actId="1076"/>
          <ac:spMkLst>
            <pc:docMk/>
            <pc:sldMk cId="2343568461" sldId="295"/>
            <ac:spMk id="7" creationId="{124BEA82-E03D-49ED-B0D6-DB5E4A64DEFE}"/>
          </ac:spMkLst>
        </pc:spChg>
        <pc:spChg chg="add mod">
          <ac:chgData name="Joe Smith" userId="S::joe.smith@crisis.org.uk::339c0dfa-b3e8-40d0-9156-d00e9ede1f4e" providerId="AD" clId="Web-{C0B85375-5E17-3A1B-6C7A-8DAAD404D045}" dt="2019-01-08T07:41:42.938" v="64" actId="1076"/>
          <ac:spMkLst>
            <pc:docMk/>
            <pc:sldMk cId="2343568461" sldId="295"/>
            <ac:spMk id="8" creationId="{D8A9E78E-570C-46EA-BE86-4B60ED8A9BF6}"/>
          </ac:spMkLst>
        </pc:spChg>
        <pc:spChg chg="mod">
          <ac:chgData name="Joe Smith" userId="S::joe.smith@crisis.org.uk::339c0dfa-b3e8-40d0-9156-d00e9ede1f4e" providerId="AD" clId="Web-{C0B85375-5E17-3A1B-6C7A-8DAAD404D045}" dt="2019-01-08T07:37:44.955" v="4" actId="20577"/>
          <ac:spMkLst>
            <pc:docMk/>
            <pc:sldMk cId="2343568461" sldId="295"/>
            <ac:spMk id="10" creationId="{89960B85-1828-40AE-A343-FCC92301B7F6}"/>
          </ac:spMkLst>
        </pc:spChg>
        <pc:spChg chg="mod">
          <ac:chgData name="Joe Smith" userId="S::joe.smith@crisis.org.uk::339c0dfa-b3e8-40d0-9156-d00e9ede1f4e" providerId="AD" clId="Web-{C0B85375-5E17-3A1B-6C7A-8DAAD404D045}" dt="2019-01-08T07:49:26.591" v="168" actId="1076"/>
          <ac:spMkLst>
            <pc:docMk/>
            <pc:sldMk cId="2343568461" sldId="295"/>
            <ac:spMk id="16" creationId="{0F69B09B-F27B-4806-8C51-DEBB43EA9C13}"/>
          </ac:spMkLst>
        </pc:spChg>
        <pc:spChg chg="mod">
          <ac:chgData name="Joe Smith" userId="S::joe.smith@crisis.org.uk::339c0dfa-b3e8-40d0-9156-d00e9ede1f4e" providerId="AD" clId="Web-{C0B85375-5E17-3A1B-6C7A-8DAAD404D045}" dt="2019-01-08T07:46:19.780" v="127" actId="1076"/>
          <ac:spMkLst>
            <pc:docMk/>
            <pc:sldMk cId="2343568461" sldId="295"/>
            <ac:spMk id="17" creationId="{FEC71AB3-13EC-4571-951F-BC8AE30D1BBB}"/>
          </ac:spMkLst>
        </pc:spChg>
        <pc:spChg chg="add mod">
          <ac:chgData name="Joe Smith" userId="S::joe.smith@crisis.org.uk::339c0dfa-b3e8-40d0-9156-d00e9ede1f4e" providerId="AD" clId="Web-{C0B85375-5E17-3A1B-6C7A-8DAAD404D045}" dt="2019-01-08T07:47:45.107" v="151" actId="1076"/>
          <ac:spMkLst>
            <pc:docMk/>
            <pc:sldMk cId="2343568461" sldId="295"/>
            <ac:spMk id="19" creationId="{8A726459-1ACE-46E8-BD0A-1FDB275C08A0}"/>
          </ac:spMkLst>
        </pc:spChg>
        <pc:spChg chg="del">
          <ac:chgData name="Joe Smith" userId="S::joe.smith@crisis.org.uk::339c0dfa-b3e8-40d0-9156-d00e9ede1f4e" providerId="AD" clId="Web-{C0B85375-5E17-3A1B-6C7A-8DAAD404D045}" dt="2019-01-08T07:39:06.392" v="34"/>
          <ac:spMkLst>
            <pc:docMk/>
            <pc:sldMk cId="2343568461" sldId="295"/>
            <ac:spMk id="20" creationId="{1A4EDE7B-14E3-4475-8D4A-BBD94117EC8F}"/>
          </ac:spMkLst>
        </pc:spChg>
        <pc:spChg chg="del">
          <ac:chgData name="Joe Smith" userId="S::joe.smith@crisis.org.uk::339c0dfa-b3e8-40d0-9156-d00e9ede1f4e" providerId="AD" clId="Web-{C0B85375-5E17-3A1B-6C7A-8DAAD404D045}" dt="2019-01-08T07:39:06.392" v="33"/>
          <ac:spMkLst>
            <pc:docMk/>
            <pc:sldMk cId="2343568461" sldId="295"/>
            <ac:spMk id="21" creationId="{A19DBFFE-CE12-49FE-BDAA-B3CBD6B70DCB}"/>
          </ac:spMkLst>
        </pc:spChg>
        <pc:spChg chg="del">
          <ac:chgData name="Joe Smith" userId="S::joe.smith@crisis.org.uk::339c0dfa-b3e8-40d0-9156-d00e9ede1f4e" providerId="AD" clId="Web-{C0B85375-5E17-3A1B-6C7A-8DAAD404D045}" dt="2019-01-08T07:39:06.392" v="32"/>
          <ac:spMkLst>
            <pc:docMk/>
            <pc:sldMk cId="2343568461" sldId="295"/>
            <ac:spMk id="22" creationId="{E05F77EC-3AEA-4AE9-852E-D158A5BD9D0E}"/>
          </ac:spMkLst>
        </pc:spChg>
        <pc:spChg chg="add mod">
          <ac:chgData name="Joe Smith" userId="S::joe.smith@crisis.org.uk::339c0dfa-b3e8-40d0-9156-d00e9ede1f4e" providerId="AD" clId="Web-{C0B85375-5E17-3A1B-6C7A-8DAAD404D045}" dt="2019-01-08T07:48:44.466" v="165" actId="1076"/>
          <ac:spMkLst>
            <pc:docMk/>
            <pc:sldMk cId="2343568461" sldId="295"/>
            <ac:spMk id="26" creationId="{C2183B5C-EC66-42EC-B56C-4A174B03798E}"/>
          </ac:spMkLst>
        </pc:spChg>
        <pc:spChg chg="add mod">
          <ac:chgData name="Joe Smith" userId="S::joe.smith@crisis.org.uk::339c0dfa-b3e8-40d0-9156-d00e9ede1f4e" providerId="AD" clId="Web-{C0B85375-5E17-3A1B-6C7A-8DAAD404D045}" dt="2019-01-08T07:42:58.140" v="80"/>
          <ac:spMkLst>
            <pc:docMk/>
            <pc:sldMk cId="2343568461" sldId="295"/>
            <ac:spMk id="33" creationId="{FA62E38F-E45E-4777-8773-A0AA197AE6D0}"/>
          </ac:spMkLst>
        </pc:spChg>
        <pc:spChg chg="add mod">
          <ac:chgData name="Joe Smith" userId="S::joe.smith@crisis.org.uk::339c0dfa-b3e8-40d0-9156-d00e9ede1f4e" providerId="AD" clId="Web-{C0B85375-5E17-3A1B-6C7A-8DAAD404D045}" dt="2019-01-08T07:43:10.078" v="81" actId="1076"/>
          <ac:spMkLst>
            <pc:docMk/>
            <pc:sldMk cId="2343568461" sldId="295"/>
            <ac:spMk id="34" creationId="{4B176FF6-BAF1-4865-9122-48B4D3F6849B}"/>
          </ac:spMkLst>
        </pc:spChg>
        <pc:cxnChg chg="del mod">
          <ac:chgData name="Joe Smith" userId="S::joe.smith@crisis.org.uk::339c0dfa-b3e8-40d0-9156-d00e9ede1f4e" providerId="AD" clId="Web-{C0B85375-5E17-3A1B-6C7A-8DAAD404D045}" dt="2019-01-08T07:40:03.954" v="47"/>
          <ac:cxnSpMkLst>
            <pc:docMk/>
            <pc:sldMk cId="2343568461" sldId="295"/>
            <ac:cxnSpMk id="23" creationId="{A1334516-6BBB-4FF8-8F4F-F75868016F68}"/>
          </ac:cxnSpMkLst>
        </pc:cxnChg>
        <pc:cxnChg chg="del">
          <ac:chgData name="Joe Smith" userId="S::joe.smith@crisis.org.uk::339c0dfa-b3e8-40d0-9156-d00e9ede1f4e" providerId="AD" clId="Web-{C0B85375-5E17-3A1B-6C7A-8DAAD404D045}" dt="2019-01-08T07:40:03.954" v="46"/>
          <ac:cxnSpMkLst>
            <pc:docMk/>
            <pc:sldMk cId="2343568461" sldId="295"/>
            <ac:cxnSpMk id="24" creationId="{D15850ED-82A1-42C5-96B1-1A2B2F7FEB3C}"/>
          </ac:cxnSpMkLst>
        </pc:cxnChg>
        <pc:cxnChg chg="mod">
          <ac:chgData name="Joe Smith" userId="S::joe.smith@crisis.org.uk::339c0dfa-b3e8-40d0-9156-d00e9ede1f4e" providerId="AD" clId="Web-{C0B85375-5E17-3A1B-6C7A-8DAAD404D045}" dt="2019-01-08T07:47:45.092" v="150" actId="1076"/>
          <ac:cxnSpMkLst>
            <pc:docMk/>
            <pc:sldMk cId="2343568461" sldId="295"/>
            <ac:cxnSpMk id="25" creationId="{7B8C87A0-B7AA-44E2-9A25-0C6B4D6A796F}"/>
          </ac:cxnSpMkLst>
        </pc:cxnChg>
        <pc:cxnChg chg="add mod">
          <ac:chgData name="Joe Smith" userId="S::joe.smith@crisis.org.uk::339c0dfa-b3e8-40d0-9156-d00e9ede1f4e" providerId="AD" clId="Web-{C0B85375-5E17-3A1B-6C7A-8DAAD404D045}" dt="2019-01-08T07:47:45.123" v="152" actId="1076"/>
          <ac:cxnSpMkLst>
            <pc:docMk/>
            <pc:sldMk cId="2343568461" sldId="295"/>
            <ac:cxnSpMk id="35" creationId="{3F2B3037-B201-44A6-A7CF-AD5C8F2EC0EC}"/>
          </ac:cxnSpMkLst>
        </pc:cxnChg>
        <pc:cxnChg chg="add mod">
          <ac:chgData name="Joe Smith" userId="S::joe.smith@crisis.org.uk::339c0dfa-b3e8-40d0-9156-d00e9ede1f4e" providerId="AD" clId="Web-{C0B85375-5E17-3A1B-6C7A-8DAAD404D045}" dt="2019-01-08T07:47:45.123" v="153" actId="1076"/>
          <ac:cxnSpMkLst>
            <pc:docMk/>
            <pc:sldMk cId="2343568461" sldId="295"/>
            <ac:cxnSpMk id="36" creationId="{23F59C42-B418-4D3F-BC51-AC38EE430B0A}"/>
          </ac:cxnSpMkLst>
        </pc:cxnChg>
        <pc:cxnChg chg="del">
          <ac:chgData name="Joe Smith" userId="S::joe.smith@crisis.org.uk::339c0dfa-b3e8-40d0-9156-d00e9ede1f4e" providerId="AD" clId="Web-{C0B85375-5E17-3A1B-6C7A-8DAAD404D045}" dt="2019-01-08T07:40:03.954" v="45"/>
          <ac:cxnSpMkLst>
            <pc:docMk/>
            <pc:sldMk cId="2343568461" sldId="295"/>
            <ac:cxnSpMk id="37" creationId="{7F8879F4-88E8-41A8-BADA-11F00AF471B2}"/>
          </ac:cxnSpMkLst>
        </pc:cxnChg>
        <pc:cxnChg chg="del">
          <ac:chgData name="Joe Smith" userId="S::joe.smith@crisis.org.uk::339c0dfa-b3e8-40d0-9156-d00e9ede1f4e" providerId="AD" clId="Web-{C0B85375-5E17-3A1B-6C7A-8DAAD404D045}" dt="2019-01-08T07:40:03.954" v="44"/>
          <ac:cxnSpMkLst>
            <pc:docMk/>
            <pc:sldMk cId="2343568461" sldId="295"/>
            <ac:cxnSpMk id="38" creationId="{5721C9B6-BC56-4FB4-8323-1D01E9F41306}"/>
          </ac:cxnSpMkLst>
        </pc:cxnChg>
        <pc:cxnChg chg="del">
          <ac:chgData name="Joe Smith" userId="S::joe.smith@crisis.org.uk::339c0dfa-b3e8-40d0-9156-d00e9ede1f4e" providerId="AD" clId="Web-{C0B85375-5E17-3A1B-6C7A-8DAAD404D045}" dt="2019-01-08T07:40:03.954" v="43"/>
          <ac:cxnSpMkLst>
            <pc:docMk/>
            <pc:sldMk cId="2343568461" sldId="295"/>
            <ac:cxnSpMk id="39" creationId="{7FF40B5D-2248-4FA2-A59C-BFBD065C9FF0}"/>
          </ac:cxnSpMkLst>
        </pc:cxnChg>
        <pc:cxnChg chg="del">
          <ac:chgData name="Joe Smith" userId="S::joe.smith@crisis.org.uk::339c0dfa-b3e8-40d0-9156-d00e9ede1f4e" providerId="AD" clId="Web-{C0B85375-5E17-3A1B-6C7A-8DAAD404D045}" dt="2019-01-08T07:40:03.954" v="42"/>
          <ac:cxnSpMkLst>
            <pc:docMk/>
            <pc:sldMk cId="2343568461" sldId="295"/>
            <ac:cxnSpMk id="40" creationId="{3BE8FD17-225B-4EA8-8C4E-76B57B16EA40}"/>
          </ac:cxnSpMkLst>
        </pc:cxnChg>
        <pc:cxnChg chg="del">
          <ac:chgData name="Joe Smith" userId="S::joe.smith@crisis.org.uk::339c0dfa-b3e8-40d0-9156-d00e9ede1f4e" providerId="AD" clId="Web-{C0B85375-5E17-3A1B-6C7A-8DAAD404D045}" dt="2019-01-08T07:40:03.954" v="41"/>
          <ac:cxnSpMkLst>
            <pc:docMk/>
            <pc:sldMk cId="2343568461" sldId="295"/>
            <ac:cxnSpMk id="41" creationId="{90A07853-63CD-4F4F-AA88-1A441FA995F1}"/>
          </ac:cxnSpMkLst>
        </pc:cxnChg>
        <pc:cxnChg chg="del">
          <ac:chgData name="Joe Smith" userId="S::joe.smith@crisis.org.uk::339c0dfa-b3e8-40d0-9156-d00e9ede1f4e" providerId="AD" clId="Web-{C0B85375-5E17-3A1B-6C7A-8DAAD404D045}" dt="2019-01-08T07:40:03.954" v="40"/>
          <ac:cxnSpMkLst>
            <pc:docMk/>
            <pc:sldMk cId="2343568461" sldId="295"/>
            <ac:cxnSpMk id="42" creationId="{FD74DF8E-2A83-40A8-B2A6-81E0855DE335}"/>
          </ac:cxnSpMkLst>
        </pc:cxnChg>
        <pc:cxnChg chg="add mod">
          <ac:chgData name="Joe Smith" userId="S::joe.smith@crisis.org.uk::339c0dfa-b3e8-40d0-9156-d00e9ede1f4e" providerId="AD" clId="Web-{C0B85375-5E17-3A1B-6C7A-8DAAD404D045}" dt="2019-01-08T07:47:45.138" v="154" actId="1076"/>
          <ac:cxnSpMkLst>
            <pc:docMk/>
            <pc:sldMk cId="2343568461" sldId="295"/>
            <ac:cxnSpMk id="43" creationId="{9FE63A7E-7ABC-4658-8B59-06F5AF404DB9}"/>
          </ac:cxnSpMkLst>
        </pc:cxnChg>
        <pc:cxnChg chg="add mod">
          <ac:chgData name="Joe Smith" userId="S::joe.smith@crisis.org.uk::339c0dfa-b3e8-40d0-9156-d00e9ede1f4e" providerId="AD" clId="Web-{C0B85375-5E17-3A1B-6C7A-8DAAD404D045}" dt="2019-01-08T07:47:45.154" v="155" actId="1076"/>
          <ac:cxnSpMkLst>
            <pc:docMk/>
            <pc:sldMk cId="2343568461" sldId="295"/>
            <ac:cxnSpMk id="44" creationId="{2295BA87-64AB-4545-881C-3C066BBA70AC}"/>
          </ac:cxnSpMkLst>
        </pc:cxnChg>
        <pc:cxnChg chg="add mod">
          <ac:chgData name="Joe Smith" userId="S::joe.smith@crisis.org.uk::339c0dfa-b3e8-40d0-9156-d00e9ede1f4e" providerId="AD" clId="Web-{C0B85375-5E17-3A1B-6C7A-8DAAD404D045}" dt="2019-01-08T07:47:45.154" v="156" actId="1076"/>
          <ac:cxnSpMkLst>
            <pc:docMk/>
            <pc:sldMk cId="2343568461" sldId="295"/>
            <ac:cxnSpMk id="45" creationId="{FCA2659F-C9F0-4B57-9937-3E4EFD50E472}"/>
          </ac:cxnSpMkLst>
        </pc:cxnChg>
        <pc:cxnChg chg="add del mod">
          <ac:chgData name="Joe Smith" userId="S::joe.smith@crisis.org.uk::339c0dfa-b3e8-40d0-9156-d00e9ede1f4e" providerId="AD" clId="Web-{C0B85375-5E17-3A1B-6C7A-8DAAD404D045}" dt="2019-01-08T07:47:08.982" v="143"/>
          <ac:cxnSpMkLst>
            <pc:docMk/>
            <pc:sldMk cId="2343568461" sldId="295"/>
            <ac:cxnSpMk id="46" creationId="{28B92EC8-9ABC-45B3-ADF2-739F8A7F00D4}"/>
          </ac:cxnSpMkLst>
        </pc:cxnChg>
        <pc:cxnChg chg="add del mod">
          <ac:chgData name="Joe Smith" userId="S::joe.smith@crisis.org.uk::339c0dfa-b3e8-40d0-9156-d00e9ede1f4e" providerId="AD" clId="Web-{C0B85375-5E17-3A1B-6C7A-8DAAD404D045}" dt="2019-01-08T07:47:08.982" v="142"/>
          <ac:cxnSpMkLst>
            <pc:docMk/>
            <pc:sldMk cId="2343568461" sldId="295"/>
            <ac:cxnSpMk id="47" creationId="{2E0940A4-FEF4-4683-84DA-E1F334B4C9E8}"/>
          </ac:cxnSpMkLst>
        </pc:cxnChg>
        <pc:cxnChg chg="add del mod">
          <ac:chgData name="Joe Smith" userId="S::joe.smith@crisis.org.uk::339c0dfa-b3e8-40d0-9156-d00e9ede1f4e" providerId="AD" clId="Web-{C0B85375-5E17-3A1B-6C7A-8DAAD404D045}" dt="2019-01-08T07:47:08.982" v="141"/>
          <ac:cxnSpMkLst>
            <pc:docMk/>
            <pc:sldMk cId="2343568461" sldId="295"/>
            <ac:cxnSpMk id="48" creationId="{3BD49CD7-2FED-4DD1-86F0-46F78FC449E6}"/>
          </ac:cxnSpMkLst>
        </pc:cxnChg>
        <pc:cxnChg chg="add mod">
          <ac:chgData name="Joe Smith" userId="S::joe.smith@crisis.org.uk::339c0dfa-b3e8-40d0-9156-d00e9ede1f4e" providerId="AD" clId="Web-{C0B85375-5E17-3A1B-6C7A-8DAAD404D045}" dt="2019-01-08T07:48:11.670" v="162" actId="1076"/>
          <ac:cxnSpMkLst>
            <pc:docMk/>
            <pc:sldMk cId="2343568461" sldId="295"/>
            <ac:cxnSpMk id="49" creationId="{819E361B-692C-41DC-B11C-F9B1D4672644}"/>
          </ac:cxnSpMkLst>
        </pc:cxnChg>
        <pc:cxnChg chg="add mod">
          <ac:chgData name="Joe Smith" userId="S::joe.smith@crisis.org.uk::339c0dfa-b3e8-40d0-9156-d00e9ede1f4e" providerId="AD" clId="Web-{C0B85375-5E17-3A1B-6C7A-8DAAD404D045}" dt="2019-01-08T07:48:11.685" v="163" actId="1076"/>
          <ac:cxnSpMkLst>
            <pc:docMk/>
            <pc:sldMk cId="2343568461" sldId="295"/>
            <ac:cxnSpMk id="50" creationId="{6992F731-237B-4E94-B7B4-3866C585C723}"/>
          </ac:cxnSpMkLst>
        </pc:cxnChg>
        <pc:cxnChg chg="add mod">
          <ac:chgData name="Joe Smith" userId="S::joe.smith@crisis.org.uk::339c0dfa-b3e8-40d0-9156-d00e9ede1f4e" providerId="AD" clId="Web-{C0B85375-5E17-3A1B-6C7A-8DAAD404D045}" dt="2019-01-08T07:48:11.685" v="164" actId="1076"/>
          <ac:cxnSpMkLst>
            <pc:docMk/>
            <pc:sldMk cId="2343568461" sldId="295"/>
            <ac:cxnSpMk id="51" creationId="{5C4EA3FE-7632-42B9-8532-3C976A7BBC0A}"/>
          </ac:cxnSpMkLst>
        </pc:cxnChg>
      </pc:sldChg>
      <pc:sldChg chg="modSp add replId">
        <pc:chgData name="Joe Smith" userId="S::joe.smith@crisis.org.uk::339c0dfa-b3e8-40d0-9156-d00e9ede1f4e" providerId="AD" clId="Web-{C0B85375-5E17-3A1B-6C7A-8DAAD404D045}" dt="2019-01-08T07:51:58.903" v="176" actId="20577"/>
        <pc:sldMkLst>
          <pc:docMk/>
          <pc:sldMk cId="1027556158" sldId="318"/>
        </pc:sldMkLst>
        <pc:spChg chg="mod">
          <ac:chgData name="Joe Smith" userId="S::joe.smith@crisis.org.uk::339c0dfa-b3e8-40d0-9156-d00e9ede1f4e" providerId="AD" clId="Web-{C0B85375-5E17-3A1B-6C7A-8DAAD404D045}" dt="2019-01-08T07:51:58.903" v="176" actId="20577"/>
          <ac:spMkLst>
            <pc:docMk/>
            <pc:sldMk cId="1027556158" sldId="318"/>
            <ac:spMk id="10" creationId="{89960B85-1828-40AE-A343-FCC92301B7F6}"/>
          </ac:spMkLst>
        </pc:spChg>
      </pc:sldChg>
    </pc:docChg>
  </pc:docChgLst>
  <pc:docChgLst>
    <pc:chgData name="Joe Smith" userId="S::joe.smith@crisis.org.uk::339c0dfa-b3e8-40d0-9156-d00e9ede1f4e" providerId="AD" clId="Web-{44E3C70E-B575-F503-F4D0-1FDD1FAA4837}"/>
    <pc:docChg chg="addSld">
      <pc:chgData name="Joe Smith" userId="S::joe.smith@crisis.org.uk::339c0dfa-b3e8-40d0-9156-d00e9ede1f4e" providerId="AD" clId="Web-{44E3C70E-B575-F503-F4D0-1FDD1FAA4837}" dt="2019-01-08T07:15:58.691" v="5"/>
      <pc:docMkLst>
        <pc:docMk/>
      </pc:docMkLst>
      <pc:sldChg chg="add">
        <pc:chgData name="Joe Smith" userId="S::joe.smith@crisis.org.uk::339c0dfa-b3e8-40d0-9156-d00e9ede1f4e" providerId="AD" clId="Web-{44E3C70E-B575-F503-F4D0-1FDD1FAA4837}" dt="2019-01-08T07:15:58.254" v="0"/>
        <pc:sldMkLst>
          <pc:docMk/>
          <pc:sldMk cId="2550412371" sldId="312"/>
        </pc:sldMkLst>
      </pc:sldChg>
      <pc:sldChg chg="add">
        <pc:chgData name="Joe Smith" userId="S::joe.smith@crisis.org.uk::339c0dfa-b3e8-40d0-9156-d00e9ede1f4e" providerId="AD" clId="Web-{44E3C70E-B575-F503-F4D0-1FDD1FAA4837}" dt="2019-01-08T07:15:58.363" v="1"/>
        <pc:sldMkLst>
          <pc:docMk/>
          <pc:sldMk cId="137233608" sldId="313"/>
        </pc:sldMkLst>
      </pc:sldChg>
      <pc:sldChg chg="add">
        <pc:chgData name="Joe Smith" userId="S::joe.smith@crisis.org.uk::339c0dfa-b3e8-40d0-9156-d00e9ede1f4e" providerId="AD" clId="Web-{44E3C70E-B575-F503-F4D0-1FDD1FAA4837}" dt="2019-01-08T07:15:58.535" v="2"/>
        <pc:sldMkLst>
          <pc:docMk/>
          <pc:sldMk cId="2184042120" sldId="314"/>
        </pc:sldMkLst>
      </pc:sldChg>
      <pc:sldChg chg="add">
        <pc:chgData name="Joe Smith" userId="S::joe.smith@crisis.org.uk::339c0dfa-b3e8-40d0-9156-d00e9ede1f4e" providerId="AD" clId="Web-{44E3C70E-B575-F503-F4D0-1FDD1FAA4837}" dt="2019-01-08T07:15:58.551" v="3"/>
        <pc:sldMkLst>
          <pc:docMk/>
          <pc:sldMk cId="1490183356" sldId="315"/>
        </pc:sldMkLst>
      </pc:sldChg>
      <pc:sldChg chg="add">
        <pc:chgData name="Joe Smith" userId="S::joe.smith@crisis.org.uk::339c0dfa-b3e8-40d0-9156-d00e9ede1f4e" providerId="AD" clId="Web-{44E3C70E-B575-F503-F4D0-1FDD1FAA4837}" dt="2019-01-08T07:15:58.613" v="4"/>
        <pc:sldMkLst>
          <pc:docMk/>
          <pc:sldMk cId="1776456602" sldId="316"/>
        </pc:sldMkLst>
      </pc:sldChg>
      <pc:sldChg chg="add">
        <pc:chgData name="Joe Smith" userId="S::joe.smith@crisis.org.uk::339c0dfa-b3e8-40d0-9156-d00e9ede1f4e" providerId="AD" clId="Web-{44E3C70E-B575-F503-F4D0-1FDD1FAA4837}" dt="2019-01-08T07:15:58.691" v="5"/>
        <pc:sldMkLst>
          <pc:docMk/>
          <pc:sldMk cId="426698128" sldId="317"/>
        </pc:sldMkLst>
      </pc:sldChg>
    </pc:docChg>
  </pc:docChgLst>
  <pc:docChgLst>
    <pc:chgData name="Joe Smith" userId="S::joe.smith@crisis.org.uk::339c0dfa-b3e8-40d0-9156-d00e9ede1f4e" providerId="AD" clId="Web-{657D55E7-D369-9C1C-68FE-A4FB081BDE70}"/>
    <pc:docChg chg="addSld modSld sldOrd">
      <pc:chgData name="Joe Smith" userId="S::joe.smith@crisis.org.uk::339c0dfa-b3e8-40d0-9156-d00e9ede1f4e" providerId="AD" clId="Web-{657D55E7-D369-9C1C-68FE-A4FB081BDE70}" dt="2019-01-15T08:16:26.749" v="486" actId="20577"/>
      <pc:docMkLst>
        <pc:docMk/>
      </pc:docMkLst>
      <pc:sldChg chg="modSp">
        <pc:chgData name="Joe Smith" userId="S::joe.smith@crisis.org.uk::339c0dfa-b3e8-40d0-9156-d00e9ede1f4e" providerId="AD" clId="Web-{657D55E7-D369-9C1C-68FE-A4FB081BDE70}" dt="2019-01-15T07:25:57.882" v="1" actId="20577"/>
        <pc:sldMkLst>
          <pc:docMk/>
          <pc:sldMk cId="2391452870" sldId="336"/>
        </pc:sldMkLst>
        <pc:spChg chg="mod">
          <ac:chgData name="Joe Smith" userId="S::joe.smith@crisis.org.uk::339c0dfa-b3e8-40d0-9156-d00e9ede1f4e" providerId="AD" clId="Web-{657D55E7-D369-9C1C-68FE-A4FB081BDE70}" dt="2019-01-15T07:25:57.882" v="1" actId="20577"/>
          <ac:spMkLst>
            <pc:docMk/>
            <pc:sldMk cId="2391452870" sldId="336"/>
            <ac:spMk id="28" creationId="{7E595063-9FC1-49F7-9EDA-6B08B39F7225}"/>
          </ac:spMkLst>
        </pc:spChg>
      </pc:sldChg>
      <pc:sldChg chg="modSp">
        <pc:chgData name="Joe Smith" userId="S::joe.smith@crisis.org.uk::339c0dfa-b3e8-40d0-9156-d00e9ede1f4e" providerId="AD" clId="Web-{657D55E7-D369-9C1C-68FE-A4FB081BDE70}" dt="2019-01-15T07:26:19.710" v="3" actId="20577"/>
        <pc:sldMkLst>
          <pc:docMk/>
          <pc:sldMk cId="1387705370" sldId="341"/>
        </pc:sldMkLst>
        <pc:spChg chg="mod">
          <ac:chgData name="Joe Smith" userId="S::joe.smith@crisis.org.uk::339c0dfa-b3e8-40d0-9156-d00e9ede1f4e" providerId="AD" clId="Web-{657D55E7-D369-9C1C-68FE-A4FB081BDE70}" dt="2019-01-15T07:26:19.710" v="3" actId="20577"/>
          <ac:spMkLst>
            <pc:docMk/>
            <pc:sldMk cId="1387705370" sldId="341"/>
            <ac:spMk id="26" creationId="{81FA6E26-9008-49A2-AA12-FAC6AFD2B734}"/>
          </ac:spMkLst>
        </pc:spChg>
      </pc:sldChg>
      <pc:sldChg chg="modSp">
        <pc:chgData name="Joe Smith" userId="S::joe.smith@crisis.org.uk::339c0dfa-b3e8-40d0-9156-d00e9ede1f4e" providerId="AD" clId="Web-{657D55E7-D369-9C1C-68FE-A4FB081BDE70}" dt="2019-01-15T08:15:07.686" v="477" actId="20577"/>
        <pc:sldMkLst>
          <pc:docMk/>
          <pc:sldMk cId="2246756093" sldId="345"/>
        </pc:sldMkLst>
        <pc:spChg chg="mod">
          <ac:chgData name="Joe Smith" userId="S::joe.smith@crisis.org.uk::339c0dfa-b3e8-40d0-9156-d00e9ede1f4e" providerId="AD" clId="Web-{657D55E7-D369-9C1C-68FE-A4FB081BDE70}" dt="2019-01-15T08:15:07.686" v="477" actId="20577"/>
          <ac:spMkLst>
            <pc:docMk/>
            <pc:sldMk cId="2246756093" sldId="345"/>
            <ac:spMk id="5" creationId="{7F09B711-095E-4D23-8881-BB9471FBB217}"/>
          </ac:spMkLst>
        </pc:spChg>
      </pc:sldChg>
      <pc:sldChg chg="modSp">
        <pc:chgData name="Joe Smith" userId="S::joe.smith@crisis.org.uk::339c0dfa-b3e8-40d0-9156-d00e9ede1f4e" providerId="AD" clId="Web-{657D55E7-D369-9C1C-68FE-A4FB081BDE70}" dt="2019-01-15T07:57:49.830" v="306" actId="20577"/>
        <pc:sldMkLst>
          <pc:docMk/>
          <pc:sldMk cId="3442267441" sldId="347"/>
        </pc:sldMkLst>
        <pc:spChg chg="mod">
          <ac:chgData name="Joe Smith" userId="S::joe.smith@crisis.org.uk::339c0dfa-b3e8-40d0-9156-d00e9ede1f4e" providerId="AD" clId="Web-{657D55E7-D369-9C1C-68FE-A4FB081BDE70}" dt="2019-01-15T07:57:49.830" v="306" actId="20577"/>
          <ac:spMkLst>
            <pc:docMk/>
            <pc:sldMk cId="3442267441" sldId="347"/>
            <ac:spMk id="5" creationId="{7F09B711-095E-4D23-8881-BB9471FBB217}"/>
          </ac:spMkLst>
        </pc:spChg>
      </pc:sldChg>
      <pc:sldChg chg="addSp modSp modNotes">
        <pc:chgData name="Joe Smith" userId="S::joe.smith@crisis.org.uk::339c0dfa-b3e8-40d0-9156-d00e9ede1f4e" providerId="AD" clId="Web-{657D55E7-D369-9C1C-68FE-A4FB081BDE70}" dt="2019-01-15T08:04:02.370" v="357" actId="20577"/>
        <pc:sldMkLst>
          <pc:docMk/>
          <pc:sldMk cId="1484032197" sldId="349"/>
        </pc:sldMkLst>
        <pc:spChg chg="add mod">
          <ac:chgData name="Joe Smith" userId="S::joe.smith@crisis.org.uk::339c0dfa-b3e8-40d0-9156-d00e9ede1f4e" providerId="AD" clId="Web-{657D55E7-D369-9C1C-68FE-A4FB081BDE70}" dt="2019-01-15T08:04:02.370" v="357" actId="20577"/>
          <ac:spMkLst>
            <pc:docMk/>
            <pc:sldMk cId="1484032197" sldId="349"/>
            <ac:spMk id="7" creationId="{1438F4EB-70C4-46A3-83E4-86681544A50C}"/>
          </ac:spMkLst>
        </pc:spChg>
      </pc:sldChg>
      <pc:sldChg chg="modSp modNotes">
        <pc:chgData name="Joe Smith" userId="S::joe.smith@crisis.org.uk::339c0dfa-b3e8-40d0-9156-d00e9ede1f4e" providerId="AD" clId="Web-{657D55E7-D369-9C1C-68FE-A4FB081BDE70}" dt="2019-01-15T08:11:20.622" v="433"/>
        <pc:sldMkLst>
          <pc:docMk/>
          <pc:sldMk cId="2995969903" sldId="350"/>
        </pc:sldMkLst>
        <pc:spChg chg="mod">
          <ac:chgData name="Joe Smith" userId="S::joe.smith@crisis.org.uk::339c0dfa-b3e8-40d0-9156-d00e9ede1f4e" providerId="AD" clId="Web-{657D55E7-D369-9C1C-68FE-A4FB081BDE70}" dt="2019-01-15T07:49:19.812" v="243" actId="20577"/>
          <ac:spMkLst>
            <pc:docMk/>
            <pc:sldMk cId="2995969903" sldId="350"/>
            <ac:spMk id="8" creationId="{A3CD3C03-BCB6-40CE-BDBC-EABFCD3E4706}"/>
          </ac:spMkLst>
        </pc:spChg>
        <pc:spChg chg="mod">
          <ac:chgData name="Joe Smith" userId="S::joe.smith@crisis.org.uk::339c0dfa-b3e8-40d0-9156-d00e9ede1f4e" providerId="AD" clId="Web-{657D55E7-D369-9C1C-68FE-A4FB081BDE70}" dt="2019-01-15T08:08:18.465" v="405" actId="20577"/>
          <ac:spMkLst>
            <pc:docMk/>
            <pc:sldMk cId="2995969903" sldId="350"/>
            <ac:spMk id="47" creationId="{33F55487-387C-410A-AE4E-EC4341467E5D}"/>
          </ac:spMkLst>
        </pc:spChg>
      </pc:sldChg>
      <pc:sldChg chg="modSp">
        <pc:chgData name="Joe Smith" userId="S::joe.smith@crisis.org.uk::339c0dfa-b3e8-40d0-9156-d00e9ede1f4e" providerId="AD" clId="Web-{657D55E7-D369-9C1C-68FE-A4FB081BDE70}" dt="2019-01-15T07:52:16.438" v="268" actId="20577"/>
        <pc:sldMkLst>
          <pc:docMk/>
          <pc:sldMk cId="2636532104" sldId="351"/>
        </pc:sldMkLst>
        <pc:spChg chg="mod">
          <ac:chgData name="Joe Smith" userId="S::joe.smith@crisis.org.uk::339c0dfa-b3e8-40d0-9156-d00e9ede1f4e" providerId="AD" clId="Web-{657D55E7-D369-9C1C-68FE-A4FB081BDE70}" dt="2019-01-15T07:52:16.438" v="268" actId="20577"/>
          <ac:spMkLst>
            <pc:docMk/>
            <pc:sldMk cId="2636532104" sldId="351"/>
            <ac:spMk id="2" creationId="{B552376D-01F1-4A74-9928-A4E187074C8D}"/>
          </ac:spMkLst>
        </pc:spChg>
      </pc:sldChg>
      <pc:sldChg chg="modSp add replId">
        <pc:chgData name="Joe Smith" userId="S::joe.smith@crisis.org.uk::339c0dfa-b3e8-40d0-9156-d00e9ede1f4e" providerId="AD" clId="Web-{657D55E7-D369-9C1C-68FE-A4FB081BDE70}" dt="2019-01-15T07:58:30.690" v="313" actId="20577"/>
        <pc:sldMkLst>
          <pc:docMk/>
          <pc:sldMk cId="2608399795" sldId="352"/>
        </pc:sldMkLst>
        <pc:spChg chg="mod">
          <ac:chgData name="Joe Smith" userId="S::joe.smith@crisis.org.uk::339c0dfa-b3e8-40d0-9156-d00e9ede1f4e" providerId="AD" clId="Web-{657D55E7-D369-9C1C-68FE-A4FB081BDE70}" dt="2019-01-15T07:58:30.690" v="313" actId="20577"/>
          <ac:spMkLst>
            <pc:docMk/>
            <pc:sldMk cId="2608399795" sldId="352"/>
            <ac:spMk id="5" creationId="{7F09B711-095E-4D23-8881-BB9471FBB217}"/>
          </ac:spMkLst>
        </pc:spChg>
      </pc:sldChg>
      <pc:sldChg chg="modSp add ord replId">
        <pc:chgData name="Joe Smith" userId="S::joe.smith@crisis.org.uk::339c0dfa-b3e8-40d0-9156-d00e9ede1f4e" providerId="AD" clId="Web-{657D55E7-D369-9C1C-68FE-A4FB081BDE70}" dt="2019-01-15T08:13:10.779" v="460" actId="20577"/>
        <pc:sldMkLst>
          <pc:docMk/>
          <pc:sldMk cId="111735990" sldId="353"/>
        </pc:sldMkLst>
        <pc:spChg chg="mod">
          <ac:chgData name="Joe Smith" userId="S::joe.smith@crisis.org.uk::339c0dfa-b3e8-40d0-9156-d00e9ede1f4e" providerId="AD" clId="Web-{657D55E7-D369-9C1C-68FE-A4FB081BDE70}" dt="2019-01-15T08:13:10.779" v="460" actId="20577"/>
          <ac:spMkLst>
            <pc:docMk/>
            <pc:sldMk cId="111735990" sldId="353"/>
            <ac:spMk id="5" creationId="{7F09B711-095E-4D23-8881-BB9471FBB217}"/>
          </ac:spMkLst>
        </pc:spChg>
      </pc:sldChg>
      <pc:sldChg chg="modSp add replId">
        <pc:chgData name="Joe Smith" userId="S::joe.smith@crisis.org.uk::339c0dfa-b3e8-40d0-9156-d00e9ede1f4e" providerId="AD" clId="Web-{657D55E7-D369-9C1C-68FE-A4FB081BDE70}" dt="2019-01-15T08:16:26.749" v="486" actId="20577"/>
        <pc:sldMkLst>
          <pc:docMk/>
          <pc:sldMk cId="2204839153" sldId="354"/>
        </pc:sldMkLst>
        <pc:spChg chg="mod">
          <ac:chgData name="Joe Smith" userId="S::joe.smith@crisis.org.uk::339c0dfa-b3e8-40d0-9156-d00e9ede1f4e" providerId="AD" clId="Web-{657D55E7-D369-9C1C-68FE-A4FB081BDE70}" dt="2019-01-15T08:16:26.749" v="486" actId="20577"/>
          <ac:spMkLst>
            <pc:docMk/>
            <pc:sldMk cId="2204839153" sldId="354"/>
            <ac:spMk id="5" creationId="{7F09B711-095E-4D23-8881-BB9471FBB217}"/>
          </ac:spMkLst>
        </pc:spChg>
      </pc:sldChg>
    </pc:docChg>
  </pc:docChgLst>
  <pc:docChgLst>
    <pc:chgData name="Joe Smith" userId="S::joe.smith@crisis.org.uk::339c0dfa-b3e8-40d0-9156-d00e9ede1f4e" providerId="AD" clId="Web-{EEE76CC0-75C9-1272-A9C1-F13186C3E3B6}"/>
    <pc:docChg chg="modSld sldOrd">
      <pc:chgData name="Joe Smith" userId="S::joe.smith@crisis.org.uk::339c0dfa-b3e8-40d0-9156-d00e9ede1f4e" providerId="AD" clId="Web-{EEE76CC0-75C9-1272-A9C1-F13186C3E3B6}" dt="2019-01-15T16:10:16.879" v="973" actId="20577"/>
      <pc:docMkLst>
        <pc:docMk/>
      </pc:docMkLst>
      <pc:sldChg chg="addSp delSp modSp">
        <pc:chgData name="Joe Smith" userId="S::joe.smith@crisis.org.uk::339c0dfa-b3e8-40d0-9156-d00e9ede1f4e" providerId="AD" clId="Web-{EEE76CC0-75C9-1272-A9C1-F13186C3E3B6}" dt="2019-01-15T15:19:18.674" v="307" actId="20577"/>
        <pc:sldMkLst>
          <pc:docMk/>
          <pc:sldMk cId="3584084353" sldId="329"/>
        </pc:sldMkLst>
        <pc:spChg chg="mod">
          <ac:chgData name="Joe Smith" userId="S::joe.smith@crisis.org.uk::339c0dfa-b3e8-40d0-9156-d00e9ede1f4e" providerId="AD" clId="Web-{EEE76CC0-75C9-1272-A9C1-F13186C3E3B6}" dt="2019-01-15T15:19:18.674" v="307" actId="20577"/>
          <ac:spMkLst>
            <pc:docMk/>
            <pc:sldMk cId="3584084353" sldId="329"/>
            <ac:spMk id="3" creationId="{336E2A3F-0CAA-4827-9274-141B5E49E6F1}"/>
          </ac:spMkLst>
        </pc:spChg>
        <pc:spChg chg="add del">
          <ac:chgData name="Joe Smith" userId="S::joe.smith@crisis.org.uk::339c0dfa-b3e8-40d0-9156-d00e9ede1f4e" providerId="AD" clId="Web-{EEE76CC0-75C9-1272-A9C1-F13186C3E3B6}" dt="2019-01-15T15:18:05.814" v="271"/>
          <ac:spMkLst>
            <pc:docMk/>
            <pc:sldMk cId="3584084353" sldId="329"/>
            <ac:spMk id="4" creationId="{C0834A6D-2C29-4D52-9936-344BF7CC03D9}"/>
          </ac:spMkLst>
        </pc:spChg>
        <pc:spChg chg="add mod">
          <ac:chgData name="Joe Smith" userId="S::joe.smith@crisis.org.uk::339c0dfa-b3e8-40d0-9156-d00e9ede1f4e" providerId="AD" clId="Web-{EEE76CC0-75C9-1272-A9C1-F13186C3E3B6}" dt="2019-01-15T15:18:27.502" v="287"/>
          <ac:spMkLst>
            <pc:docMk/>
            <pc:sldMk cId="3584084353" sldId="329"/>
            <ac:spMk id="5" creationId="{7351D784-CCC6-4B0B-A554-5C631F8BB05E}"/>
          </ac:spMkLst>
        </pc:spChg>
      </pc:sldChg>
      <pc:sldChg chg="addSp delSp modSp">
        <pc:chgData name="Joe Smith" userId="S::joe.smith@crisis.org.uk::339c0dfa-b3e8-40d0-9156-d00e9ede1f4e" providerId="AD" clId="Web-{EEE76CC0-75C9-1272-A9C1-F13186C3E3B6}" dt="2019-01-15T15:03:07.387" v="30" actId="20577"/>
        <pc:sldMkLst>
          <pc:docMk/>
          <pc:sldMk cId="2304714769" sldId="330"/>
        </pc:sldMkLst>
        <pc:spChg chg="del">
          <ac:chgData name="Joe Smith" userId="S::joe.smith@crisis.org.uk::339c0dfa-b3e8-40d0-9156-d00e9ede1f4e" providerId="AD" clId="Web-{EEE76CC0-75C9-1272-A9C1-F13186C3E3B6}" dt="2019-01-15T14:58:04.104" v="0"/>
          <ac:spMkLst>
            <pc:docMk/>
            <pc:sldMk cId="2304714769" sldId="330"/>
            <ac:spMk id="4" creationId="{01AC8B1A-CAC5-4A90-862D-48A994CF6DF8}"/>
          </ac:spMkLst>
        </pc:spChg>
        <pc:spChg chg="mod">
          <ac:chgData name="Joe Smith" userId="S::joe.smith@crisis.org.uk::339c0dfa-b3e8-40d0-9156-d00e9ede1f4e" providerId="AD" clId="Web-{EEE76CC0-75C9-1272-A9C1-F13186C3E3B6}" dt="2019-01-15T15:03:07.387" v="30" actId="20577"/>
          <ac:spMkLst>
            <pc:docMk/>
            <pc:sldMk cId="2304714769" sldId="330"/>
            <ac:spMk id="5" creationId="{7F09B711-095E-4D23-8881-BB9471FBB217}"/>
          </ac:spMkLst>
        </pc:spChg>
        <pc:picChg chg="add mod ord modCrop">
          <ac:chgData name="Joe Smith" userId="S::joe.smith@crisis.org.uk::339c0dfa-b3e8-40d0-9156-d00e9ede1f4e" providerId="AD" clId="Web-{EEE76CC0-75C9-1272-A9C1-F13186C3E3B6}" dt="2019-01-15T14:58:04.104" v="0"/>
          <ac:picMkLst>
            <pc:docMk/>
            <pc:sldMk cId="2304714769" sldId="330"/>
            <ac:picMk id="2" creationId="{6D644C17-4ECD-4F4C-AB04-8B9DE6FE48E4}"/>
          </ac:picMkLst>
        </pc:picChg>
      </pc:sldChg>
      <pc:sldChg chg="addSp delSp modSp">
        <pc:chgData name="Joe Smith" userId="S::joe.smith@crisis.org.uk::339c0dfa-b3e8-40d0-9156-d00e9ede1f4e" providerId="AD" clId="Web-{EEE76CC0-75C9-1272-A9C1-F13186C3E3B6}" dt="2019-01-15T16:05:55.534" v="938" actId="20577"/>
        <pc:sldMkLst>
          <pc:docMk/>
          <pc:sldMk cId="935000212" sldId="334"/>
        </pc:sldMkLst>
        <pc:spChg chg="add mod">
          <ac:chgData name="Joe Smith" userId="S::joe.smith@crisis.org.uk::339c0dfa-b3e8-40d0-9156-d00e9ede1f4e" providerId="AD" clId="Web-{EEE76CC0-75C9-1272-A9C1-F13186C3E3B6}" dt="2019-01-15T16:05:55.534" v="938" actId="20577"/>
          <ac:spMkLst>
            <pc:docMk/>
            <pc:sldMk cId="935000212" sldId="334"/>
            <ac:spMk id="2" creationId="{C39DBB40-7A2B-4C19-9FBE-A35848FBE8B3}"/>
          </ac:spMkLst>
        </pc:spChg>
        <pc:spChg chg="del">
          <ac:chgData name="Joe Smith" userId="S::joe.smith@crisis.org.uk::339c0dfa-b3e8-40d0-9156-d00e9ede1f4e" providerId="AD" clId="Web-{EEE76CC0-75C9-1272-A9C1-F13186C3E3B6}" dt="2019-01-15T16:00:38.907" v="924"/>
          <ac:spMkLst>
            <pc:docMk/>
            <pc:sldMk cId="935000212" sldId="334"/>
            <ac:spMk id="4" creationId="{01AC8B1A-CAC5-4A90-862D-48A994CF6DF8}"/>
          </ac:spMkLst>
        </pc:spChg>
        <pc:spChg chg="del">
          <ac:chgData name="Joe Smith" userId="S::joe.smith@crisis.org.uk::339c0dfa-b3e8-40d0-9156-d00e9ede1f4e" providerId="AD" clId="Web-{EEE76CC0-75C9-1272-A9C1-F13186C3E3B6}" dt="2019-01-15T16:00:42.672" v="925"/>
          <ac:spMkLst>
            <pc:docMk/>
            <pc:sldMk cId="935000212" sldId="334"/>
            <ac:spMk id="5" creationId="{7F09B711-095E-4D23-8881-BB9471FBB217}"/>
          </ac:spMkLst>
        </pc:spChg>
      </pc:sldChg>
      <pc:sldChg chg="addSp delSp modSp">
        <pc:chgData name="Joe Smith" userId="S::joe.smith@crisis.org.uk::339c0dfa-b3e8-40d0-9156-d00e9ede1f4e" providerId="AD" clId="Web-{EEE76CC0-75C9-1272-A9C1-F13186C3E3B6}" dt="2019-01-15T14:59:17.464" v="1"/>
        <pc:sldMkLst>
          <pc:docMk/>
          <pc:sldMk cId="2246756093" sldId="345"/>
        </pc:sldMkLst>
        <pc:spChg chg="del">
          <ac:chgData name="Joe Smith" userId="S::joe.smith@crisis.org.uk::339c0dfa-b3e8-40d0-9156-d00e9ede1f4e" providerId="AD" clId="Web-{EEE76CC0-75C9-1272-A9C1-F13186C3E3B6}" dt="2019-01-15T14:59:17.464" v="1"/>
          <ac:spMkLst>
            <pc:docMk/>
            <pc:sldMk cId="2246756093" sldId="345"/>
            <ac:spMk id="4" creationId="{01AC8B1A-CAC5-4A90-862D-48A994CF6DF8}"/>
          </ac:spMkLst>
        </pc:spChg>
        <pc:picChg chg="add mod ord modCrop">
          <ac:chgData name="Joe Smith" userId="S::joe.smith@crisis.org.uk::339c0dfa-b3e8-40d0-9156-d00e9ede1f4e" providerId="AD" clId="Web-{EEE76CC0-75C9-1272-A9C1-F13186C3E3B6}" dt="2019-01-15T14:59:17.464" v="1"/>
          <ac:picMkLst>
            <pc:docMk/>
            <pc:sldMk cId="2246756093" sldId="345"/>
            <ac:picMk id="2" creationId="{455CEE28-074C-4621-A329-D9886BE5925D}"/>
          </ac:picMkLst>
        </pc:picChg>
      </pc:sldChg>
      <pc:sldChg chg="addSp delSp modSp addCm">
        <pc:chgData name="Joe Smith" userId="S::joe.smith@crisis.org.uk::339c0dfa-b3e8-40d0-9156-d00e9ede1f4e" providerId="AD" clId="Web-{EEE76CC0-75C9-1272-A9C1-F13186C3E3B6}" dt="2019-01-15T15:08:49.389" v="68"/>
        <pc:sldMkLst>
          <pc:docMk/>
          <pc:sldMk cId="3513507324" sldId="346"/>
        </pc:sldMkLst>
        <pc:spChg chg="del">
          <ac:chgData name="Joe Smith" userId="S::joe.smith@crisis.org.uk::339c0dfa-b3e8-40d0-9156-d00e9ede1f4e" providerId="AD" clId="Web-{EEE76CC0-75C9-1272-A9C1-F13186C3E3B6}" dt="2019-01-15T15:00:09.277" v="3"/>
          <ac:spMkLst>
            <pc:docMk/>
            <pc:sldMk cId="3513507324" sldId="346"/>
            <ac:spMk id="4" creationId="{01AC8B1A-CAC5-4A90-862D-48A994CF6DF8}"/>
          </ac:spMkLst>
        </pc:spChg>
        <pc:spChg chg="mod">
          <ac:chgData name="Joe Smith" userId="S::joe.smith@crisis.org.uk::339c0dfa-b3e8-40d0-9156-d00e9ede1f4e" providerId="AD" clId="Web-{EEE76CC0-75C9-1272-A9C1-F13186C3E3B6}" dt="2019-01-15T15:08:22.826" v="67" actId="1076"/>
          <ac:spMkLst>
            <pc:docMk/>
            <pc:sldMk cId="3513507324" sldId="346"/>
            <ac:spMk id="5" creationId="{7F09B711-095E-4D23-8881-BB9471FBB217}"/>
          </ac:spMkLst>
        </pc:spChg>
        <pc:picChg chg="add mod ord modCrop">
          <ac:chgData name="Joe Smith" userId="S::joe.smith@crisis.org.uk::339c0dfa-b3e8-40d0-9156-d00e9ede1f4e" providerId="AD" clId="Web-{EEE76CC0-75C9-1272-A9C1-F13186C3E3B6}" dt="2019-01-15T15:00:09.277" v="3"/>
          <ac:picMkLst>
            <pc:docMk/>
            <pc:sldMk cId="3513507324" sldId="346"/>
            <ac:picMk id="2" creationId="{0BD0F5FC-B369-4D93-A7FC-D64F9C1364B7}"/>
          </ac:picMkLst>
        </pc:picChg>
      </pc:sldChg>
      <pc:sldChg chg="addSp delSp modSp">
        <pc:chgData name="Joe Smith" userId="S::joe.smith@crisis.org.uk::339c0dfa-b3e8-40d0-9156-d00e9ede1f4e" providerId="AD" clId="Web-{EEE76CC0-75C9-1272-A9C1-F13186C3E3B6}" dt="2019-01-15T15:16:16.345" v="267" actId="20577"/>
        <pc:sldMkLst>
          <pc:docMk/>
          <pc:sldMk cId="3442267441" sldId="347"/>
        </pc:sldMkLst>
        <pc:spChg chg="del">
          <ac:chgData name="Joe Smith" userId="S::joe.smith@crisis.org.uk::339c0dfa-b3e8-40d0-9156-d00e9ede1f4e" providerId="AD" clId="Web-{EEE76CC0-75C9-1272-A9C1-F13186C3E3B6}" dt="2019-01-15T15:01:36.793" v="4"/>
          <ac:spMkLst>
            <pc:docMk/>
            <pc:sldMk cId="3442267441" sldId="347"/>
            <ac:spMk id="4" creationId="{01AC8B1A-CAC5-4A90-862D-48A994CF6DF8}"/>
          </ac:spMkLst>
        </pc:spChg>
        <pc:spChg chg="mod">
          <ac:chgData name="Joe Smith" userId="S::joe.smith@crisis.org.uk::339c0dfa-b3e8-40d0-9156-d00e9ede1f4e" providerId="AD" clId="Web-{EEE76CC0-75C9-1272-A9C1-F13186C3E3B6}" dt="2019-01-15T15:16:16.345" v="267" actId="20577"/>
          <ac:spMkLst>
            <pc:docMk/>
            <pc:sldMk cId="3442267441" sldId="347"/>
            <ac:spMk id="5" creationId="{7F09B711-095E-4D23-8881-BB9471FBB217}"/>
          </ac:spMkLst>
        </pc:spChg>
        <pc:picChg chg="add mod ord modCrop">
          <ac:chgData name="Joe Smith" userId="S::joe.smith@crisis.org.uk::339c0dfa-b3e8-40d0-9156-d00e9ede1f4e" providerId="AD" clId="Web-{EEE76CC0-75C9-1272-A9C1-F13186C3E3B6}" dt="2019-01-15T15:01:36.793" v="4"/>
          <ac:picMkLst>
            <pc:docMk/>
            <pc:sldMk cId="3442267441" sldId="347"/>
            <ac:picMk id="2" creationId="{5CEACEB0-55A9-495D-8769-1E1962260ED6}"/>
          </ac:picMkLst>
        </pc:picChg>
      </pc:sldChg>
      <pc:sldChg chg="addSp delSp modSp">
        <pc:chgData name="Joe Smith" userId="S::joe.smith@crisis.org.uk::339c0dfa-b3e8-40d0-9156-d00e9ede1f4e" providerId="AD" clId="Web-{EEE76CC0-75C9-1272-A9C1-F13186C3E3B6}" dt="2019-01-15T14:59:41.308" v="2"/>
        <pc:sldMkLst>
          <pc:docMk/>
          <pc:sldMk cId="243893333" sldId="348"/>
        </pc:sldMkLst>
        <pc:spChg chg="del">
          <ac:chgData name="Joe Smith" userId="S::joe.smith@crisis.org.uk::339c0dfa-b3e8-40d0-9156-d00e9ede1f4e" providerId="AD" clId="Web-{EEE76CC0-75C9-1272-A9C1-F13186C3E3B6}" dt="2019-01-15T14:59:41.308" v="2"/>
          <ac:spMkLst>
            <pc:docMk/>
            <pc:sldMk cId="243893333" sldId="348"/>
            <ac:spMk id="4" creationId="{01AC8B1A-CAC5-4A90-862D-48A994CF6DF8}"/>
          </ac:spMkLst>
        </pc:spChg>
        <pc:picChg chg="add mod ord modCrop">
          <ac:chgData name="Joe Smith" userId="S::joe.smith@crisis.org.uk::339c0dfa-b3e8-40d0-9156-d00e9ede1f4e" providerId="AD" clId="Web-{EEE76CC0-75C9-1272-A9C1-F13186C3E3B6}" dt="2019-01-15T14:59:41.308" v="2"/>
          <ac:picMkLst>
            <pc:docMk/>
            <pc:sldMk cId="243893333" sldId="348"/>
            <ac:picMk id="2" creationId="{2D5F8A81-1787-47C7-8ECE-1616CC62D614}"/>
          </ac:picMkLst>
        </pc:picChg>
      </pc:sldChg>
      <pc:sldChg chg="modSp">
        <pc:chgData name="Joe Smith" userId="S::joe.smith@crisis.org.uk::339c0dfa-b3e8-40d0-9156-d00e9ede1f4e" providerId="AD" clId="Web-{EEE76CC0-75C9-1272-A9C1-F13186C3E3B6}" dt="2019-01-15T15:20:59.018" v="324" actId="1076"/>
        <pc:sldMkLst>
          <pc:docMk/>
          <pc:sldMk cId="1484032197" sldId="349"/>
        </pc:sldMkLst>
        <pc:spChg chg="mod">
          <ac:chgData name="Joe Smith" userId="S::joe.smith@crisis.org.uk::339c0dfa-b3e8-40d0-9156-d00e9ede1f4e" providerId="AD" clId="Web-{EEE76CC0-75C9-1272-A9C1-F13186C3E3B6}" dt="2019-01-15T15:20:59.018" v="324" actId="1076"/>
          <ac:spMkLst>
            <pc:docMk/>
            <pc:sldMk cId="1484032197" sldId="349"/>
            <ac:spMk id="6" creationId="{6CD47C81-A8AD-45F6-8B6D-10F2A1885657}"/>
          </ac:spMkLst>
        </pc:spChg>
        <pc:spChg chg="mod">
          <ac:chgData name="Joe Smith" userId="S::joe.smith@crisis.org.uk::339c0dfa-b3e8-40d0-9156-d00e9ede1f4e" providerId="AD" clId="Web-{EEE76CC0-75C9-1272-A9C1-F13186C3E3B6}" dt="2019-01-15T15:19:44.987" v="310" actId="20577"/>
          <ac:spMkLst>
            <pc:docMk/>
            <pc:sldMk cId="1484032197" sldId="349"/>
            <ac:spMk id="7" creationId="{1438F4EB-70C4-46A3-83E4-86681544A50C}"/>
          </ac:spMkLst>
        </pc:spChg>
        <pc:spChg chg="mod">
          <ac:chgData name="Joe Smith" userId="S::joe.smith@crisis.org.uk::339c0dfa-b3e8-40d0-9156-d00e9ede1f4e" providerId="AD" clId="Web-{EEE76CC0-75C9-1272-A9C1-F13186C3E3B6}" dt="2019-01-15T15:20:47.612" v="323" actId="20577"/>
          <ac:spMkLst>
            <pc:docMk/>
            <pc:sldMk cId="1484032197" sldId="349"/>
            <ac:spMk id="8" creationId="{00000000-0000-0000-0000-000000000000}"/>
          </ac:spMkLst>
        </pc:spChg>
      </pc:sldChg>
      <pc:sldChg chg="modSp">
        <pc:chgData name="Joe Smith" userId="S::joe.smith@crisis.org.uk::339c0dfa-b3e8-40d0-9156-d00e9ede1f4e" providerId="AD" clId="Web-{EEE76CC0-75C9-1272-A9C1-F13186C3E3B6}" dt="2019-01-15T15:35:51.398" v="524" actId="20577"/>
        <pc:sldMkLst>
          <pc:docMk/>
          <pc:sldMk cId="2995969903" sldId="350"/>
        </pc:sldMkLst>
        <pc:spChg chg="mod">
          <ac:chgData name="Joe Smith" userId="S::joe.smith@crisis.org.uk::339c0dfa-b3e8-40d0-9156-d00e9ede1f4e" providerId="AD" clId="Web-{EEE76CC0-75C9-1272-A9C1-F13186C3E3B6}" dt="2019-01-15T15:21:42.753" v="328" actId="1076"/>
          <ac:spMkLst>
            <pc:docMk/>
            <pc:sldMk cId="2995969903" sldId="350"/>
            <ac:spMk id="11" creationId="{E6DE2AEE-EC82-4858-83A4-710088E0D560}"/>
          </ac:spMkLst>
        </pc:spChg>
        <pc:spChg chg="mod">
          <ac:chgData name="Joe Smith" userId="S::joe.smith@crisis.org.uk::339c0dfa-b3e8-40d0-9156-d00e9ede1f4e" providerId="AD" clId="Web-{EEE76CC0-75C9-1272-A9C1-F13186C3E3B6}" dt="2019-01-15T15:21:42.831" v="329" actId="1076"/>
          <ac:spMkLst>
            <pc:docMk/>
            <pc:sldMk cId="2995969903" sldId="350"/>
            <ac:spMk id="12" creationId="{66BF3E20-806E-49DC-818F-4E5D51A9D6B3}"/>
          </ac:spMkLst>
        </pc:spChg>
        <pc:spChg chg="mod">
          <ac:chgData name="Joe Smith" userId="S::joe.smith@crisis.org.uk::339c0dfa-b3e8-40d0-9156-d00e9ede1f4e" providerId="AD" clId="Web-{EEE76CC0-75C9-1272-A9C1-F13186C3E3B6}" dt="2019-01-15T15:35:51.398" v="524" actId="20577"/>
          <ac:spMkLst>
            <pc:docMk/>
            <pc:sldMk cId="2995969903" sldId="350"/>
            <ac:spMk id="13" creationId="{55D8C1C9-EB2C-43F1-A52C-0AF641C7FD1A}"/>
          </ac:spMkLst>
        </pc:spChg>
        <pc:spChg chg="mod">
          <ac:chgData name="Joe Smith" userId="S::joe.smith@crisis.org.uk::339c0dfa-b3e8-40d0-9156-d00e9ede1f4e" providerId="AD" clId="Web-{EEE76CC0-75C9-1272-A9C1-F13186C3E3B6}" dt="2019-01-15T15:35:18.320" v="519" actId="20577"/>
          <ac:spMkLst>
            <pc:docMk/>
            <pc:sldMk cId="2995969903" sldId="350"/>
            <ac:spMk id="14" creationId="{00000000-0000-0000-0000-000000000000}"/>
          </ac:spMkLst>
        </pc:spChg>
      </pc:sldChg>
      <pc:sldChg chg="delSp modSp">
        <pc:chgData name="Joe Smith" userId="S::joe.smith@crisis.org.uk::339c0dfa-b3e8-40d0-9156-d00e9ede1f4e" providerId="AD" clId="Web-{EEE76CC0-75C9-1272-A9C1-F13186C3E3B6}" dt="2019-01-15T15:43:18.010" v="651" actId="20577"/>
        <pc:sldMkLst>
          <pc:docMk/>
          <pc:sldMk cId="2636532104" sldId="351"/>
        </pc:sldMkLst>
        <pc:spChg chg="mod">
          <ac:chgData name="Joe Smith" userId="S::joe.smith@crisis.org.uk::339c0dfa-b3e8-40d0-9156-d00e9ede1f4e" providerId="AD" clId="Web-{EEE76CC0-75C9-1272-A9C1-F13186C3E3B6}" dt="2019-01-15T15:37:42.305" v="556" actId="1076"/>
          <ac:spMkLst>
            <pc:docMk/>
            <pc:sldMk cId="2636532104" sldId="351"/>
            <ac:spMk id="2" creationId="{B552376D-01F1-4A74-9928-A4E187074C8D}"/>
          </ac:spMkLst>
        </pc:spChg>
        <pc:spChg chg="del">
          <ac:chgData name="Joe Smith" userId="S::joe.smith@crisis.org.uk::339c0dfa-b3e8-40d0-9156-d00e9ede1f4e" providerId="AD" clId="Web-{EEE76CC0-75C9-1272-A9C1-F13186C3E3B6}" dt="2019-01-15T15:37:58.977" v="557"/>
          <ac:spMkLst>
            <pc:docMk/>
            <pc:sldMk cId="2636532104" sldId="351"/>
            <ac:spMk id="7" creationId="{47A7D5A2-CC6D-4EFB-846D-6D49A1BFBC31}"/>
          </ac:spMkLst>
        </pc:spChg>
        <pc:spChg chg="mod">
          <ac:chgData name="Joe Smith" userId="S::joe.smith@crisis.org.uk::339c0dfa-b3e8-40d0-9156-d00e9ede1f4e" providerId="AD" clId="Web-{EEE76CC0-75C9-1272-A9C1-F13186C3E3B6}" dt="2019-01-15T15:42:09.010" v="629" actId="20577"/>
          <ac:spMkLst>
            <pc:docMk/>
            <pc:sldMk cId="2636532104" sldId="351"/>
            <ac:spMk id="8" creationId="{00000000-0000-0000-0000-000000000000}"/>
          </ac:spMkLst>
        </pc:spChg>
        <pc:spChg chg="mod">
          <ac:chgData name="Joe Smith" userId="S::joe.smith@crisis.org.uk::339c0dfa-b3e8-40d0-9156-d00e9ede1f4e" providerId="AD" clId="Web-{EEE76CC0-75C9-1272-A9C1-F13186C3E3B6}" dt="2019-01-15T15:39:33.962" v="584" actId="1076"/>
          <ac:spMkLst>
            <pc:docMk/>
            <pc:sldMk cId="2636532104" sldId="351"/>
            <ac:spMk id="9" creationId="{00000000-0000-0000-0000-000000000000}"/>
          </ac:spMkLst>
        </pc:spChg>
        <pc:spChg chg="mod">
          <ac:chgData name="Joe Smith" userId="S::joe.smith@crisis.org.uk::339c0dfa-b3e8-40d0-9156-d00e9ede1f4e" providerId="AD" clId="Web-{EEE76CC0-75C9-1272-A9C1-F13186C3E3B6}" dt="2019-01-15T15:41:09.150" v="613" actId="20577"/>
          <ac:spMkLst>
            <pc:docMk/>
            <pc:sldMk cId="2636532104" sldId="351"/>
            <ac:spMk id="10" creationId="{00000000-0000-0000-0000-000000000000}"/>
          </ac:spMkLst>
        </pc:spChg>
        <pc:spChg chg="mod">
          <ac:chgData name="Joe Smith" userId="S::joe.smith@crisis.org.uk::339c0dfa-b3e8-40d0-9156-d00e9ede1f4e" providerId="AD" clId="Web-{EEE76CC0-75C9-1272-A9C1-F13186C3E3B6}" dt="2019-01-15T15:42:23.307" v="632" actId="20577"/>
          <ac:spMkLst>
            <pc:docMk/>
            <pc:sldMk cId="2636532104" sldId="351"/>
            <ac:spMk id="11" creationId="{00000000-0000-0000-0000-000000000000}"/>
          </ac:spMkLst>
        </pc:spChg>
        <pc:spChg chg="mod">
          <ac:chgData name="Joe Smith" userId="S::joe.smith@crisis.org.uk::339c0dfa-b3e8-40d0-9156-d00e9ede1f4e" providerId="AD" clId="Web-{EEE76CC0-75C9-1272-A9C1-F13186C3E3B6}" dt="2019-01-15T15:43:18.010" v="651" actId="20577"/>
          <ac:spMkLst>
            <pc:docMk/>
            <pc:sldMk cId="2636532104" sldId="351"/>
            <ac:spMk id="12" creationId="{00000000-0000-0000-0000-000000000000}"/>
          </ac:spMkLst>
        </pc:spChg>
        <pc:spChg chg="del mod">
          <ac:chgData name="Joe Smith" userId="S::joe.smith@crisis.org.uk::339c0dfa-b3e8-40d0-9156-d00e9ede1f4e" providerId="AD" clId="Web-{EEE76CC0-75C9-1272-A9C1-F13186C3E3B6}" dt="2019-01-15T15:39:38.056" v="586"/>
          <ac:spMkLst>
            <pc:docMk/>
            <pc:sldMk cId="2636532104" sldId="351"/>
            <ac:spMk id="13" creationId="{00000000-0000-0000-0000-000000000000}"/>
          </ac:spMkLst>
        </pc:spChg>
        <pc:spChg chg="mod">
          <ac:chgData name="Joe Smith" userId="S::joe.smith@crisis.org.uk::339c0dfa-b3e8-40d0-9156-d00e9ede1f4e" providerId="AD" clId="Web-{EEE76CC0-75C9-1272-A9C1-F13186C3E3B6}" dt="2019-01-15T15:41:26.400" v="617" actId="20577"/>
          <ac:spMkLst>
            <pc:docMk/>
            <pc:sldMk cId="2636532104" sldId="351"/>
            <ac:spMk id="14" creationId="{00000000-0000-0000-0000-000000000000}"/>
          </ac:spMkLst>
        </pc:spChg>
        <pc:spChg chg="mod">
          <ac:chgData name="Joe Smith" userId="S::joe.smith@crisis.org.uk::339c0dfa-b3e8-40d0-9156-d00e9ede1f4e" providerId="AD" clId="Web-{EEE76CC0-75C9-1272-A9C1-F13186C3E3B6}" dt="2019-01-15T15:39:33.790" v="583" actId="20577"/>
          <ac:spMkLst>
            <pc:docMk/>
            <pc:sldMk cId="2636532104" sldId="351"/>
            <ac:spMk id="15" creationId="{00000000-0000-0000-0000-000000000000}"/>
          </ac:spMkLst>
        </pc:spChg>
      </pc:sldChg>
      <pc:sldChg chg="delSp modSp">
        <pc:chgData name="Joe Smith" userId="S::joe.smith@crisis.org.uk::339c0dfa-b3e8-40d0-9156-d00e9ede1f4e" providerId="AD" clId="Web-{EEE76CC0-75C9-1272-A9C1-F13186C3E3B6}" dt="2019-01-15T16:10:16.879" v="973" actId="20577"/>
        <pc:sldMkLst>
          <pc:docMk/>
          <pc:sldMk cId="2608399795" sldId="352"/>
        </pc:sldMkLst>
        <pc:spChg chg="mod">
          <ac:chgData name="Joe Smith" userId="S::joe.smith@crisis.org.uk::339c0dfa-b3e8-40d0-9156-d00e9ede1f4e" providerId="AD" clId="Web-{EEE76CC0-75C9-1272-A9C1-F13186C3E3B6}" dt="2019-01-15T15:02:10.903" v="13" actId="20577"/>
          <ac:spMkLst>
            <pc:docMk/>
            <pc:sldMk cId="2608399795" sldId="352"/>
            <ac:spMk id="3" creationId="{B7198A4C-6DC0-45B9-A047-B75E14E6D01C}"/>
          </ac:spMkLst>
        </pc:spChg>
        <pc:spChg chg="del">
          <ac:chgData name="Joe Smith" userId="S::joe.smith@crisis.org.uk::339c0dfa-b3e8-40d0-9156-d00e9ede1f4e" providerId="AD" clId="Web-{EEE76CC0-75C9-1272-A9C1-F13186C3E3B6}" dt="2019-01-15T15:02:13.418" v="16"/>
          <ac:spMkLst>
            <pc:docMk/>
            <pc:sldMk cId="2608399795" sldId="352"/>
            <ac:spMk id="4" creationId="{01AC8B1A-CAC5-4A90-862D-48A994CF6DF8}"/>
          </ac:spMkLst>
        </pc:spChg>
        <pc:spChg chg="mod">
          <ac:chgData name="Joe Smith" userId="S::joe.smith@crisis.org.uk::339c0dfa-b3e8-40d0-9156-d00e9ede1f4e" providerId="AD" clId="Web-{EEE76CC0-75C9-1272-A9C1-F13186C3E3B6}" dt="2019-01-15T16:10:16.879" v="973" actId="20577"/>
          <ac:spMkLst>
            <pc:docMk/>
            <pc:sldMk cId="2608399795" sldId="352"/>
            <ac:spMk id="5" creationId="{7F09B711-095E-4D23-8881-BB9471FBB217}"/>
          </ac:spMkLst>
        </pc:spChg>
      </pc:sldChg>
      <pc:sldChg chg="delSp modSp">
        <pc:chgData name="Joe Smith" userId="S::joe.smith@crisis.org.uk::339c0dfa-b3e8-40d0-9156-d00e9ede1f4e" providerId="AD" clId="Web-{EEE76CC0-75C9-1272-A9C1-F13186C3E3B6}" dt="2019-01-15T15:49:43.950" v="760" actId="20577"/>
        <pc:sldMkLst>
          <pc:docMk/>
          <pc:sldMk cId="111735990" sldId="353"/>
        </pc:sldMkLst>
        <pc:spChg chg="mod">
          <ac:chgData name="Joe Smith" userId="S::joe.smith@crisis.org.uk::339c0dfa-b3e8-40d0-9156-d00e9ede1f4e" providerId="AD" clId="Web-{EEE76CC0-75C9-1272-A9C1-F13186C3E3B6}" dt="2019-01-15T15:48:53.200" v="749" actId="20577"/>
          <ac:spMkLst>
            <pc:docMk/>
            <pc:sldMk cId="111735990" sldId="353"/>
            <ac:spMk id="3" creationId="{B7198A4C-6DC0-45B9-A047-B75E14E6D01C}"/>
          </ac:spMkLst>
        </pc:spChg>
        <pc:spChg chg="del">
          <ac:chgData name="Joe Smith" userId="S::joe.smith@crisis.org.uk::339c0dfa-b3e8-40d0-9156-d00e9ede1f4e" providerId="AD" clId="Web-{EEE76CC0-75C9-1272-A9C1-F13186C3E3B6}" dt="2019-01-15T15:01:53.762" v="5"/>
          <ac:spMkLst>
            <pc:docMk/>
            <pc:sldMk cId="111735990" sldId="353"/>
            <ac:spMk id="4" creationId="{01AC8B1A-CAC5-4A90-862D-48A994CF6DF8}"/>
          </ac:spMkLst>
        </pc:spChg>
        <pc:spChg chg="mod">
          <ac:chgData name="Joe Smith" userId="S::joe.smith@crisis.org.uk::339c0dfa-b3e8-40d0-9156-d00e9ede1f4e" providerId="AD" clId="Web-{EEE76CC0-75C9-1272-A9C1-F13186C3E3B6}" dt="2019-01-15T15:49:43.950" v="760" actId="20577"/>
          <ac:spMkLst>
            <pc:docMk/>
            <pc:sldMk cId="111735990" sldId="353"/>
            <ac:spMk id="5" creationId="{7F09B711-095E-4D23-8881-BB9471FBB217}"/>
          </ac:spMkLst>
        </pc:spChg>
      </pc:sldChg>
      <pc:sldChg chg="delSp modSp">
        <pc:chgData name="Joe Smith" userId="S::joe.smith@crisis.org.uk::339c0dfa-b3e8-40d0-9156-d00e9ede1f4e" providerId="AD" clId="Web-{EEE76CC0-75C9-1272-A9C1-F13186C3E3B6}" dt="2019-01-15T16:09:57.316" v="963" actId="20577"/>
        <pc:sldMkLst>
          <pc:docMk/>
          <pc:sldMk cId="2204839153" sldId="354"/>
        </pc:sldMkLst>
        <pc:spChg chg="mod">
          <ac:chgData name="Joe Smith" userId="S::joe.smith@crisis.org.uk::339c0dfa-b3e8-40d0-9156-d00e9ede1f4e" providerId="AD" clId="Web-{EEE76CC0-75C9-1272-A9C1-F13186C3E3B6}" dt="2019-01-15T15:50:26.372" v="763" actId="20577"/>
          <ac:spMkLst>
            <pc:docMk/>
            <pc:sldMk cId="2204839153" sldId="354"/>
            <ac:spMk id="3" creationId="{B7198A4C-6DC0-45B9-A047-B75E14E6D01C}"/>
          </ac:spMkLst>
        </pc:spChg>
        <pc:spChg chg="del">
          <ac:chgData name="Joe Smith" userId="S::joe.smith@crisis.org.uk::339c0dfa-b3e8-40d0-9156-d00e9ede1f4e" providerId="AD" clId="Web-{EEE76CC0-75C9-1272-A9C1-F13186C3E3B6}" dt="2019-01-15T15:02:24.137" v="18"/>
          <ac:spMkLst>
            <pc:docMk/>
            <pc:sldMk cId="2204839153" sldId="354"/>
            <ac:spMk id="4" creationId="{01AC8B1A-CAC5-4A90-862D-48A994CF6DF8}"/>
          </ac:spMkLst>
        </pc:spChg>
        <pc:spChg chg="mod">
          <ac:chgData name="Joe Smith" userId="S::joe.smith@crisis.org.uk::339c0dfa-b3e8-40d0-9156-d00e9ede1f4e" providerId="AD" clId="Web-{EEE76CC0-75C9-1272-A9C1-F13186C3E3B6}" dt="2019-01-15T16:09:57.316" v="963" actId="20577"/>
          <ac:spMkLst>
            <pc:docMk/>
            <pc:sldMk cId="2204839153" sldId="354"/>
            <ac:spMk id="5" creationId="{7F09B711-095E-4D23-8881-BB9471FBB217}"/>
          </ac:spMkLst>
        </pc:spChg>
      </pc:sldChg>
      <pc:sldChg chg="modSp ord">
        <pc:chgData name="Joe Smith" userId="S::joe.smith@crisis.org.uk::339c0dfa-b3e8-40d0-9156-d00e9ede1f4e" providerId="AD" clId="Web-{EEE76CC0-75C9-1272-A9C1-F13186C3E3B6}" dt="2019-01-15T15:32:59.804" v="479" actId="20577"/>
        <pc:sldMkLst>
          <pc:docMk/>
          <pc:sldMk cId="3842917117" sldId="355"/>
        </pc:sldMkLst>
        <pc:spChg chg="mod">
          <ac:chgData name="Joe Smith" userId="S::joe.smith@crisis.org.uk::339c0dfa-b3e8-40d0-9156-d00e9ede1f4e" providerId="AD" clId="Web-{EEE76CC0-75C9-1272-A9C1-F13186C3E3B6}" dt="2019-01-15T15:22:24.847" v="341" actId="20577"/>
          <ac:spMkLst>
            <pc:docMk/>
            <pc:sldMk cId="3842917117" sldId="355"/>
            <ac:spMk id="2" creationId="{AF358089-2733-43D9-946F-18C43AC59056}"/>
          </ac:spMkLst>
        </pc:spChg>
        <pc:spChg chg="mod">
          <ac:chgData name="Joe Smith" userId="S::joe.smith@crisis.org.uk::339c0dfa-b3e8-40d0-9156-d00e9ede1f4e" providerId="AD" clId="Web-{EEE76CC0-75C9-1272-A9C1-F13186C3E3B6}" dt="2019-01-15T15:24:55.379" v="359" actId="20577"/>
          <ac:spMkLst>
            <pc:docMk/>
            <pc:sldMk cId="3842917117" sldId="355"/>
            <ac:spMk id="14" creationId="{00000000-0000-0000-0000-000000000000}"/>
          </ac:spMkLst>
        </pc:spChg>
        <pc:spChg chg="mod">
          <ac:chgData name="Joe Smith" userId="S::joe.smith@crisis.org.uk::339c0dfa-b3e8-40d0-9156-d00e9ede1f4e" providerId="AD" clId="Web-{EEE76CC0-75C9-1272-A9C1-F13186C3E3B6}" dt="2019-01-15T15:26:12.817" v="374" actId="20577"/>
          <ac:spMkLst>
            <pc:docMk/>
            <pc:sldMk cId="3842917117" sldId="355"/>
            <ac:spMk id="15" creationId="{00000000-0000-0000-0000-000000000000}"/>
          </ac:spMkLst>
        </pc:spChg>
        <pc:spChg chg="mod">
          <ac:chgData name="Joe Smith" userId="S::joe.smith@crisis.org.uk::339c0dfa-b3e8-40d0-9156-d00e9ede1f4e" providerId="AD" clId="Web-{EEE76CC0-75C9-1272-A9C1-F13186C3E3B6}" dt="2019-01-15T15:27:08.020" v="386" actId="20577"/>
          <ac:spMkLst>
            <pc:docMk/>
            <pc:sldMk cId="3842917117" sldId="355"/>
            <ac:spMk id="16" creationId="{00000000-0000-0000-0000-000000000000}"/>
          </ac:spMkLst>
        </pc:spChg>
        <pc:spChg chg="mod">
          <ac:chgData name="Joe Smith" userId="S::joe.smith@crisis.org.uk::339c0dfa-b3e8-40d0-9156-d00e9ede1f4e" providerId="AD" clId="Web-{EEE76CC0-75C9-1272-A9C1-F13186C3E3B6}" dt="2019-01-15T15:27:38.864" v="399" actId="20577"/>
          <ac:spMkLst>
            <pc:docMk/>
            <pc:sldMk cId="3842917117" sldId="355"/>
            <ac:spMk id="17" creationId="{00000000-0000-0000-0000-000000000000}"/>
          </ac:spMkLst>
        </pc:spChg>
        <pc:spChg chg="mod">
          <ac:chgData name="Joe Smith" userId="S::joe.smith@crisis.org.uk::339c0dfa-b3e8-40d0-9156-d00e9ede1f4e" providerId="AD" clId="Web-{EEE76CC0-75C9-1272-A9C1-F13186C3E3B6}" dt="2019-01-15T15:29:37.537" v="421" actId="20577"/>
          <ac:spMkLst>
            <pc:docMk/>
            <pc:sldMk cId="3842917117" sldId="355"/>
            <ac:spMk id="18" creationId="{00000000-0000-0000-0000-000000000000}"/>
          </ac:spMkLst>
        </pc:spChg>
        <pc:spChg chg="mod">
          <ac:chgData name="Joe Smith" userId="S::joe.smith@crisis.org.uk::339c0dfa-b3e8-40d0-9156-d00e9ede1f4e" providerId="AD" clId="Web-{EEE76CC0-75C9-1272-A9C1-F13186C3E3B6}" dt="2019-01-15T15:29:52.834" v="423" actId="1076"/>
          <ac:spMkLst>
            <pc:docMk/>
            <pc:sldMk cId="3842917117" sldId="355"/>
            <ac:spMk id="19" creationId="{00000000-0000-0000-0000-000000000000}"/>
          </ac:spMkLst>
        </pc:spChg>
        <pc:spChg chg="mod">
          <ac:chgData name="Joe Smith" userId="S::joe.smith@crisis.org.uk::339c0dfa-b3e8-40d0-9156-d00e9ede1f4e" providerId="AD" clId="Web-{EEE76CC0-75C9-1272-A9C1-F13186C3E3B6}" dt="2019-01-15T15:31:58.303" v="452" actId="20577"/>
          <ac:spMkLst>
            <pc:docMk/>
            <pc:sldMk cId="3842917117" sldId="355"/>
            <ac:spMk id="20" creationId="{00000000-0000-0000-0000-000000000000}"/>
          </ac:spMkLst>
        </pc:spChg>
        <pc:spChg chg="mod">
          <ac:chgData name="Joe Smith" userId="S::joe.smith@crisis.org.uk::339c0dfa-b3e8-40d0-9156-d00e9ede1f4e" providerId="AD" clId="Web-{EEE76CC0-75C9-1272-A9C1-F13186C3E3B6}" dt="2019-01-15T15:32:59.804" v="479" actId="20577"/>
          <ac:spMkLst>
            <pc:docMk/>
            <pc:sldMk cId="3842917117" sldId="355"/>
            <ac:spMk id="22" creationId="{00000000-0000-0000-0000-000000000000}"/>
          </ac:spMkLst>
        </pc:spChg>
        <pc:spChg chg="mod">
          <ac:chgData name="Joe Smith" userId="S::joe.smith@crisis.org.uk::339c0dfa-b3e8-40d0-9156-d00e9ede1f4e" providerId="AD" clId="Web-{EEE76CC0-75C9-1272-A9C1-F13186C3E3B6}" dt="2019-01-15T15:30:51.678" v="436" actId="20577"/>
          <ac:spMkLst>
            <pc:docMk/>
            <pc:sldMk cId="3842917117" sldId="355"/>
            <ac:spMk id="23" creationId="{00000000-0000-0000-0000-000000000000}"/>
          </ac:spMkLst>
        </pc:spChg>
      </pc:sldChg>
    </pc:docChg>
  </pc:docChgLst>
  <pc:docChgLst>
    <pc:chgData name="Joe Smith" userId="S::joe.smith@crisis.org.uk::339c0dfa-b3e8-40d0-9156-d00e9ede1f4e" providerId="AD" clId="Web-{9CA641E7-5CC2-31CC-0236-14CC43D67322}"/>
    <pc:docChg chg="modSld">
      <pc:chgData name="Joe Smith" userId="S::joe.smith@crisis.org.uk::339c0dfa-b3e8-40d0-9156-d00e9ede1f4e" providerId="AD" clId="Web-{9CA641E7-5CC2-31CC-0236-14CC43D67322}" dt="2018-08-13T20:29:17.729" v="14"/>
      <pc:docMkLst>
        <pc:docMk/>
      </pc:docMkLst>
      <pc:sldChg chg="modNotes">
        <pc:chgData name="Joe Smith" userId="S::joe.smith@crisis.org.uk::339c0dfa-b3e8-40d0-9156-d00e9ede1f4e" providerId="AD" clId="Web-{9CA641E7-5CC2-31CC-0236-14CC43D67322}" dt="2018-08-13T20:29:17.729" v="14"/>
        <pc:sldMkLst>
          <pc:docMk/>
          <pc:sldMk cId="3493862784" sldId="258"/>
        </pc:sldMkLst>
      </pc:sldChg>
    </pc:docChg>
  </pc:docChgLst>
  <pc:docChgLst>
    <pc:chgData name="Joe Smith" userId="S::joe.smith@crisis.org.uk::339c0dfa-b3e8-40d0-9156-d00e9ede1f4e" providerId="AD" clId="Web-{0A8232C0-649E-1144-8A0B-7965D346BFEE}"/>
    <pc:docChg chg="modSld">
      <pc:chgData name="Joe Smith" userId="S::joe.smith@crisis.org.uk::339c0dfa-b3e8-40d0-9156-d00e9ede1f4e" providerId="AD" clId="Web-{0A8232C0-649E-1144-8A0B-7965D346BFEE}" dt="2018-08-14T08:57:16.839" v="8"/>
      <pc:docMkLst>
        <pc:docMk/>
      </pc:docMkLst>
      <pc:sldChg chg="modNotes">
        <pc:chgData name="Joe Smith" userId="S::joe.smith@crisis.org.uk::339c0dfa-b3e8-40d0-9156-d00e9ede1f4e" providerId="AD" clId="Web-{0A8232C0-649E-1144-8A0B-7965D346BFEE}" dt="2018-08-14T08:57:16.839" v="8"/>
        <pc:sldMkLst>
          <pc:docMk/>
          <pc:sldMk cId="1776456602" sldId="312"/>
        </pc:sldMkLst>
      </pc:sldChg>
    </pc:docChg>
  </pc:docChgLst>
  <pc:docChgLst>
    <pc:chgData name="Joe Smith" userId="S::joe.smith@crisis.org.uk::339c0dfa-b3e8-40d0-9156-d00e9ede1f4e" providerId="AD" clId="Web-{ABF4C068-10CE-D77A-1658-3C11071972FB}"/>
    <pc:docChg chg="modSld">
      <pc:chgData name="Joe Smith" userId="S::joe.smith@crisis.org.uk::339c0dfa-b3e8-40d0-9156-d00e9ede1f4e" providerId="AD" clId="Web-{ABF4C068-10CE-D77A-1658-3C11071972FB}" dt="2018-08-13T23:07:06.327" v="4"/>
      <pc:docMkLst>
        <pc:docMk/>
      </pc:docMkLst>
      <pc:sldChg chg="modNotes">
        <pc:chgData name="Joe Smith" userId="S::joe.smith@crisis.org.uk::339c0dfa-b3e8-40d0-9156-d00e9ede1f4e" providerId="AD" clId="Web-{ABF4C068-10CE-D77A-1658-3C11071972FB}" dt="2018-08-13T23:07:06.327" v="4"/>
        <pc:sldMkLst>
          <pc:docMk/>
          <pc:sldMk cId="705224998" sldId="291"/>
        </pc:sldMkLst>
      </pc:sldChg>
    </pc:docChg>
  </pc:docChgLst>
  <pc:docChgLst>
    <pc:chgData name="Joe Smith" userId="S::joe.smith@crisis.org.uk::339c0dfa-b3e8-40d0-9156-d00e9ede1f4e" providerId="AD" clId="Web-{1BD10D85-D03B-F8F5-51BB-11ED7249604D}"/>
    <pc:docChg chg="modSld">
      <pc:chgData name="Joe Smith" userId="S::joe.smith@crisis.org.uk::339c0dfa-b3e8-40d0-9156-d00e9ede1f4e" providerId="AD" clId="Web-{1BD10D85-D03B-F8F5-51BB-11ED7249604D}" dt="2019-01-18T12:52:16.509" v="35" actId="1076"/>
      <pc:docMkLst>
        <pc:docMk/>
      </pc:docMkLst>
      <pc:sldChg chg="modSp">
        <pc:chgData name="Joe Smith" userId="S::joe.smith@crisis.org.uk::339c0dfa-b3e8-40d0-9156-d00e9ede1f4e" providerId="AD" clId="Web-{1BD10D85-D03B-F8F5-51BB-11ED7249604D}" dt="2019-01-18T12:46:31.746" v="9" actId="20577"/>
        <pc:sldMkLst>
          <pc:docMk/>
          <pc:sldMk cId="935000212" sldId="334"/>
        </pc:sldMkLst>
        <pc:spChg chg="mod">
          <ac:chgData name="Joe Smith" userId="S::joe.smith@crisis.org.uk::339c0dfa-b3e8-40d0-9156-d00e9ede1f4e" providerId="AD" clId="Web-{1BD10D85-D03B-F8F5-51BB-11ED7249604D}" dt="2019-01-18T12:46:31.746" v="9" actId="20577"/>
          <ac:spMkLst>
            <pc:docMk/>
            <pc:sldMk cId="935000212" sldId="334"/>
            <ac:spMk id="2" creationId="{C39DBB40-7A2B-4C19-9FBE-A35848FBE8B3}"/>
          </ac:spMkLst>
        </pc:spChg>
      </pc:sldChg>
      <pc:sldChg chg="addSp modSp">
        <pc:chgData name="Joe Smith" userId="S::joe.smith@crisis.org.uk::339c0dfa-b3e8-40d0-9156-d00e9ede1f4e" providerId="AD" clId="Web-{1BD10D85-D03B-F8F5-51BB-11ED7249604D}" dt="2019-01-18T12:48:32.324" v="15" actId="1076"/>
        <pc:sldMkLst>
          <pc:docMk/>
          <pc:sldMk cId="2391452870" sldId="336"/>
        </pc:sldMkLst>
        <pc:picChg chg="add mod">
          <ac:chgData name="Joe Smith" userId="S::joe.smith@crisis.org.uk::339c0dfa-b3e8-40d0-9156-d00e9ede1f4e" providerId="AD" clId="Web-{1BD10D85-D03B-F8F5-51BB-11ED7249604D}" dt="2019-01-18T12:48:32.324" v="15" actId="1076"/>
          <ac:picMkLst>
            <pc:docMk/>
            <pc:sldMk cId="2391452870" sldId="336"/>
            <ac:picMk id="6" creationId="{C13E18AC-2852-40F0-B190-A5FADD721966}"/>
          </ac:picMkLst>
        </pc:picChg>
      </pc:sldChg>
      <pc:sldChg chg="addSp modSp">
        <pc:chgData name="Joe Smith" userId="S::joe.smith@crisis.org.uk::339c0dfa-b3e8-40d0-9156-d00e9ede1f4e" providerId="AD" clId="Web-{1BD10D85-D03B-F8F5-51BB-11ED7249604D}" dt="2019-01-18T12:49:30.776" v="18" actId="20577"/>
        <pc:sldMkLst>
          <pc:docMk/>
          <pc:sldMk cId="1387705370" sldId="341"/>
        </pc:sldMkLst>
        <pc:spChg chg="mod">
          <ac:chgData name="Joe Smith" userId="S::joe.smith@crisis.org.uk::339c0dfa-b3e8-40d0-9156-d00e9ede1f4e" providerId="AD" clId="Web-{1BD10D85-D03B-F8F5-51BB-11ED7249604D}" dt="2019-01-18T12:49:30.776" v="18" actId="20577"/>
          <ac:spMkLst>
            <pc:docMk/>
            <pc:sldMk cId="1387705370" sldId="341"/>
            <ac:spMk id="21" creationId="{D732053E-F638-4CBD-A672-DA82D2B63428}"/>
          </ac:spMkLst>
        </pc:spChg>
        <pc:picChg chg="add mod">
          <ac:chgData name="Joe Smith" userId="S::joe.smith@crisis.org.uk::339c0dfa-b3e8-40d0-9156-d00e9ede1f4e" providerId="AD" clId="Web-{1BD10D85-D03B-F8F5-51BB-11ED7249604D}" dt="2019-01-18T12:49:23.026" v="17" actId="1076"/>
          <ac:picMkLst>
            <pc:docMk/>
            <pc:sldMk cId="1387705370" sldId="341"/>
            <ac:picMk id="6" creationId="{7A293892-8BDE-47A2-B8D8-7C94A4F4CBEB}"/>
          </ac:picMkLst>
        </pc:picChg>
      </pc:sldChg>
      <pc:sldChg chg="addSp modSp">
        <pc:chgData name="Joe Smith" userId="S::joe.smith@crisis.org.uk::339c0dfa-b3e8-40d0-9156-d00e9ede1f4e" providerId="AD" clId="Web-{1BD10D85-D03B-F8F5-51BB-11ED7249604D}" dt="2019-01-18T12:50:54.713" v="25" actId="1076"/>
        <pc:sldMkLst>
          <pc:docMk/>
          <pc:sldMk cId="2771865153" sldId="342"/>
        </pc:sldMkLst>
        <pc:picChg chg="add mod modCrop">
          <ac:chgData name="Joe Smith" userId="S::joe.smith@crisis.org.uk::339c0dfa-b3e8-40d0-9156-d00e9ede1f4e" providerId="AD" clId="Web-{1BD10D85-D03B-F8F5-51BB-11ED7249604D}" dt="2019-01-18T12:50:54.713" v="25" actId="1076"/>
          <ac:picMkLst>
            <pc:docMk/>
            <pc:sldMk cId="2771865153" sldId="342"/>
            <ac:picMk id="6" creationId="{A0A845A3-C1CE-4097-8827-9D2D9560DDCA}"/>
          </ac:picMkLst>
        </pc:picChg>
      </pc:sldChg>
      <pc:sldChg chg="addSp modSp">
        <pc:chgData name="Joe Smith" userId="S::joe.smith@crisis.org.uk::339c0dfa-b3e8-40d0-9156-d00e9ede1f4e" providerId="AD" clId="Web-{1BD10D85-D03B-F8F5-51BB-11ED7249604D}" dt="2019-01-18T12:47:35.668" v="12" actId="14100"/>
        <pc:sldMkLst>
          <pc:docMk/>
          <pc:sldMk cId="643838157" sldId="343"/>
        </pc:sldMkLst>
        <pc:picChg chg="add mod">
          <ac:chgData name="Joe Smith" userId="S::joe.smith@crisis.org.uk::339c0dfa-b3e8-40d0-9156-d00e9ede1f4e" providerId="AD" clId="Web-{1BD10D85-D03B-F8F5-51BB-11ED7249604D}" dt="2019-01-18T12:47:35.668" v="12" actId="14100"/>
          <ac:picMkLst>
            <pc:docMk/>
            <pc:sldMk cId="643838157" sldId="343"/>
            <ac:picMk id="6" creationId="{F2CDC453-3200-4D2B-B225-1129ECC7D8AE}"/>
          </ac:picMkLst>
        </pc:picChg>
      </pc:sldChg>
      <pc:sldChg chg="addSp modSp">
        <pc:chgData name="Joe Smith" userId="S::joe.smith@crisis.org.uk::339c0dfa-b3e8-40d0-9156-d00e9ede1f4e" providerId="AD" clId="Web-{1BD10D85-D03B-F8F5-51BB-11ED7249604D}" dt="2019-01-18T12:52:16.509" v="35" actId="1076"/>
        <pc:sldMkLst>
          <pc:docMk/>
          <pc:sldMk cId="1425815042" sldId="344"/>
        </pc:sldMkLst>
        <pc:spChg chg="mod">
          <ac:chgData name="Joe Smith" userId="S::joe.smith@crisis.org.uk::339c0dfa-b3e8-40d0-9156-d00e9ede1f4e" providerId="AD" clId="Web-{1BD10D85-D03B-F8F5-51BB-11ED7249604D}" dt="2019-01-18T12:51:53.869" v="30" actId="20577"/>
          <ac:spMkLst>
            <pc:docMk/>
            <pc:sldMk cId="1425815042" sldId="344"/>
            <ac:spMk id="21" creationId="{D732053E-F638-4CBD-A672-DA82D2B63428}"/>
          </ac:spMkLst>
        </pc:spChg>
        <pc:picChg chg="add mod modCrop">
          <ac:chgData name="Joe Smith" userId="S::joe.smith@crisis.org.uk::339c0dfa-b3e8-40d0-9156-d00e9ede1f4e" providerId="AD" clId="Web-{1BD10D85-D03B-F8F5-51BB-11ED7249604D}" dt="2019-01-18T12:52:16.509" v="35" actId="1076"/>
          <ac:picMkLst>
            <pc:docMk/>
            <pc:sldMk cId="1425815042" sldId="344"/>
            <ac:picMk id="6" creationId="{A563E878-D852-4A6B-800D-9E1FE3257325}"/>
          </ac:picMkLst>
        </pc:picChg>
      </pc:sldChg>
    </pc:docChg>
  </pc:docChgLst>
  <pc:docChgLst>
    <pc:chgData name="Joe Smith" userId="S::joe.smith@crisis.org.uk::339c0dfa-b3e8-40d0-9156-d00e9ede1f4e" providerId="AD" clId="Web-{78FE6AC3-0E05-3921-932E-DA20A2A17108}"/>
    <pc:docChg chg="modSld">
      <pc:chgData name="Joe Smith" userId="S::joe.smith@crisis.org.uk::339c0dfa-b3e8-40d0-9156-d00e9ede1f4e" providerId="AD" clId="Web-{78FE6AC3-0E05-3921-932E-DA20A2A17108}" dt="2018-08-14T09:19:29.807" v="27"/>
      <pc:docMkLst>
        <pc:docMk/>
      </pc:docMkLst>
      <pc:sldChg chg="addSp modSp">
        <pc:chgData name="Joe Smith" userId="S::joe.smith@crisis.org.uk::339c0dfa-b3e8-40d0-9156-d00e9ede1f4e" providerId="AD" clId="Web-{78FE6AC3-0E05-3921-932E-DA20A2A17108}" dt="2018-08-14T09:19:29.807" v="27"/>
        <pc:sldMkLst>
          <pc:docMk/>
          <pc:sldMk cId="2184042120" sldId="313"/>
        </pc:sldMkLst>
        <pc:spChg chg="mod">
          <ac:chgData name="Joe Smith" userId="S::joe.smith@crisis.org.uk::339c0dfa-b3e8-40d0-9156-d00e9ede1f4e" providerId="AD" clId="Web-{78FE6AC3-0E05-3921-932E-DA20A2A17108}" dt="2018-08-14T09:19:29.807" v="27"/>
          <ac:spMkLst>
            <pc:docMk/>
            <pc:sldMk cId="2184042120" sldId="313"/>
            <ac:spMk id="3" creationId="{A7432F81-74D6-42C0-9CE1-9CCECEA9298C}"/>
          </ac:spMkLst>
        </pc:spChg>
        <pc:cxnChg chg="mod">
          <ac:chgData name="Joe Smith" userId="S::joe.smith@crisis.org.uk::339c0dfa-b3e8-40d0-9156-d00e9ede1f4e" providerId="AD" clId="Web-{78FE6AC3-0E05-3921-932E-DA20A2A17108}" dt="2018-08-14T09:17:07.743" v="2" actId="1076"/>
          <ac:cxnSpMkLst>
            <pc:docMk/>
            <pc:sldMk cId="2184042120" sldId="313"/>
            <ac:cxnSpMk id="2" creationId="{505CC7A9-65F1-44D7-ADA2-10A43F77459C}"/>
          </ac:cxnSpMkLst>
        </pc:cxnChg>
        <pc:cxnChg chg="add mod">
          <ac:chgData name="Joe Smith" userId="S::joe.smith@crisis.org.uk::339c0dfa-b3e8-40d0-9156-d00e9ede1f4e" providerId="AD" clId="Web-{78FE6AC3-0E05-3921-932E-DA20A2A17108}" dt="2018-08-14T09:17:34.540" v="5" actId="1076"/>
          <ac:cxnSpMkLst>
            <pc:docMk/>
            <pc:sldMk cId="2184042120" sldId="313"/>
            <ac:cxnSpMk id="14" creationId="{FC2EC3B3-C3EE-465C-87C3-1A5E3D437890}"/>
          </ac:cxnSpMkLst>
        </pc:cxnChg>
        <pc:cxnChg chg="add mod">
          <ac:chgData name="Joe Smith" userId="S::joe.smith@crisis.org.uk::339c0dfa-b3e8-40d0-9156-d00e9ede1f4e" providerId="AD" clId="Web-{78FE6AC3-0E05-3921-932E-DA20A2A17108}" dt="2018-08-14T09:17:45.181" v="7" actId="1076"/>
          <ac:cxnSpMkLst>
            <pc:docMk/>
            <pc:sldMk cId="2184042120" sldId="313"/>
            <ac:cxnSpMk id="15" creationId="{047CAD4A-DC5A-4085-8AA4-53DE488DE526}"/>
          </ac:cxnSpMkLst>
        </pc:cxnChg>
        <pc:cxnChg chg="add mod">
          <ac:chgData name="Joe Smith" userId="S::joe.smith@crisis.org.uk::339c0dfa-b3e8-40d0-9156-d00e9ede1f4e" providerId="AD" clId="Web-{78FE6AC3-0E05-3921-932E-DA20A2A17108}" dt="2018-08-14T09:17:54.447" v="10" actId="1076"/>
          <ac:cxnSpMkLst>
            <pc:docMk/>
            <pc:sldMk cId="2184042120" sldId="313"/>
            <ac:cxnSpMk id="16" creationId="{C282C097-55AC-427C-907D-941B65153018}"/>
          </ac:cxnSpMkLst>
        </pc:cxnChg>
        <pc:cxnChg chg="add mod">
          <ac:chgData name="Joe Smith" userId="S::joe.smith@crisis.org.uk::339c0dfa-b3e8-40d0-9156-d00e9ede1f4e" providerId="AD" clId="Web-{78FE6AC3-0E05-3921-932E-DA20A2A17108}" dt="2018-08-14T09:18:06.869" v="12" actId="1076"/>
          <ac:cxnSpMkLst>
            <pc:docMk/>
            <pc:sldMk cId="2184042120" sldId="313"/>
            <ac:cxnSpMk id="17" creationId="{7293D659-2912-41FB-BD85-2CE1CF04C59C}"/>
          </ac:cxnSpMkLst>
        </pc:cxnChg>
        <pc:cxnChg chg="add mod">
          <ac:chgData name="Joe Smith" userId="S::joe.smith@crisis.org.uk::339c0dfa-b3e8-40d0-9156-d00e9ede1f4e" providerId="AD" clId="Web-{78FE6AC3-0E05-3921-932E-DA20A2A17108}" dt="2018-08-14T09:18:34.760" v="17" actId="1076"/>
          <ac:cxnSpMkLst>
            <pc:docMk/>
            <pc:sldMk cId="2184042120" sldId="313"/>
            <ac:cxnSpMk id="18" creationId="{2DE71175-F266-4AE2-B794-44A290055189}"/>
          </ac:cxnSpMkLst>
        </pc:cxnChg>
        <pc:cxnChg chg="add mod">
          <ac:chgData name="Joe Smith" userId="S::joe.smith@crisis.org.uk::339c0dfa-b3e8-40d0-9156-d00e9ede1f4e" providerId="AD" clId="Web-{78FE6AC3-0E05-3921-932E-DA20A2A17108}" dt="2018-08-14T09:18:29.978" v="16" actId="1076"/>
          <ac:cxnSpMkLst>
            <pc:docMk/>
            <pc:sldMk cId="2184042120" sldId="313"/>
            <ac:cxnSpMk id="19" creationId="{EF879A64-7CD1-4CB0-A1FD-1E7BCE4EDBE9}"/>
          </ac:cxnSpMkLst>
        </pc:cxnChg>
      </pc:sldChg>
    </pc:docChg>
  </pc:docChgLst>
  <pc:docChgLst>
    <pc:chgData name="Joe Smith" userId="S::joe.smith@crisis.org.uk::339c0dfa-b3e8-40d0-9156-d00e9ede1f4e" providerId="AD" clId="Web-{5165F954-6A98-10C4-F4AC-78EECF7554E4}"/>
    <pc:docChg chg="addSld delSld modSld">
      <pc:chgData name="Joe Smith" userId="S::joe.smith@crisis.org.uk::339c0dfa-b3e8-40d0-9156-d00e9ede1f4e" providerId="AD" clId="Web-{5165F954-6A98-10C4-F4AC-78EECF7554E4}" dt="2018-08-13T22:15:13.264" v="67" actId="20577"/>
      <pc:docMkLst>
        <pc:docMk/>
      </pc:docMkLst>
      <pc:sldChg chg="del">
        <pc:chgData name="Joe Smith" userId="S::joe.smith@crisis.org.uk::339c0dfa-b3e8-40d0-9156-d00e9ede1f4e" providerId="AD" clId="Web-{5165F954-6A98-10C4-F4AC-78EECF7554E4}" dt="2018-08-13T22:09:10.164" v="9"/>
        <pc:sldMkLst>
          <pc:docMk/>
          <pc:sldMk cId="2125604364" sldId="286"/>
        </pc:sldMkLst>
      </pc:sldChg>
      <pc:sldChg chg="addSp delSp modSp add replId">
        <pc:chgData name="Joe Smith" userId="S::joe.smith@crisis.org.uk::339c0dfa-b3e8-40d0-9156-d00e9ede1f4e" providerId="AD" clId="Web-{5165F954-6A98-10C4-F4AC-78EECF7554E4}" dt="2018-08-13T22:15:13.264" v="67" actId="20577"/>
        <pc:sldMkLst>
          <pc:docMk/>
          <pc:sldMk cId="2675014110" sldId="309"/>
        </pc:sldMkLst>
        <pc:spChg chg="add mod">
          <ac:chgData name="Joe Smith" userId="S::joe.smith@crisis.org.uk::339c0dfa-b3e8-40d0-9156-d00e9ede1f4e" providerId="AD" clId="Web-{5165F954-6A98-10C4-F4AC-78EECF7554E4}" dt="2018-08-13T22:13:53.869" v="58"/>
          <ac:spMkLst>
            <pc:docMk/>
            <pc:sldMk cId="2675014110" sldId="309"/>
            <ac:spMk id="2" creationId="{C49B8350-937C-45B3-BFE4-E3CC5B9F18C8}"/>
          </ac:spMkLst>
        </pc:spChg>
        <pc:spChg chg="mod">
          <ac:chgData name="Joe Smith" userId="S::joe.smith@crisis.org.uk::339c0dfa-b3e8-40d0-9156-d00e9ede1f4e" providerId="AD" clId="Web-{5165F954-6A98-10C4-F4AC-78EECF7554E4}" dt="2018-08-13T22:09:25.383" v="16" actId="20577"/>
          <ac:spMkLst>
            <pc:docMk/>
            <pc:sldMk cId="2675014110" sldId="309"/>
            <ac:spMk id="8" creationId="{D762A24C-A482-44BB-AFEB-8556C03B96A7}"/>
          </ac:spMkLst>
        </pc:spChg>
        <pc:spChg chg="add mod">
          <ac:chgData name="Joe Smith" userId="S::joe.smith@crisis.org.uk::339c0dfa-b3e8-40d0-9156-d00e9ede1f4e" providerId="AD" clId="Web-{5165F954-6A98-10C4-F4AC-78EECF7554E4}" dt="2018-08-13T22:14:24.357" v="60" actId="20577"/>
          <ac:spMkLst>
            <pc:docMk/>
            <pc:sldMk cId="2675014110" sldId="309"/>
            <ac:spMk id="14" creationId="{B292C2C0-DE52-46F7-917E-6FBFA2FB10E7}"/>
          </ac:spMkLst>
        </pc:spChg>
        <pc:spChg chg="add del mod">
          <ac:chgData name="Joe Smith" userId="S::joe.smith@crisis.org.uk::339c0dfa-b3e8-40d0-9156-d00e9ede1f4e" providerId="AD" clId="Web-{5165F954-6A98-10C4-F4AC-78EECF7554E4}" dt="2018-08-13T22:12:06.081" v="37"/>
          <ac:spMkLst>
            <pc:docMk/>
            <pc:sldMk cId="2675014110" sldId="309"/>
            <ac:spMk id="15" creationId="{C1010E94-F99B-4B50-AFD9-F436DB42505D}"/>
          </ac:spMkLst>
        </pc:spChg>
        <pc:spChg chg="add del mod">
          <ac:chgData name="Joe Smith" userId="S::joe.smith@crisis.org.uk::339c0dfa-b3e8-40d0-9156-d00e9ede1f4e" providerId="AD" clId="Web-{5165F954-6A98-10C4-F4AC-78EECF7554E4}" dt="2018-08-13T22:12:04.566" v="36"/>
          <ac:spMkLst>
            <pc:docMk/>
            <pc:sldMk cId="2675014110" sldId="309"/>
            <ac:spMk id="16" creationId="{CC31A871-F463-4E4C-B909-190491A6D237}"/>
          </ac:spMkLst>
        </pc:spChg>
        <pc:spChg chg="add del mod">
          <ac:chgData name="Joe Smith" userId="S::joe.smith@crisis.org.uk::339c0dfa-b3e8-40d0-9156-d00e9ede1f4e" providerId="AD" clId="Web-{5165F954-6A98-10C4-F4AC-78EECF7554E4}" dt="2018-08-13T22:12:03.456" v="35"/>
          <ac:spMkLst>
            <pc:docMk/>
            <pc:sldMk cId="2675014110" sldId="309"/>
            <ac:spMk id="17" creationId="{8D8A74E8-F8FE-487A-8F0F-51B068A4B920}"/>
          </ac:spMkLst>
        </pc:spChg>
        <pc:spChg chg="add mod">
          <ac:chgData name="Joe Smith" userId="S::joe.smith@crisis.org.uk::339c0dfa-b3e8-40d0-9156-d00e9ede1f4e" providerId="AD" clId="Web-{5165F954-6A98-10C4-F4AC-78EECF7554E4}" dt="2018-08-13T22:14:41.857" v="62" actId="20577"/>
          <ac:spMkLst>
            <pc:docMk/>
            <pc:sldMk cId="2675014110" sldId="309"/>
            <ac:spMk id="19" creationId="{9A0DFAFF-3571-48E1-998F-9B7AB7105A44}"/>
          </ac:spMkLst>
        </pc:spChg>
        <pc:spChg chg="add mod">
          <ac:chgData name="Joe Smith" userId="S::joe.smith@crisis.org.uk::339c0dfa-b3e8-40d0-9156-d00e9ede1f4e" providerId="AD" clId="Web-{5165F954-6A98-10C4-F4AC-78EECF7554E4}" dt="2018-08-13T22:14:54.607" v="64" actId="20577"/>
          <ac:spMkLst>
            <pc:docMk/>
            <pc:sldMk cId="2675014110" sldId="309"/>
            <ac:spMk id="22" creationId="{635DE2EF-FF81-47E0-94AD-53A35963C9D3}"/>
          </ac:spMkLst>
        </pc:spChg>
        <pc:spChg chg="add mod">
          <ac:chgData name="Joe Smith" userId="S::joe.smith@crisis.org.uk::339c0dfa-b3e8-40d0-9156-d00e9ede1f4e" providerId="AD" clId="Web-{5165F954-6A98-10C4-F4AC-78EECF7554E4}" dt="2018-08-13T22:15:13.264" v="67" actId="20577"/>
          <ac:spMkLst>
            <pc:docMk/>
            <pc:sldMk cId="2675014110" sldId="309"/>
            <ac:spMk id="24" creationId="{E725FF5A-E0DA-4A07-9EA3-8AF9B83F9D5D}"/>
          </ac:spMkLst>
        </pc:spChg>
        <pc:spChg chg="add mod">
          <ac:chgData name="Joe Smith" userId="S::joe.smith@crisis.org.uk::339c0dfa-b3e8-40d0-9156-d00e9ede1f4e" providerId="AD" clId="Web-{5165F954-6A98-10C4-F4AC-78EECF7554E4}" dt="2018-08-13T22:15:09.655" v="66" actId="20577"/>
          <ac:spMkLst>
            <pc:docMk/>
            <pc:sldMk cId="2675014110" sldId="309"/>
            <ac:spMk id="25" creationId="{8D7B170A-7357-4358-A6E3-B57ECA0C8D10}"/>
          </ac:spMkLst>
        </pc:spChg>
        <pc:spChg chg="del">
          <ac:chgData name="Joe Smith" userId="S::joe.smith@crisis.org.uk::339c0dfa-b3e8-40d0-9156-d00e9ede1f4e" providerId="AD" clId="Web-{5165F954-6A98-10C4-F4AC-78EECF7554E4}" dt="2018-08-13T22:09:03.758" v="4"/>
          <ac:spMkLst>
            <pc:docMk/>
            <pc:sldMk cId="2675014110" sldId="309"/>
            <ac:spMk id="26" creationId="{83222E57-E1DC-4EC8-A522-2122B8321D93}"/>
          </ac:spMkLst>
        </pc:spChg>
        <pc:spChg chg="del">
          <ac:chgData name="Joe Smith" userId="S::joe.smith@crisis.org.uk::339c0dfa-b3e8-40d0-9156-d00e9ede1f4e" providerId="AD" clId="Web-{5165F954-6A98-10C4-F4AC-78EECF7554E4}" dt="2018-08-13T22:09:03.758" v="3"/>
          <ac:spMkLst>
            <pc:docMk/>
            <pc:sldMk cId="2675014110" sldId="309"/>
            <ac:spMk id="27" creationId="{1A9BD660-2E4F-417F-ACCB-20D384F53209}"/>
          </ac:spMkLst>
        </pc:spChg>
        <pc:spChg chg="del">
          <ac:chgData name="Joe Smith" userId="S::joe.smith@crisis.org.uk::339c0dfa-b3e8-40d0-9156-d00e9ede1f4e" providerId="AD" clId="Web-{5165F954-6A98-10C4-F4AC-78EECF7554E4}" dt="2018-08-13T22:09:03.758" v="2"/>
          <ac:spMkLst>
            <pc:docMk/>
            <pc:sldMk cId="2675014110" sldId="309"/>
            <ac:spMk id="28" creationId="{BFAD7015-ECB2-4A32-A366-72CEF253AC1C}"/>
          </ac:spMkLst>
        </pc:spChg>
        <pc:spChg chg="del">
          <ac:chgData name="Joe Smith" userId="S::joe.smith@crisis.org.uk::339c0dfa-b3e8-40d0-9156-d00e9ede1f4e" providerId="AD" clId="Web-{5165F954-6A98-10C4-F4AC-78EECF7554E4}" dt="2018-08-13T22:09:03.758" v="1"/>
          <ac:spMkLst>
            <pc:docMk/>
            <pc:sldMk cId="2675014110" sldId="309"/>
            <ac:spMk id="29" creationId="{97D47FBE-185C-4D83-B582-77FC467DD42C}"/>
          </ac:spMkLst>
        </pc:spChg>
        <pc:spChg chg="add mod">
          <ac:chgData name="Joe Smith" userId="S::joe.smith@crisis.org.uk::339c0dfa-b3e8-40d0-9156-d00e9ede1f4e" providerId="AD" clId="Web-{5165F954-6A98-10C4-F4AC-78EECF7554E4}" dt="2018-08-13T22:13:03.478" v="52" actId="1076"/>
          <ac:spMkLst>
            <pc:docMk/>
            <pc:sldMk cId="2675014110" sldId="309"/>
            <ac:spMk id="30" creationId="{DF7C75CC-3DBE-4735-88C7-372A00759E26}"/>
          </ac:spMkLst>
        </pc:spChg>
        <pc:picChg chg="del">
          <ac:chgData name="Joe Smith" userId="S::joe.smith@crisis.org.uk::339c0dfa-b3e8-40d0-9156-d00e9ede1f4e" providerId="AD" clId="Web-{5165F954-6A98-10C4-F4AC-78EECF7554E4}" dt="2018-08-13T22:09:03.773" v="6"/>
          <ac:picMkLst>
            <pc:docMk/>
            <pc:sldMk cId="2675014110" sldId="309"/>
            <ac:picMk id="21" creationId="{D5802170-2E19-4520-9A8B-83EAF006AF4C}"/>
          </ac:picMkLst>
        </pc:picChg>
        <pc:picChg chg="del">
          <ac:chgData name="Joe Smith" userId="S::joe.smith@crisis.org.uk::339c0dfa-b3e8-40d0-9156-d00e9ede1f4e" providerId="AD" clId="Web-{5165F954-6A98-10C4-F4AC-78EECF7554E4}" dt="2018-08-13T22:09:03.758" v="5"/>
          <ac:picMkLst>
            <pc:docMk/>
            <pc:sldMk cId="2675014110" sldId="309"/>
            <ac:picMk id="23" creationId="{C7AF0FEF-FD53-4E4B-9CB7-7FED69674FE8}"/>
          </ac:picMkLst>
        </pc:picChg>
        <pc:cxnChg chg="del">
          <ac:chgData name="Joe Smith" userId="S::joe.smith@crisis.org.uk::339c0dfa-b3e8-40d0-9156-d00e9ede1f4e" providerId="AD" clId="Web-{5165F954-6A98-10C4-F4AC-78EECF7554E4}" dt="2018-08-13T22:09:03.773" v="8"/>
          <ac:cxnSpMkLst>
            <pc:docMk/>
            <pc:sldMk cId="2675014110" sldId="309"/>
            <ac:cxnSpMk id="18" creationId="{2FB23245-AC47-41C2-8AB8-791C8C1B3FA4}"/>
          </ac:cxnSpMkLst>
        </pc:cxnChg>
        <pc:cxnChg chg="del">
          <ac:chgData name="Joe Smith" userId="S::joe.smith@crisis.org.uk::339c0dfa-b3e8-40d0-9156-d00e9ede1f4e" providerId="AD" clId="Web-{5165F954-6A98-10C4-F4AC-78EECF7554E4}" dt="2018-08-13T22:09:03.773" v="7"/>
          <ac:cxnSpMkLst>
            <pc:docMk/>
            <pc:sldMk cId="2675014110" sldId="309"/>
            <ac:cxnSpMk id="20" creationId="{E785EB43-704E-4078-AF4D-424E4701CED6}"/>
          </ac:cxnSpMkLst>
        </pc:cxnChg>
      </pc:sldChg>
    </pc:docChg>
  </pc:docChgLst>
  <pc:docChgLst>
    <pc:chgData name="Joe Smith" userId="S::joe.smith@crisis.org.uk::339c0dfa-b3e8-40d0-9156-d00e9ede1f4e" providerId="AD" clId="Web-{0F4CF972-469C-1FE7-05FF-A860381E14C2}"/>
    <pc:docChg chg="modSld">
      <pc:chgData name="Joe Smith" userId="S::joe.smith@crisis.org.uk::339c0dfa-b3e8-40d0-9156-d00e9ede1f4e" providerId="AD" clId="Web-{0F4CF972-469C-1FE7-05FF-A860381E14C2}" dt="2018-08-14T08:39:36.548" v="146" actId="1076"/>
      <pc:docMkLst>
        <pc:docMk/>
      </pc:docMkLst>
      <pc:sldChg chg="addSp delSp modSp">
        <pc:chgData name="Joe Smith" userId="S::joe.smith@crisis.org.uk::339c0dfa-b3e8-40d0-9156-d00e9ede1f4e" providerId="AD" clId="Web-{0F4CF972-469C-1FE7-05FF-A860381E14C2}" dt="2018-08-14T08:39:36.548" v="146" actId="1076"/>
        <pc:sldMkLst>
          <pc:docMk/>
          <pc:sldMk cId="2343568461" sldId="295"/>
        </pc:sldMkLst>
        <pc:spChg chg="del">
          <ac:chgData name="Joe Smith" userId="S::joe.smith@crisis.org.uk::339c0dfa-b3e8-40d0-9156-d00e9ede1f4e" providerId="AD" clId="Web-{0F4CF972-469C-1FE7-05FF-A860381E14C2}" dt="2018-08-14T08:31:58.307" v="4"/>
          <ac:spMkLst>
            <pc:docMk/>
            <pc:sldMk cId="2343568461" sldId="295"/>
            <ac:spMk id="2" creationId="{31A5419E-1973-4339-B7AB-4FB75F450C13}"/>
          </ac:spMkLst>
        </pc:spChg>
        <pc:spChg chg="del">
          <ac:chgData name="Joe Smith" userId="S::joe.smith@crisis.org.uk::339c0dfa-b3e8-40d0-9156-d00e9ede1f4e" providerId="AD" clId="Web-{0F4CF972-469C-1FE7-05FF-A860381E14C2}" dt="2018-08-14T08:31:58.291" v="3"/>
          <ac:spMkLst>
            <pc:docMk/>
            <pc:sldMk cId="2343568461" sldId="295"/>
            <ac:spMk id="5" creationId="{34A765DE-BE5C-4860-BAB4-F717F1B5503B}"/>
          </ac:spMkLst>
        </pc:spChg>
        <pc:spChg chg="add del mod">
          <ac:chgData name="Joe Smith" userId="S::joe.smith@crisis.org.uk::339c0dfa-b3e8-40d0-9156-d00e9ede1f4e" providerId="AD" clId="Web-{0F4CF972-469C-1FE7-05FF-A860381E14C2}" dt="2018-08-14T08:32:40.947" v="13"/>
          <ac:spMkLst>
            <pc:docMk/>
            <pc:sldMk cId="2343568461" sldId="295"/>
            <ac:spMk id="6" creationId="{51474B40-072B-4C7E-AD5D-12BAD6CD69F5}"/>
          </ac:spMkLst>
        </pc:spChg>
        <pc:spChg chg="add del mod">
          <ac:chgData name="Joe Smith" userId="S::joe.smith@crisis.org.uk::339c0dfa-b3e8-40d0-9156-d00e9ede1f4e" providerId="AD" clId="Web-{0F4CF972-469C-1FE7-05FF-A860381E14C2}" dt="2018-08-14T08:32:22.541" v="9"/>
          <ac:spMkLst>
            <pc:docMk/>
            <pc:sldMk cId="2343568461" sldId="295"/>
            <ac:spMk id="8" creationId="{949D3FDE-DA92-4CAC-BE4F-6FD0C750979C}"/>
          </ac:spMkLst>
        </pc:spChg>
        <pc:spChg chg="add">
          <ac:chgData name="Joe Smith" userId="S::joe.smith@crisis.org.uk::339c0dfa-b3e8-40d0-9156-d00e9ede1f4e" providerId="AD" clId="Web-{0F4CF972-469C-1FE7-05FF-A860381E14C2}" dt="2018-08-14T08:32:01.666" v="5"/>
          <ac:spMkLst>
            <pc:docMk/>
            <pc:sldMk cId="2343568461" sldId="295"/>
            <ac:spMk id="9" creationId="{DE5DC9EC-0C55-46F7-82DE-87B47B4BAE6E}"/>
          </ac:spMkLst>
        </pc:spChg>
        <pc:spChg chg="add del mod">
          <ac:chgData name="Joe Smith" userId="S::joe.smith@crisis.org.uk::339c0dfa-b3e8-40d0-9156-d00e9ede1f4e" providerId="AD" clId="Web-{0F4CF972-469C-1FE7-05FF-A860381E14C2}" dt="2018-08-14T08:33:18.711" v="54" actId="20577"/>
          <ac:spMkLst>
            <pc:docMk/>
            <pc:sldMk cId="2343568461" sldId="295"/>
            <ac:spMk id="10" creationId="{89960B85-1828-40AE-A343-FCC92301B7F6}"/>
          </ac:spMkLst>
        </pc:spChg>
        <pc:spChg chg="del">
          <ac:chgData name="Joe Smith" userId="S::joe.smith@crisis.org.uk::339c0dfa-b3e8-40d0-9156-d00e9ede1f4e" providerId="AD" clId="Web-{0F4CF972-469C-1FE7-05FF-A860381E14C2}" dt="2018-08-14T08:31:58.275" v="1"/>
          <ac:spMkLst>
            <pc:docMk/>
            <pc:sldMk cId="2343568461" sldId="295"/>
            <ac:spMk id="12" creationId="{D9BF4C33-D283-480B-A321-CC3F256CB715}"/>
          </ac:spMkLst>
        </pc:spChg>
        <pc:spChg chg="add mod">
          <ac:chgData name="Joe Smith" userId="S::joe.smith@crisis.org.uk::339c0dfa-b3e8-40d0-9156-d00e9ede1f4e" providerId="AD" clId="Web-{0F4CF972-469C-1FE7-05FF-A860381E14C2}" dt="2018-08-14T08:35:54.537" v="88" actId="1076"/>
          <ac:spMkLst>
            <pc:docMk/>
            <pc:sldMk cId="2343568461" sldId="295"/>
            <ac:spMk id="16" creationId="{0F69B09B-F27B-4806-8C51-DEBB43EA9C13}"/>
          </ac:spMkLst>
        </pc:spChg>
        <pc:spChg chg="add mod">
          <ac:chgData name="Joe Smith" userId="S::joe.smith@crisis.org.uk::339c0dfa-b3e8-40d0-9156-d00e9ede1f4e" providerId="AD" clId="Web-{0F4CF972-469C-1FE7-05FF-A860381E14C2}" dt="2018-08-14T08:36:11.974" v="93" actId="1076"/>
          <ac:spMkLst>
            <pc:docMk/>
            <pc:sldMk cId="2343568461" sldId="295"/>
            <ac:spMk id="17" creationId="{FEC71AB3-13EC-4571-951F-BC8AE30D1BBB}"/>
          </ac:spMkLst>
        </pc:spChg>
        <pc:spChg chg="add mod">
          <ac:chgData name="Joe Smith" userId="S::joe.smith@crisis.org.uk::339c0dfa-b3e8-40d0-9156-d00e9ede1f4e" providerId="AD" clId="Web-{0F4CF972-469C-1FE7-05FF-A860381E14C2}" dt="2018-08-14T08:35:59.411" v="89" actId="1076"/>
          <ac:spMkLst>
            <pc:docMk/>
            <pc:sldMk cId="2343568461" sldId="295"/>
            <ac:spMk id="18" creationId="{8B82E225-BE34-4932-817F-5B0239B1F1F8}"/>
          </ac:spMkLst>
        </pc:spChg>
        <pc:spChg chg="add mod">
          <ac:chgData name="Joe Smith" userId="S::joe.smith@crisis.org.uk::339c0dfa-b3e8-40d0-9156-d00e9ede1f4e" providerId="AD" clId="Web-{0F4CF972-469C-1FE7-05FF-A860381E14C2}" dt="2018-08-14T08:35:05.491" v="75" actId="1076"/>
          <ac:spMkLst>
            <pc:docMk/>
            <pc:sldMk cId="2343568461" sldId="295"/>
            <ac:spMk id="20" creationId="{1A4EDE7B-14E3-4475-8D4A-BBD94117EC8F}"/>
          </ac:spMkLst>
        </pc:spChg>
        <pc:spChg chg="add mod">
          <ac:chgData name="Joe Smith" userId="S::joe.smith@crisis.org.uk::339c0dfa-b3e8-40d0-9156-d00e9ede1f4e" providerId="AD" clId="Web-{0F4CF972-469C-1FE7-05FF-A860381E14C2}" dt="2018-08-14T08:38:31.362" v="131" actId="1076"/>
          <ac:spMkLst>
            <pc:docMk/>
            <pc:sldMk cId="2343568461" sldId="295"/>
            <ac:spMk id="21" creationId="{A19DBFFE-CE12-49FE-BDAA-B3CBD6B70DCB}"/>
          </ac:spMkLst>
        </pc:spChg>
        <pc:spChg chg="add mod">
          <ac:chgData name="Joe Smith" userId="S::joe.smith@crisis.org.uk::339c0dfa-b3e8-40d0-9156-d00e9ede1f4e" providerId="AD" clId="Web-{0F4CF972-469C-1FE7-05FF-A860381E14C2}" dt="2018-08-14T08:38:28.799" v="130" actId="1076"/>
          <ac:spMkLst>
            <pc:docMk/>
            <pc:sldMk cId="2343568461" sldId="295"/>
            <ac:spMk id="22" creationId="{E05F77EC-3AEA-4AE9-852E-D158A5BD9D0E}"/>
          </ac:spMkLst>
        </pc:spChg>
        <pc:spChg chg="add mod">
          <ac:chgData name="Joe Smith" userId="S::joe.smith@crisis.org.uk::339c0dfa-b3e8-40d0-9156-d00e9ede1f4e" providerId="AD" clId="Web-{0F4CF972-469C-1FE7-05FF-A860381E14C2}" dt="2018-08-14T08:39:15.798" v="142" actId="1076"/>
          <ac:spMkLst>
            <pc:docMk/>
            <pc:sldMk cId="2343568461" sldId="295"/>
            <ac:spMk id="34" creationId="{9D6D12DA-F3B8-4579-8026-0DCBC8E4B48D}"/>
          </ac:spMkLst>
        </pc:spChg>
        <pc:spChg chg="add mod">
          <ac:chgData name="Joe Smith" userId="S::joe.smith@crisis.org.uk::339c0dfa-b3e8-40d0-9156-d00e9ede1f4e" providerId="AD" clId="Web-{0F4CF972-469C-1FE7-05FF-A860381E14C2}" dt="2018-08-14T08:39:25.079" v="144" actId="1076"/>
          <ac:spMkLst>
            <pc:docMk/>
            <pc:sldMk cId="2343568461" sldId="295"/>
            <ac:spMk id="35" creationId="{08E2E5E3-8CE7-492A-A47C-3261EC44940C}"/>
          </ac:spMkLst>
        </pc:spChg>
        <pc:spChg chg="add mod">
          <ac:chgData name="Joe Smith" userId="S::joe.smith@crisis.org.uk::339c0dfa-b3e8-40d0-9156-d00e9ede1f4e" providerId="AD" clId="Web-{0F4CF972-469C-1FE7-05FF-A860381E14C2}" dt="2018-08-14T08:39:36.548" v="146" actId="1076"/>
          <ac:spMkLst>
            <pc:docMk/>
            <pc:sldMk cId="2343568461" sldId="295"/>
            <ac:spMk id="36" creationId="{893A10FD-D3BA-418B-B2D9-F9BD848A2847}"/>
          </ac:spMkLst>
        </pc:spChg>
        <pc:picChg chg="del">
          <ac:chgData name="Joe Smith" userId="S::joe.smith@crisis.org.uk::339c0dfa-b3e8-40d0-9156-d00e9ede1f4e" providerId="AD" clId="Web-{0F4CF972-469C-1FE7-05FF-A860381E14C2}" dt="2018-08-14T08:31:58.275" v="2"/>
          <ac:picMkLst>
            <pc:docMk/>
            <pc:sldMk cId="2343568461" sldId="295"/>
            <ac:picMk id="4" creationId="{AC07814D-E46D-413B-9960-1048B52CA172}"/>
          </ac:picMkLst>
        </pc:picChg>
        <pc:picChg chg="del">
          <ac:chgData name="Joe Smith" userId="S::joe.smith@crisis.org.uk::339c0dfa-b3e8-40d0-9156-d00e9ede1f4e" providerId="AD" clId="Web-{0F4CF972-469C-1FE7-05FF-A860381E14C2}" dt="2018-08-14T08:31:58.275" v="0"/>
          <ac:picMkLst>
            <pc:docMk/>
            <pc:sldMk cId="2343568461" sldId="295"/>
            <ac:picMk id="13" creationId="{26ADAD26-63C2-4F52-B3C4-009723368841}"/>
          </ac:picMkLst>
        </pc:picChg>
        <pc:cxnChg chg="add del mod">
          <ac:chgData name="Joe Smith" userId="S::joe.smith@crisis.org.uk::339c0dfa-b3e8-40d0-9156-d00e9ede1f4e" providerId="AD" clId="Web-{0F4CF972-469C-1FE7-05FF-A860381E14C2}" dt="2018-08-14T08:36:35.176" v="96"/>
          <ac:cxnSpMkLst>
            <pc:docMk/>
            <pc:sldMk cId="2343568461" sldId="295"/>
            <ac:cxnSpMk id="23" creationId="{A1EA4721-31FF-4546-A18D-F556FC12F956}"/>
          </ac:cxnSpMkLst>
        </pc:cxnChg>
        <pc:cxnChg chg="add mod">
          <ac:chgData name="Joe Smith" userId="S::joe.smith@crisis.org.uk::339c0dfa-b3e8-40d0-9156-d00e9ede1f4e" providerId="AD" clId="Web-{0F4CF972-469C-1FE7-05FF-A860381E14C2}" dt="2018-08-14T08:37:52.784" v="111" actId="1076"/>
          <ac:cxnSpMkLst>
            <pc:docMk/>
            <pc:sldMk cId="2343568461" sldId="295"/>
            <ac:cxnSpMk id="25" creationId="{7B8C87A0-B7AA-44E2-9A25-0C6B4D6A796F}"/>
          </ac:cxnSpMkLst>
        </pc:cxnChg>
        <pc:cxnChg chg="add mod">
          <ac:chgData name="Joe Smith" userId="S::joe.smith@crisis.org.uk::339c0dfa-b3e8-40d0-9156-d00e9ede1f4e" providerId="AD" clId="Web-{0F4CF972-469C-1FE7-05FF-A860381E14C2}" dt="2018-08-14T08:37:43.284" v="108" actId="1076"/>
          <ac:cxnSpMkLst>
            <pc:docMk/>
            <pc:sldMk cId="2343568461" sldId="295"/>
            <ac:cxnSpMk id="26" creationId="{634C54A2-9806-459E-A99E-57F7D3AA9971}"/>
          </ac:cxnSpMkLst>
        </pc:cxnChg>
        <pc:cxnChg chg="add mod">
          <ac:chgData name="Joe Smith" userId="S::joe.smith@crisis.org.uk::339c0dfa-b3e8-40d0-9156-d00e9ede1f4e" providerId="AD" clId="Web-{0F4CF972-469C-1FE7-05FF-A860381E14C2}" dt="2018-08-14T08:37:49.675" v="110" actId="1076"/>
          <ac:cxnSpMkLst>
            <pc:docMk/>
            <pc:sldMk cId="2343568461" sldId="295"/>
            <ac:cxnSpMk id="27" creationId="{467CD657-ECBC-4551-AC49-0C2699977DC0}"/>
          </ac:cxnSpMkLst>
        </pc:cxnChg>
        <pc:cxnChg chg="add mod">
          <ac:chgData name="Joe Smith" userId="S::joe.smith@crisis.org.uk::339c0dfa-b3e8-40d0-9156-d00e9ede1f4e" providerId="AD" clId="Web-{0F4CF972-469C-1FE7-05FF-A860381E14C2}" dt="2018-08-14T08:38:11.846" v="121" actId="1076"/>
          <ac:cxnSpMkLst>
            <pc:docMk/>
            <pc:sldMk cId="2343568461" sldId="295"/>
            <ac:cxnSpMk id="28" creationId="{168A640C-ABC5-4FD0-8326-FF0B3DB0B396}"/>
          </ac:cxnSpMkLst>
        </pc:cxnChg>
        <pc:cxnChg chg="add mod">
          <ac:chgData name="Joe Smith" userId="S::joe.smith@crisis.org.uk::339c0dfa-b3e8-40d0-9156-d00e9ede1f4e" providerId="AD" clId="Web-{0F4CF972-469C-1FE7-05FF-A860381E14C2}" dt="2018-08-14T08:38:11.846" v="122" actId="1076"/>
          <ac:cxnSpMkLst>
            <pc:docMk/>
            <pc:sldMk cId="2343568461" sldId="295"/>
            <ac:cxnSpMk id="29" creationId="{640410A6-3264-4DE2-816E-3DE4DEDBDBC8}"/>
          </ac:cxnSpMkLst>
        </pc:cxnChg>
        <pc:cxnChg chg="add mod">
          <ac:chgData name="Joe Smith" userId="S::joe.smith@crisis.org.uk::339c0dfa-b3e8-40d0-9156-d00e9ede1f4e" providerId="AD" clId="Web-{0F4CF972-469C-1FE7-05FF-A860381E14C2}" dt="2018-08-14T08:38:11.862" v="123" actId="1076"/>
          <ac:cxnSpMkLst>
            <pc:docMk/>
            <pc:sldMk cId="2343568461" sldId="295"/>
            <ac:cxnSpMk id="30" creationId="{0DB300CE-9F01-4783-A982-1B320F5F4B39}"/>
          </ac:cxnSpMkLst>
        </pc:cxnChg>
        <pc:cxnChg chg="add mod">
          <ac:chgData name="Joe Smith" userId="S::joe.smith@crisis.org.uk::339c0dfa-b3e8-40d0-9156-d00e9ede1f4e" providerId="AD" clId="Web-{0F4CF972-469C-1FE7-05FF-A860381E14C2}" dt="2018-08-14T08:38:24.049" v="127" actId="1076"/>
          <ac:cxnSpMkLst>
            <pc:docMk/>
            <pc:sldMk cId="2343568461" sldId="295"/>
            <ac:cxnSpMk id="31" creationId="{91178671-B6F5-4E22-B125-EEFBC4459905}"/>
          </ac:cxnSpMkLst>
        </pc:cxnChg>
        <pc:cxnChg chg="add mod">
          <ac:chgData name="Joe Smith" userId="S::joe.smith@crisis.org.uk::339c0dfa-b3e8-40d0-9156-d00e9ede1f4e" providerId="AD" clId="Web-{0F4CF972-469C-1FE7-05FF-A860381E14C2}" dt="2018-08-14T08:38:24.049" v="128" actId="1076"/>
          <ac:cxnSpMkLst>
            <pc:docMk/>
            <pc:sldMk cId="2343568461" sldId="295"/>
            <ac:cxnSpMk id="32" creationId="{8643A129-2BEE-4FA1-B954-B59453638962}"/>
          </ac:cxnSpMkLst>
        </pc:cxnChg>
        <pc:cxnChg chg="add mod">
          <ac:chgData name="Joe Smith" userId="S::joe.smith@crisis.org.uk::339c0dfa-b3e8-40d0-9156-d00e9ede1f4e" providerId="AD" clId="Web-{0F4CF972-469C-1FE7-05FF-A860381E14C2}" dt="2018-08-14T08:38:24.065" v="129" actId="1076"/>
          <ac:cxnSpMkLst>
            <pc:docMk/>
            <pc:sldMk cId="2343568461" sldId="295"/>
            <ac:cxnSpMk id="33" creationId="{1036DF24-6E6D-4B0F-A1D3-A0B12822F758}"/>
          </ac:cxnSpMkLst>
        </pc:cxnChg>
      </pc:sldChg>
    </pc:docChg>
  </pc:docChgLst>
  <pc:docChgLst>
    <pc:chgData name="Joe Smith" userId="10030000A803774B@LIVE.COM" providerId="AD" clId="Web-{3B4D2510-BDC7-42CC-BAF4-36B188530177}"/>
    <pc:docChg chg="modSld">
      <pc:chgData name="Joe Smith" userId="10030000A803774B@LIVE.COM" providerId="AD" clId="Web-{3B4D2510-BDC7-42CC-BAF4-36B188530177}" dt="2018-02-21T14:57:14.034" v="11"/>
      <pc:docMkLst>
        <pc:docMk/>
      </pc:docMkLst>
      <pc:sldChg chg="modSp">
        <pc:chgData name="Joe Smith" userId="10030000A803774B@LIVE.COM" providerId="AD" clId="Web-{3B4D2510-BDC7-42CC-BAF4-36B188530177}" dt="2018-02-21T14:57:14.034" v="11"/>
        <pc:sldMkLst>
          <pc:docMk/>
          <pc:sldMk cId="3493862784" sldId="258"/>
        </pc:sldMkLst>
        <pc:spChg chg="mod">
          <ac:chgData name="Joe Smith" userId="10030000A803774B@LIVE.COM" providerId="AD" clId="Web-{3B4D2510-BDC7-42CC-BAF4-36B188530177}" dt="2018-02-21T14:57:14.034" v="11"/>
          <ac:spMkLst>
            <pc:docMk/>
            <pc:sldMk cId="3493862784" sldId="258"/>
            <ac:spMk id="4" creationId="{00000000-0000-0000-0000-000000000000}"/>
          </ac:spMkLst>
        </pc:spChg>
      </pc:sldChg>
    </pc:docChg>
  </pc:docChgLst>
  <pc:docChgLst>
    <pc:chgData name="Joe Smith" userId="S::joe.smith@crisis.org.uk::339c0dfa-b3e8-40d0-9156-d00e9ede1f4e" providerId="AD" clId="Web-{42310E51-4ADA-4082-81A1-484D368C3020}"/>
    <pc:docChg chg="modSld">
      <pc:chgData name="Joe Smith" userId="S::joe.smith@crisis.org.uk::339c0dfa-b3e8-40d0-9156-d00e9ede1f4e" providerId="AD" clId="Web-{42310E51-4ADA-4082-81A1-484D368C3020}" dt="2019-01-15T23:17:05.533" v="956" actId="20577"/>
      <pc:docMkLst>
        <pc:docMk/>
      </pc:docMkLst>
      <pc:sldChg chg="modSp">
        <pc:chgData name="Joe Smith" userId="S::joe.smith@crisis.org.uk::339c0dfa-b3e8-40d0-9156-d00e9ede1f4e" providerId="AD" clId="Web-{42310E51-4ADA-4082-81A1-484D368C3020}" dt="2019-01-15T22:29:08.856" v="109" actId="20577"/>
        <pc:sldMkLst>
          <pc:docMk/>
          <pc:sldMk cId="3584084353" sldId="329"/>
        </pc:sldMkLst>
        <pc:spChg chg="mod">
          <ac:chgData name="Joe Smith" userId="S::joe.smith@crisis.org.uk::339c0dfa-b3e8-40d0-9156-d00e9ede1f4e" providerId="AD" clId="Web-{42310E51-4ADA-4082-81A1-484D368C3020}" dt="2019-01-15T22:29:08.856" v="109" actId="20577"/>
          <ac:spMkLst>
            <pc:docMk/>
            <pc:sldMk cId="3584084353" sldId="329"/>
            <ac:spMk id="3" creationId="{336E2A3F-0CAA-4827-9274-141B5E49E6F1}"/>
          </ac:spMkLst>
        </pc:spChg>
      </pc:sldChg>
      <pc:sldChg chg="addSp modSp">
        <pc:chgData name="Joe Smith" userId="S::joe.smith@crisis.org.uk::339c0dfa-b3e8-40d0-9156-d00e9ede1f4e" providerId="AD" clId="Web-{42310E51-4ADA-4082-81A1-484D368C3020}" dt="2019-01-15T23:10:22.376" v="939" actId="20577"/>
        <pc:sldMkLst>
          <pc:docMk/>
          <pc:sldMk cId="935000212" sldId="334"/>
        </pc:sldMkLst>
        <pc:spChg chg="mod">
          <ac:chgData name="Joe Smith" userId="S::joe.smith@crisis.org.uk::339c0dfa-b3e8-40d0-9156-d00e9ede1f4e" providerId="AD" clId="Web-{42310E51-4ADA-4082-81A1-484D368C3020}" dt="2019-01-15T23:08:58.938" v="919" actId="20577"/>
          <ac:spMkLst>
            <pc:docMk/>
            <pc:sldMk cId="935000212" sldId="334"/>
            <ac:spMk id="2" creationId="{C39DBB40-7A2B-4C19-9FBE-A35848FBE8B3}"/>
          </ac:spMkLst>
        </pc:spChg>
        <pc:spChg chg="add mod">
          <ac:chgData name="Joe Smith" userId="S::joe.smith@crisis.org.uk::339c0dfa-b3e8-40d0-9156-d00e9ede1f4e" providerId="AD" clId="Web-{42310E51-4ADA-4082-81A1-484D368C3020}" dt="2019-01-15T23:10:22.376" v="939" actId="20577"/>
          <ac:spMkLst>
            <pc:docMk/>
            <pc:sldMk cId="935000212" sldId="334"/>
            <ac:spMk id="4" creationId="{7E6CBF0F-1AA2-4377-8E90-B75FD7C92505}"/>
          </ac:spMkLst>
        </pc:spChg>
      </pc:sldChg>
      <pc:sldChg chg="modSp">
        <pc:chgData name="Joe Smith" userId="S::joe.smith@crisis.org.uk::339c0dfa-b3e8-40d0-9156-d00e9ede1f4e" providerId="AD" clId="Web-{42310E51-4ADA-4082-81A1-484D368C3020}" dt="2019-01-15T22:28:35.294" v="100" actId="20577"/>
        <pc:sldMkLst>
          <pc:docMk/>
          <pc:sldMk cId="3442267441" sldId="347"/>
        </pc:sldMkLst>
        <pc:spChg chg="mod">
          <ac:chgData name="Joe Smith" userId="S::joe.smith@crisis.org.uk::339c0dfa-b3e8-40d0-9156-d00e9ede1f4e" providerId="AD" clId="Web-{42310E51-4ADA-4082-81A1-484D368C3020}" dt="2019-01-15T22:28:35.294" v="100" actId="20577"/>
          <ac:spMkLst>
            <pc:docMk/>
            <pc:sldMk cId="3442267441" sldId="347"/>
            <ac:spMk id="5" creationId="{7F09B711-095E-4D23-8881-BB9471FBB217}"/>
          </ac:spMkLst>
        </pc:spChg>
      </pc:sldChg>
      <pc:sldChg chg="modSp">
        <pc:chgData name="Joe Smith" userId="S::joe.smith@crisis.org.uk::339c0dfa-b3e8-40d0-9156-d00e9ede1f4e" providerId="AD" clId="Web-{42310E51-4ADA-4082-81A1-484D368C3020}" dt="2019-01-15T22:34:26.736" v="177" actId="20577"/>
        <pc:sldMkLst>
          <pc:docMk/>
          <pc:sldMk cId="2995969903" sldId="350"/>
        </pc:sldMkLst>
        <pc:spChg chg="mod">
          <ac:chgData name="Joe Smith" userId="S::joe.smith@crisis.org.uk::339c0dfa-b3e8-40d0-9156-d00e9ede1f4e" providerId="AD" clId="Web-{42310E51-4ADA-4082-81A1-484D368C3020}" dt="2019-01-15T22:34:26.736" v="177" actId="20577"/>
          <ac:spMkLst>
            <pc:docMk/>
            <pc:sldMk cId="2995969903" sldId="350"/>
            <ac:spMk id="14" creationId="{00000000-0000-0000-0000-000000000000}"/>
          </ac:spMkLst>
        </pc:spChg>
      </pc:sldChg>
      <pc:sldChg chg="modSp">
        <pc:chgData name="Joe Smith" userId="S::joe.smith@crisis.org.uk::339c0dfa-b3e8-40d0-9156-d00e9ede1f4e" providerId="AD" clId="Web-{42310E51-4ADA-4082-81A1-484D368C3020}" dt="2019-01-15T22:36:19.861" v="208" actId="20577"/>
        <pc:sldMkLst>
          <pc:docMk/>
          <pc:sldMk cId="2636532104" sldId="351"/>
        </pc:sldMkLst>
        <pc:spChg chg="mod">
          <ac:chgData name="Joe Smith" userId="S::joe.smith@crisis.org.uk::339c0dfa-b3e8-40d0-9156-d00e9ede1f4e" providerId="AD" clId="Web-{42310E51-4ADA-4082-81A1-484D368C3020}" dt="2019-01-15T22:36:19.861" v="208" actId="20577"/>
          <ac:spMkLst>
            <pc:docMk/>
            <pc:sldMk cId="2636532104" sldId="351"/>
            <ac:spMk id="10" creationId="{00000000-0000-0000-0000-000000000000}"/>
          </ac:spMkLst>
        </pc:spChg>
        <pc:spChg chg="mod">
          <ac:chgData name="Joe Smith" userId="S::joe.smith@crisis.org.uk::339c0dfa-b3e8-40d0-9156-d00e9ede1f4e" providerId="AD" clId="Web-{42310E51-4ADA-4082-81A1-484D368C3020}" dt="2019-01-15T22:35:58.564" v="197" actId="20577"/>
          <ac:spMkLst>
            <pc:docMk/>
            <pc:sldMk cId="2636532104" sldId="351"/>
            <ac:spMk id="15" creationId="{00000000-0000-0000-0000-000000000000}"/>
          </ac:spMkLst>
        </pc:spChg>
      </pc:sldChg>
      <pc:sldChg chg="modSp">
        <pc:chgData name="Joe Smith" userId="S::joe.smith@crisis.org.uk::339c0dfa-b3e8-40d0-9156-d00e9ede1f4e" providerId="AD" clId="Web-{42310E51-4ADA-4082-81A1-484D368C3020}" dt="2019-01-15T22:45:09.207" v="423" actId="20577"/>
        <pc:sldMkLst>
          <pc:docMk/>
          <pc:sldMk cId="2608399795" sldId="352"/>
        </pc:sldMkLst>
        <pc:spChg chg="mod">
          <ac:chgData name="Joe Smith" userId="S::joe.smith@crisis.org.uk::339c0dfa-b3e8-40d0-9156-d00e9ede1f4e" providerId="AD" clId="Web-{42310E51-4ADA-4082-81A1-484D368C3020}" dt="2019-01-15T22:45:09.207" v="423" actId="20577"/>
          <ac:spMkLst>
            <pc:docMk/>
            <pc:sldMk cId="2608399795" sldId="352"/>
            <ac:spMk id="5" creationId="{7F09B711-095E-4D23-8881-BB9471FBB217}"/>
          </ac:spMkLst>
        </pc:spChg>
      </pc:sldChg>
      <pc:sldChg chg="modSp addCm">
        <pc:chgData name="Joe Smith" userId="S::joe.smith@crisis.org.uk::339c0dfa-b3e8-40d0-9156-d00e9ede1f4e" providerId="AD" clId="Web-{42310E51-4ADA-4082-81A1-484D368C3020}" dt="2019-01-15T23:17:05.533" v="956" actId="20577"/>
        <pc:sldMkLst>
          <pc:docMk/>
          <pc:sldMk cId="111735990" sldId="353"/>
        </pc:sldMkLst>
        <pc:spChg chg="mod">
          <ac:chgData name="Joe Smith" userId="S::joe.smith@crisis.org.uk::339c0dfa-b3e8-40d0-9156-d00e9ede1f4e" providerId="AD" clId="Web-{42310E51-4ADA-4082-81A1-484D368C3020}" dt="2019-01-15T23:17:05.533" v="956" actId="20577"/>
          <ac:spMkLst>
            <pc:docMk/>
            <pc:sldMk cId="111735990" sldId="353"/>
            <ac:spMk id="5" creationId="{7F09B711-095E-4D23-8881-BB9471FBB217}"/>
          </ac:spMkLst>
        </pc:spChg>
      </pc:sldChg>
      <pc:sldChg chg="modSp">
        <pc:chgData name="Joe Smith" userId="S::joe.smith@crisis.org.uk::339c0dfa-b3e8-40d0-9156-d00e9ede1f4e" providerId="AD" clId="Web-{42310E51-4ADA-4082-81A1-484D368C3020}" dt="2019-01-15T22:54:07.927" v="719" actId="20577"/>
        <pc:sldMkLst>
          <pc:docMk/>
          <pc:sldMk cId="2204839153" sldId="354"/>
        </pc:sldMkLst>
        <pc:spChg chg="mod">
          <ac:chgData name="Joe Smith" userId="S::joe.smith@crisis.org.uk::339c0dfa-b3e8-40d0-9156-d00e9ede1f4e" providerId="AD" clId="Web-{42310E51-4ADA-4082-81A1-484D368C3020}" dt="2019-01-15T22:54:07.927" v="719" actId="20577"/>
          <ac:spMkLst>
            <pc:docMk/>
            <pc:sldMk cId="2204839153" sldId="354"/>
            <ac:spMk id="5" creationId="{7F09B711-095E-4D23-8881-BB9471FBB217}"/>
          </ac:spMkLst>
        </pc:spChg>
      </pc:sldChg>
      <pc:sldChg chg="modSp">
        <pc:chgData name="Joe Smith" userId="S::joe.smith@crisis.org.uk::339c0dfa-b3e8-40d0-9156-d00e9ede1f4e" providerId="AD" clId="Web-{42310E51-4ADA-4082-81A1-484D368C3020}" dt="2019-01-15T22:32:38.404" v="154" actId="20577"/>
        <pc:sldMkLst>
          <pc:docMk/>
          <pc:sldMk cId="3842917117" sldId="355"/>
        </pc:sldMkLst>
        <pc:spChg chg="mod">
          <ac:chgData name="Joe Smith" userId="S::joe.smith@crisis.org.uk::339c0dfa-b3e8-40d0-9156-d00e9ede1f4e" providerId="AD" clId="Web-{42310E51-4ADA-4082-81A1-484D368C3020}" dt="2019-01-15T22:31:04.451" v="141" actId="20577"/>
          <ac:spMkLst>
            <pc:docMk/>
            <pc:sldMk cId="3842917117" sldId="355"/>
            <ac:spMk id="14" creationId="{00000000-0000-0000-0000-000000000000}"/>
          </ac:spMkLst>
        </pc:spChg>
        <pc:spChg chg="mod">
          <ac:chgData name="Joe Smith" userId="S::joe.smith@crisis.org.uk::339c0dfa-b3e8-40d0-9156-d00e9ede1f4e" providerId="AD" clId="Web-{42310E51-4ADA-4082-81A1-484D368C3020}" dt="2019-01-15T22:32:17.435" v="150" actId="20577"/>
          <ac:spMkLst>
            <pc:docMk/>
            <pc:sldMk cId="3842917117" sldId="355"/>
            <ac:spMk id="18" creationId="{00000000-0000-0000-0000-000000000000}"/>
          </ac:spMkLst>
        </pc:spChg>
        <pc:spChg chg="mod">
          <ac:chgData name="Joe Smith" userId="S::joe.smith@crisis.org.uk::339c0dfa-b3e8-40d0-9156-d00e9ede1f4e" providerId="AD" clId="Web-{42310E51-4ADA-4082-81A1-484D368C3020}" dt="2019-01-15T22:32:38.404" v="154" actId="20577"/>
          <ac:spMkLst>
            <pc:docMk/>
            <pc:sldMk cId="3842917117" sldId="355"/>
            <ac:spMk id="19" creationId="{00000000-0000-0000-0000-000000000000}"/>
          </ac:spMkLst>
        </pc:spChg>
      </pc:sldChg>
    </pc:docChg>
  </pc:docChgLst>
  <pc:docChgLst>
    <pc:chgData name="Joe Smith" userId="S::joe.smith@crisis.org.uk::339c0dfa-b3e8-40d0-9156-d00e9ede1f4e" providerId="AD" clId="Web-{568FB7CD-D0CA-FB2E-6A28-65E3C8F64ADD}"/>
    <pc:docChg chg="modSld">
      <pc:chgData name="Joe Smith" userId="S::joe.smith@crisis.org.uk::339c0dfa-b3e8-40d0-9156-d00e9ede1f4e" providerId="AD" clId="Web-{568FB7CD-D0CA-FB2E-6A28-65E3C8F64ADD}" dt="2019-02-13T23:27:03.045" v="203" actId="20577"/>
      <pc:docMkLst>
        <pc:docMk/>
      </pc:docMkLst>
      <pc:sldChg chg="modSp">
        <pc:chgData name="Joe Smith" userId="S::joe.smith@crisis.org.uk::339c0dfa-b3e8-40d0-9156-d00e9ede1f4e" providerId="AD" clId="Web-{568FB7CD-D0CA-FB2E-6A28-65E3C8F64ADD}" dt="2019-02-13T23:27:03.045" v="202" actId="20577"/>
        <pc:sldMkLst>
          <pc:docMk/>
          <pc:sldMk cId="1167583418" sldId="338"/>
        </pc:sldMkLst>
        <pc:spChg chg="mod">
          <ac:chgData name="Joe Smith" userId="S::joe.smith@crisis.org.uk::339c0dfa-b3e8-40d0-9156-d00e9ede1f4e" providerId="AD" clId="Web-{568FB7CD-D0CA-FB2E-6A28-65E3C8F64ADD}" dt="2019-02-13T23:27:03.045" v="202" actId="20577"/>
          <ac:spMkLst>
            <pc:docMk/>
            <pc:sldMk cId="1167583418" sldId="338"/>
            <ac:spMk id="2" creationId="{1B870DE0-7146-46D9-A163-DFC532B21BC5}"/>
          </ac:spMkLst>
        </pc:spChg>
        <pc:spChg chg="mod">
          <ac:chgData name="Joe Smith" userId="S::joe.smith@crisis.org.uk::339c0dfa-b3e8-40d0-9156-d00e9ede1f4e" providerId="AD" clId="Web-{568FB7CD-D0CA-FB2E-6A28-65E3C8F64ADD}" dt="2019-02-13T23:15:50.626" v="1" actId="1076"/>
          <ac:spMkLst>
            <pc:docMk/>
            <pc:sldMk cId="1167583418" sldId="338"/>
            <ac:spMk id="15" creationId="{6D09A788-2D3D-45D3-B370-46A2A88BCA53}"/>
          </ac:spMkLst>
        </pc:spChg>
        <pc:spChg chg="mod">
          <ac:chgData name="Joe Smith" userId="S::joe.smith@crisis.org.uk::339c0dfa-b3e8-40d0-9156-d00e9ede1f4e" providerId="AD" clId="Web-{568FB7CD-D0CA-FB2E-6A28-65E3C8F64ADD}" dt="2019-02-13T23:24:04.218" v="68" actId="1076"/>
          <ac:spMkLst>
            <pc:docMk/>
            <pc:sldMk cId="1167583418" sldId="338"/>
            <ac:spMk id="16" creationId="{56AA9791-B308-4CF0-AE83-D580977B7CD8}"/>
          </ac:spMkLst>
        </pc:spChg>
        <pc:spChg chg="mod">
          <ac:chgData name="Joe Smith" userId="S::joe.smith@crisis.org.uk::339c0dfa-b3e8-40d0-9156-d00e9ede1f4e" providerId="AD" clId="Web-{568FB7CD-D0CA-FB2E-6A28-65E3C8F64ADD}" dt="2019-02-13T23:15:50.736" v="3" actId="1076"/>
          <ac:spMkLst>
            <pc:docMk/>
            <pc:sldMk cId="1167583418" sldId="338"/>
            <ac:spMk id="17" creationId="{36341972-97A3-4076-AF15-35C5869278C5}"/>
          </ac:spMkLst>
        </pc:spChg>
        <pc:spChg chg="mod">
          <ac:chgData name="Joe Smith" userId="S::joe.smith@crisis.org.uk::339c0dfa-b3e8-40d0-9156-d00e9ede1f4e" providerId="AD" clId="Web-{568FB7CD-D0CA-FB2E-6A28-65E3C8F64ADD}" dt="2019-02-13T23:20:52.172" v="57" actId="1076"/>
          <ac:spMkLst>
            <pc:docMk/>
            <pc:sldMk cId="1167583418" sldId="338"/>
            <ac:spMk id="20" creationId="{7437ED98-AE0B-42F0-8D2C-A4A22733D0DE}"/>
          </ac:spMkLst>
        </pc:spChg>
        <pc:spChg chg="mod">
          <ac:chgData name="Joe Smith" userId="S::joe.smith@crisis.org.uk::339c0dfa-b3e8-40d0-9156-d00e9ede1f4e" providerId="AD" clId="Web-{568FB7CD-D0CA-FB2E-6A28-65E3C8F64ADD}" dt="2019-02-13T23:21:00.063" v="58" actId="1076"/>
          <ac:spMkLst>
            <pc:docMk/>
            <pc:sldMk cId="1167583418" sldId="338"/>
            <ac:spMk id="21" creationId="{F1097E1F-5FF3-4860-B54A-D6E810E4FC09}"/>
          </ac:spMkLst>
        </pc:spChg>
        <pc:spChg chg="mod">
          <ac:chgData name="Joe Smith" userId="S::joe.smith@crisis.org.uk::339c0dfa-b3e8-40d0-9156-d00e9ede1f4e" providerId="AD" clId="Web-{568FB7CD-D0CA-FB2E-6A28-65E3C8F64ADD}" dt="2019-02-13T23:16:08.064" v="6" actId="14100"/>
          <ac:spMkLst>
            <pc:docMk/>
            <pc:sldMk cId="1167583418" sldId="338"/>
            <ac:spMk id="23" creationId="{B47EAC2B-6926-48E2-B7BF-106B4AE0B3E3}"/>
          </ac:spMkLst>
        </pc:spChg>
        <pc:spChg chg="mod">
          <ac:chgData name="Joe Smith" userId="S::joe.smith@crisis.org.uk::339c0dfa-b3e8-40d0-9156-d00e9ede1f4e" providerId="AD" clId="Web-{568FB7CD-D0CA-FB2E-6A28-65E3C8F64ADD}" dt="2019-02-13T23:24:41.733" v="97" actId="20577"/>
          <ac:spMkLst>
            <pc:docMk/>
            <pc:sldMk cId="1167583418" sldId="338"/>
            <ac:spMk id="24" creationId="{0E8AA834-61F5-4ED0-B2E8-354069ABD077}"/>
          </ac:spMkLst>
        </pc:spChg>
        <pc:spChg chg="mod">
          <ac:chgData name="Joe Smith" userId="S::joe.smith@crisis.org.uk::339c0dfa-b3e8-40d0-9156-d00e9ede1f4e" providerId="AD" clId="Web-{568FB7CD-D0CA-FB2E-6A28-65E3C8F64ADD}" dt="2019-02-13T23:22:55.484" v="64" actId="1076"/>
          <ac:spMkLst>
            <pc:docMk/>
            <pc:sldMk cId="1167583418" sldId="338"/>
            <ac:spMk id="25" creationId="{DCA12D27-C0BB-4174-8D49-5547A4EDFA66}"/>
          </ac:spMkLst>
        </pc:spChg>
        <pc:spChg chg="mod">
          <ac:chgData name="Joe Smith" userId="S::joe.smith@crisis.org.uk::339c0dfa-b3e8-40d0-9156-d00e9ede1f4e" providerId="AD" clId="Web-{568FB7CD-D0CA-FB2E-6A28-65E3C8F64ADD}" dt="2019-02-13T23:17:10.157" v="15" actId="14100"/>
          <ac:spMkLst>
            <pc:docMk/>
            <pc:sldMk cId="1167583418" sldId="338"/>
            <ac:spMk id="26" creationId="{35824E07-1821-4A91-9A43-D20DD1F75CD6}"/>
          </ac:spMkLst>
        </pc:spChg>
        <pc:spChg chg="mod">
          <ac:chgData name="Joe Smith" userId="S::joe.smith@crisis.org.uk::339c0dfa-b3e8-40d0-9156-d00e9ede1f4e" providerId="AD" clId="Web-{568FB7CD-D0CA-FB2E-6A28-65E3C8F64ADD}" dt="2019-02-13T23:22:55.546" v="65" actId="1076"/>
          <ac:spMkLst>
            <pc:docMk/>
            <pc:sldMk cId="1167583418" sldId="338"/>
            <ac:spMk id="27" creationId="{70F0E1DD-0F2B-4A91-A316-EC61736EC6CD}"/>
          </ac:spMkLst>
        </pc:spChg>
        <pc:spChg chg="mod">
          <ac:chgData name="Joe Smith" userId="S::joe.smith@crisis.org.uk::339c0dfa-b3e8-40d0-9156-d00e9ede1f4e" providerId="AD" clId="Web-{568FB7CD-D0CA-FB2E-6A28-65E3C8F64ADD}" dt="2019-02-13T23:26:00.811" v="121" actId="20577"/>
          <ac:spMkLst>
            <pc:docMk/>
            <pc:sldMk cId="1167583418" sldId="338"/>
            <ac:spMk id="28" creationId="{6FA2BD95-471A-471F-9D53-E0CEFF8291A8}"/>
          </ac:spMkLst>
        </pc:spChg>
        <pc:spChg chg="mod">
          <ac:chgData name="Joe Smith" userId="S::joe.smith@crisis.org.uk::339c0dfa-b3e8-40d0-9156-d00e9ede1f4e" providerId="AD" clId="Web-{568FB7CD-D0CA-FB2E-6A28-65E3C8F64ADD}" dt="2019-02-13T23:18:47.079" v="25" actId="1076"/>
          <ac:spMkLst>
            <pc:docMk/>
            <pc:sldMk cId="1167583418" sldId="338"/>
            <ac:spMk id="30" creationId="{79674DC3-C843-414C-9614-5C306252DB73}"/>
          </ac:spMkLst>
        </pc:spChg>
        <pc:spChg chg="mod">
          <ac:chgData name="Joe Smith" userId="S::joe.smith@crisis.org.uk::339c0dfa-b3e8-40d0-9156-d00e9ede1f4e" providerId="AD" clId="Web-{568FB7CD-D0CA-FB2E-6A28-65E3C8F64ADD}" dt="2019-02-13T23:21:27.828" v="62"/>
          <ac:spMkLst>
            <pc:docMk/>
            <pc:sldMk cId="1167583418" sldId="338"/>
            <ac:spMk id="31" creationId="{CDAB5011-A5F0-43EE-9211-D904F8388F06}"/>
          </ac:spMkLst>
        </pc:spChg>
        <pc:spChg chg="mod">
          <ac:chgData name="Joe Smith" userId="S::joe.smith@crisis.org.uk::339c0dfa-b3e8-40d0-9156-d00e9ede1f4e" providerId="AD" clId="Web-{568FB7CD-D0CA-FB2E-6A28-65E3C8F64ADD}" dt="2019-02-13T23:22:55.671" v="67" actId="1076"/>
          <ac:spMkLst>
            <pc:docMk/>
            <pc:sldMk cId="1167583418" sldId="338"/>
            <ac:spMk id="33" creationId="{047B2C63-C93E-4231-A367-1DC4B68521EB}"/>
          </ac:spMkLst>
        </pc:spChg>
        <pc:picChg chg="mod">
          <ac:chgData name="Joe Smith" userId="S::joe.smith@crisis.org.uk::339c0dfa-b3e8-40d0-9156-d00e9ede1f4e" providerId="AD" clId="Web-{568FB7CD-D0CA-FB2E-6A28-65E3C8F64ADD}" dt="2019-02-13T23:19:54.516" v="34" actId="1076"/>
          <ac:picMkLst>
            <pc:docMk/>
            <pc:sldMk cId="1167583418" sldId="338"/>
            <ac:picMk id="5" creationId="{042563B3-ECE2-45AA-AF60-5A48363CD24C}"/>
          </ac:picMkLst>
        </pc:picChg>
        <pc:picChg chg="mod">
          <ac:chgData name="Joe Smith" userId="S::joe.smith@crisis.org.uk::339c0dfa-b3e8-40d0-9156-d00e9ede1f4e" providerId="AD" clId="Web-{568FB7CD-D0CA-FB2E-6A28-65E3C8F64ADD}" dt="2019-02-13T23:19:45.688" v="32" actId="1076"/>
          <ac:picMkLst>
            <pc:docMk/>
            <pc:sldMk cId="1167583418" sldId="338"/>
            <ac:picMk id="7" creationId="{A9F77DCE-BDE9-4A29-8516-353F83654CD7}"/>
          </ac:picMkLst>
        </pc:picChg>
        <pc:picChg chg="mod">
          <ac:chgData name="Joe Smith" userId="S::joe.smith@crisis.org.uk::339c0dfa-b3e8-40d0-9156-d00e9ede1f4e" providerId="AD" clId="Web-{568FB7CD-D0CA-FB2E-6A28-65E3C8F64ADD}" dt="2019-02-13T23:24:04.265" v="69" actId="1076"/>
          <ac:picMkLst>
            <pc:docMk/>
            <pc:sldMk cId="1167583418" sldId="338"/>
            <ac:picMk id="11" creationId="{DDE97F6E-1AE8-4700-9916-7CFE68C53825}"/>
          </ac:picMkLst>
        </pc:picChg>
        <pc:picChg chg="mod">
          <ac:chgData name="Joe Smith" userId="S::joe.smith@crisis.org.uk::339c0dfa-b3e8-40d0-9156-d00e9ede1f4e" providerId="AD" clId="Web-{568FB7CD-D0CA-FB2E-6A28-65E3C8F64ADD}" dt="2019-02-13T23:15:50.564" v="0" actId="1076"/>
          <ac:picMkLst>
            <pc:docMk/>
            <pc:sldMk cId="1167583418" sldId="338"/>
            <ac:picMk id="14" creationId="{56F1F338-9BB9-4A3B-AC7D-F3337AB6DDEF}"/>
          </ac:picMkLst>
        </pc:picChg>
        <pc:picChg chg="mod">
          <ac:chgData name="Joe Smith" userId="S::joe.smith@crisis.org.uk::339c0dfa-b3e8-40d0-9156-d00e9ede1f4e" providerId="AD" clId="Web-{568FB7CD-D0CA-FB2E-6A28-65E3C8F64ADD}" dt="2019-02-13T23:15:50.845" v="5" actId="1076"/>
          <ac:picMkLst>
            <pc:docMk/>
            <pc:sldMk cId="1167583418" sldId="338"/>
            <ac:picMk id="35" creationId="{071034D5-93A9-464C-998C-F165A52FD5AA}"/>
          </ac:picMkLst>
        </pc:picChg>
      </pc:sldChg>
    </pc:docChg>
  </pc:docChgLst>
  <pc:docChgLst>
    <pc:chgData name="Joe Smith" userId="S::joe.smith@crisis.org.uk::339c0dfa-b3e8-40d0-9156-d00e9ede1f4e" providerId="AD" clId="Web-{F9C2D9F9-43DB-F497-1AE5-AA60A1D7F34E}"/>
    <pc:docChg chg="addSld modSld sldOrd">
      <pc:chgData name="Joe Smith" userId="S::joe.smith@crisis.org.uk::339c0dfa-b3e8-40d0-9156-d00e9ede1f4e" providerId="AD" clId="Web-{F9C2D9F9-43DB-F497-1AE5-AA60A1D7F34E}" dt="2019-01-10T14:43:01.231" v="36" actId="20577"/>
      <pc:docMkLst>
        <pc:docMk/>
      </pc:docMkLst>
      <pc:sldChg chg="modSp">
        <pc:chgData name="Joe Smith" userId="S::joe.smith@crisis.org.uk::339c0dfa-b3e8-40d0-9156-d00e9ede1f4e" providerId="AD" clId="Web-{F9C2D9F9-43DB-F497-1AE5-AA60A1D7F34E}" dt="2019-01-10T14:38:24.886" v="1" actId="20577"/>
        <pc:sldMkLst>
          <pc:docMk/>
          <pc:sldMk cId="243376865" sldId="325"/>
        </pc:sldMkLst>
        <pc:spChg chg="mod">
          <ac:chgData name="Joe Smith" userId="S::joe.smith@crisis.org.uk::339c0dfa-b3e8-40d0-9156-d00e9ede1f4e" providerId="AD" clId="Web-{F9C2D9F9-43DB-F497-1AE5-AA60A1D7F34E}" dt="2019-01-10T14:38:24.886" v="1" actId="20577"/>
          <ac:spMkLst>
            <pc:docMk/>
            <pc:sldMk cId="243376865" sldId="325"/>
            <ac:spMk id="5" creationId="{817ACB92-88ED-47D7-90A4-B1C7C1E97137}"/>
          </ac:spMkLst>
        </pc:spChg>
      </pc:sldChg>
      <pc:sldChg chg="modSp ord">
        <pc:chgData name="Joe Smith" userId="S::joe.smith@crisis.org.uk::339c0dfa-b3e8-40d0-9156-d00e9ede1f4e" providerId="AD" clId="Web-{F9C2D9F9-43DB-F497-1AE5-AA60A1D7F34E}" dt="2019-01-10T14:40:59.403" v="21" actId="20577"/>
        <pc:sldMkLst>
          <pc:docMk/>
          <pc:sldMk cId="2002271518" sldId="326"/>
        </pc:sldMkLst>
        <pc:spChg chg="mod">
          <ac:chgData name="Joe Smith" userId="S::joe.smith@crisis.org.uk::339c0dfa-b3e8-40d0-9156-d00e9ede1f4e" providerId="AD" clId="Web-{F9C2D9F9-43DB-F497-1AE5-AA60A1D7F34E}" dt="2019-01-10T14:40:59.403" v="21" actId="20577"/>
          <ac:spMkLst>
            <pc:docMk/>
            <pc:sldMk cId="2002271518" sldId="326"/>
            <ac:spMk id="2" creationId="{9A0D8405-C38B-41A6-B01C-921DD2E0877A}"/>
          </ac:spMkLst>
        </pc:spChg>
      </pc:sldChg>
      <pc:sldChg chg="modSp ord">
        <pc:chgData name="Joe Smith" userId="S::joe.smith@crisis.org.uk::339c0dfa-b3e8-40d0-9156-d00e9ede1f4e" providerId="AD" clId="Web-{F9C2D9F9-43DB-F497-1AE5-AA60A1D7F34E}" dt="2019-01-10T14:41:13.340" v="23"/>
        <pc:sldMkLst>
          <pc:docMk/>
          <pc:sldMk cId="2743786974" sldId="327"/>
        </pc:sldMkLst>
        <pc:spChg chg="mod">
          <ac:chgData name="Joe Smith" userId="S::joe.smith@crisis.org.uk::339c0dfa-b3e8-40d0-9156-d00e9ede1f4e" providerId="AD" clId="Web-{F9C2D9F9-43DB-F497-1AE5-AA60A1D7F34E}" dt="2019-01-10T14:39:31.527" v="12" actId="20577"/>
          <ac:spMkLst>
            <pc:docMk/>
            <pc:sldMk cId="2743786974" sldId="327"/>
            <ac:spMk id="2" creationId="{9BB9F978-F619-4207-A5ED-D5E00FF131E5}"/>
          </ac:spMkLst>
        </pc:spChg>
      </pc:sldChg>
      <pc:sldChg chg="modSp ord">
        <pc:chgData name="Joe Smith" userId="S::joe.smith@crisis.org.uk::339c0dfa-b3e8-40d0-9156-d00e9ede1f4e" providerId="AD" clId="Web-{F9C2D9F9-43DB-F497-1AE5-AA60A1D7F34E}" dt="2019-01-10T14:41:06.590" v="22"/>
        <pc:sldMkLst>
          <pc:docMk/>
          <pc:sldMk cId="4000409907" sldId="328"/>
        </pc:sldMkLst>
        <pc:spChg chg="mod">
          <ac:chgData name="Joe Smith" userId="S::joe.smith@crisis.org.uk::339c0dfa-b3e8-40d0-9156-d00e9ede1f4e" providerId="AD" clId="Web-{F9C2D9F9-43DB-F497-1AE5-AA60A1D7F34E}" dt="2019-01-10T14:40:12.293" v="14" actId="20577"/>
          <ac:spMkLst>
            <pc:docMk/>
            <pc:sldMk cId="4000409907" sldId="328"/>
            <ac:spMk id="2" creationId="{945C2F5A-ED6B-49A4-A96B-2C0B6113ECC9}"/>
          </ac:spMkLst>
        </pc:spChg>
      </pc:sldChg>
      <pc:sldChg chg="modSp">
        <pc:chgData name="Joe Smith" userId="S::joe.smith@crisis.org.uk::339c0dfa-b3e8-40d0-9156-d00e9ede1f4e" providerId="AD" clId="Web-{F9C2D9F9-43DB-F497-1AE5-AA60A1D7F34E}" dt="2019-01-10T14:41:34.137" v="25" actId="20577"/>
        <pc:sldMkLst>
          <pc:docMk/>
          <pc:sldMk cId="3584084353" sldId="329"/>
        </pc:sldMkLst>
        <pc:spChg chg="mod">
          <ac:chgData name="Joe Smith" userId="S::joe.smith@crisis.org.uk::339c0dfa-b3e8-40d0-9156-d00e9ede1f4e" providerId="AD" clId="Web-{F9C2D9F9-43DB-F497-1AE5-AA60A1D7F34E}" dt="2019-01-10T14:41:34.137" v="25" actId="20577"/>
          <ac:spMkLst>
            <pc:docMk/>
            <pc:sldMk cId="3584084353" sldId="329"/>
            <ac:spMk id="2" creationId="{13DAAD22-AA12-45C5-8216-6D2106442265}"/>
          </ac:spMkLst>
        </pc:spChg>
      </pc:sldChg>
      <pc:sldChg chg="addSp delSp modSp new mod modClrScheme chgLayout">
        <pc:chgData name="Joe Smith" userId="S::joe.smith@crisis.org.uk::339c0dfa-b3e8-40d0-9156-d00e9ede1f4e" providerId="AD" clId="Web-{F9C2D9F9-43DB-F497-1AE5-AA60A1D7F34E}" dt="2019-01-10T14:38:47.715" v="8" actId="20577"/>
        <pc:sldMkLst>
          <pc:docMk/>
          <pc:sldMk cId="2304714769" sldId="330"/>
        </pc:sldMkLst>
        <pc:spChg chg="del">
          <ac:chgData name="Joe Smith" userId="S::joe.smith@crisis.org.uk::339c0dfa-b3e8-40d0-9156-d00e9ede1f4e" providerId="AD" clId="Web-{F9C2D9F9-43DB-F497-1AE5-AA60A1D7F34E}" dt="2019-01-10T14:38:41.215" v="3"/>
          <ac:spMkLst>
            <pc:docMk/>
            <pc:sldMk cId="2304714769" sldId="330"/>
            <ac:spMk id="2" creationId="{D197F5DA-E934-46D5-BCFB-333EC8DFB198}"/>
          </ac:spMkLst>
        </pc:spChg>
        <pc:spChg chg="mod ord">
          <ac:chgData name="Joe Smith" userId="S::joe.smith@crisis.org.uk::339c0dfa-b3e8-40d0-9156-d00e9ede1f4e" providerId="AD" clId="Web-{F9C2D9F9-43DB-F497-1AE5-AA60A1D7F34E}" dt="2019-01-10T14:38:47.715" v="8" actId="20577"/>
          <ac:spMkLst>
            <pc:docMk/>
            <pc:sldMk cId="2304714769" sldId="330"/>
            <ac:spMk id="3" creationId="{B7198A4C-6DC0-45B9-A047-B75E14E6D01C}"/>
          </ac:spMkLst>
        </pc:spChg>
        <pc:spChg chg="add mod ord">
          <ac:chgData name="Joe Smith" userId="S::joe.smith@crisis.org.uk::339c0dfa-b3e8-40d0-9156-d00e9ede1f4e" providerId="AD" clId="Web-{F9C2D9F9-43DB-F497-1AE5-AA60A1D7F34E}" dt="2019-01-10T14:38:41.215" v="3"/>
          <ac:spMkLst>
            <pc:docMk/>
            <pc:sldMk cId="2304714769" sldId="330"/>
            <ac:spMk id="4" creationId="{01AC8B1A-CAC5-4A90-862D-48A994CF6DF8}"/>
          </ac:spMkLst>
        </pc:spChg>
        <pc:spChg chg="add mod ord">
          <ac:chgData name="Joe Smith" userId="S::joe.smith@crisis.org.uk::339c0dfa-b3e8-40d0-9156-d00e9ede1f4e" providerId="AD" clId="Web-{F9C2D9F9-43DB-F497-1AE5-AA60A1D7F34E}" dt="2019-01-10T14:38:41.215" v="3"/>
          <ac:spMkLst>
            <pc:docMk/>
            <pc:sldMk cId="2304714769" sldId="330"/>
            <ac:spMk id="5" creationId="{7F09B711-095E-4D23-8881-BB9471FBB217}"/>
          </ac:spMkLst>
        </pc:spChg>
        <pc:spChg chg="add mod ord">
          <ac:chgData name="Joe Smith" userId="S::joe.smith@crisis.org.uk::339c0dfa-b3e8-40d0-9156-d00e9ede1f4e" providerId="AD" clId="Web-{F9C2D9F9-43DB-F497-1AE5-AA60A1D7F34E}" dt="2019-01-10T14:38:41.215" v="3"/>
          <ac:spMkLst>
            <pc:docMk/>
            <pc:sldMk cId="2304714769" sldId="330"/>
            <ac:spMk id="6" creationId="{23C0D4C6-BC72-487C-86A8-22F21A056689}"/>
          </ac:spMkLst>
        </pc:spChg>
      </pc:sldChg>
      <pc:sldChg chg="modSp add replId">
        <pc:chgData name="Joe Smith" userId="S::joe.smith@crisis.org.uk::339c0dfa-b3e8-40d0-9156-d00e9ede1f4e" providerId="AD" clId="Web-{F9C2D9F9-43DB-F497-1AE5-AA60A1D7F34E}" dt="2019-01-10T14:42:19.637" v="33" actId="20577"/>
        <pc:sldMkLst>
          <pc:docMk/>
          <pc:sldMk cId="2267914850" sldId="331"/>
        </pc:sldMkLst>
        <pc:spChg chg="mod">
          <ac:chgData name="Joe Smith" userId="S::joe.smith@crisis.org.uk::339c0dfa-b3e8-40d0-9156-d00e9ede1f4e" providerId="AD" clId="Web-{F9C2D9F9-43DB-F497-1AE5-AA60A1D7F34E}" dt="2019-01-10T14:42:19.637" v="33" actId="20577"/>
          <ac:spMkLst>
            <pc:docMk/>
            <pc:sldMk cId="2267914850" sldId="331"/>
            <ac:spMk id="5" creationId="{817ACB92-88ED-47D7-90A4-B1C7C1E97137}"/>
          </ac:spMkLst>
        </pc:spChg>
      </pc:sldChg>
      <pc:sldChg chg="modSp add replId">
        <pc:chgData name="Joe Smith" userId="S::joe.smith@crisis.org.uk::339c0dfa-b3e8-40d0-9156-d00e9ede1f4e" providerId="AD" clId="Web-{F9C2D9F9-43DB-F497-1AE5-AA60A1D7F34E}" dt="2019-01-10T14:43:01.231" v="36" actId="20577"/>
        <pc:sldMkLst>
          <pc:docMk/>
          <pc:sldMk cId="930065230" sldId="332"/>
        </pc:sldMkLst>
        <pc:spChg chg="mod">
          <ac:chgData name="Joe Smith" userId="S::joe.smith@crisis.org.uk::339c0dfa-b3e8-40d0-9156-d00e9ede1f4e" providerId="AD" clId="Web-{F9C2D9F9-43DB-F497-1AE5-AA60A1D7F34E}" dt="2019-01-10T14:43:01.231" v="36" actId="20577"/>
          <ac:spMkLst>
            <pc:docMk/>
            <pc:sldMk cId="930065230" sldId="332"/>
            <ac:spMk id="2" creationId="{9BB9F978-F619-4207-A5ED-D5E00FF131E5}"/>
          </ac:spMkLst>
        </pc:spChg>
      </pc:sldChg>
    </pc:docChg>
  </pc:docChgLst>
  <pc:docChgLst>
    <pc:chgData name="Joe Smith" userId="S::joe.smith@crisis.org.uk::339c0dfa-b3e8-40d0-9156-d00e9ede1f4e" providerId="AD" clId="Web-{CA4E7C7D-9F00-6F2A-2791-F7DF3D1849DA}"/>
    <pc:docChg chg="modSld">
      <pc:chgData name="Joe Smith" userId="S::joe.smith@crisis.org.uk::339c0dfa-b3e8-40d0-9156-d00e9ede1f4e" providerId="AD" clId="Web-{CA4E7C7D-9F00-6F2A-2791-F7DF3D1849DA}" dt="2019-01-17T13:13:58.915" v="72" actId="1076"/>
      <pc:docMkLst>
        <pc:docMk/>
      </pc:docMkLst>
      <pc:sldChg chg="modSp">
        <pc:chgData name="Joe Smith" userId="S::joe.smith@crisis.org.uk::339c0dfa-b3e8-40d0-9156-d00e9ede1f4e" providerId="AD" clId="Web-{CA4E7C7D-9F00-6F2A-2791-F7DF3D1849DA}" dt="2019-01-17T13:13:58.915" v="72" actId="1076"/>
        <pc:sldMkLst>
          <pc:docMk/>
          <pc:sldMk cId="1484032197" sldId="349"/>
        </pc:sldMkLst>
        <pc:spChg chg="mod">
          <ac:chgData name="Joe Smith" userId="S::joe.smith@crisis.org.uk::339c0dfa-b3e8-40d0-9156-d00e9ede1f4e" providerId="AD" clId="Web-{CA4E7C7D-9F00-6F2A-2791-F7DF3D1849DA}" dt="2019-01-17T13:13:58.900" v="71" actId="1076"/>
          <ac:spMkLst>
            <pc:docMk/>
            <pc:sldMk cId="1484032197" sldId="349"/>
            <ac:spMk id="6" creationId="{6CD47C81-A8AD-45F6-8B6D-10F2A1885657}"/>
          </ac:spMkLst>
        </pc:spChg>
        <pc:spChg chg="mod">
          <ac:chgData name="Joe Smith" userId="S::joe.smith@crisis.org.uk::339c0dfa-b3e8-40d0-9156-d00e9ede1f4e" providerId="AD" clId="Web-{CA4E7C7D-9F00-6F2A-2791-F7DF3D1849DA}" dt="2019-01-17T13:13:53.790" v="70" actId="20577"/>
          <ac:spMkLst>
            <pc:docMk/>
            <pc:sldMk cId="1484032197" sldId="349"/>
            <ac:spMk id="7" creationId="{1438F4EB-70C4-46A3-83E4-86681544A50C}"/>
          </ac:spMkLst>
        </pc:spChg>
        <pc:spChg chg="mod">
          <ac:chgData name="Joe Smith" userId="S::joe.smith@crisis.org.uk::339c0dfa-b3e8-40d0-9156-d00e9ede1f4e" providerId="AD" clId="Web-{CA4E7C7D-9F00-6F2A-2791-F7DF3D1849DA}" dt="2019-01-17T13:13:58.915" v="72" actId="1076"/>
          <ac:spMkLst>
            <pc:docMk/>
            <pc:sldMk cId="1484032197" sldId="349"/>
            <ac:spMk id="8" creationId="{00000000-0000-0000-0000-000000000000}"/>
          </ac:spMkLst>
        </pc:spChg>
      </pc:sldChg>
      <pc:sldChg chg="modSp">
        <pc:chgData name="Joe Smith" userId="S::joe.smith@crisis.org.uk::339c0dfa-b3e8-40d0-9156-d00e9ede1f4e" providerId="AD" clId="Web-{CA4E7C7D-9F00-6F2A-2791-F7DF3D1849DA}" dt="2019-01-17T13:06:52.819" v="13" actId="20577"/>
        <pc:sldMkLst>
          <pc:docMk/>
          <pc:sldMk cId="111735990" sldId="353"/>
        </pc:sldMkLst>
        <pc:spChg chg="mod">
          <ac:chgData name="Joe Smith" userId="S::joe.smith@crisis.org.uk::339c0dfa-b3e8-40d0-9156-d00e9ede1f4e" providerId="AD" clId="Web-{CA4E7C7D-9F00-6F2A-2791-F7DF3D1849DA}" dt="2019-01-17T13:06:52.819" v="13" actId="20577"/>
          <ac:spMkLst>
            <pc:docMk/>
            <pc:sldMk cId="111735990" sldId="353"/>
            <ac:spMk id="5" creationId="{7F09B711-095E-4D23-8881-BB9471FBB217}"/>
          </ac:spMkLst>
        </pc:spChg>
      </pc:sldChg>
      <pc:sldChg chg="modSp">
        <pc:chgData name="Joe Smith" userId="S::joe.smith@crisis.org.uk::339c0dfa-b3e8-40d0-9156-d00e9ede1f4e" providerId="AD" clId="Web-{CA4E7C7D-9F00-6F2A-2791-F7DF3D1849DA}" dt="2019-01-17T13:10:29.758" v="49" actId="20577"/>
        <pc:sldMkLst>
          <pc:docMk/>
          <pc:sldMk cId="3842917117" sldId="355"/>
        </pc:sldMkLst>
        <pc:spChg chg="mod">
          <ac:chgData name="Joe Smith" userId="S::joe.smith@crisis.org.uk::339c0dfa-b3e8-40d0-9156-d00e9ede1f4e" providerId="AD" clId="Web-{CA4E7C7D-9F00-6F2A-2791-F7DF3D1849DA}" dt="2019-01-17T13:09:21.523" v="24" actId="20577"/>
          <ac:spMkLst>
            <pc:docMk/>
            <pc:sldMk cId="3842917117" sldId="355"/>
            <ac:spMk id="16" creationId="{00000000-0000-0000-0000-000000000000}"/>
          </ac:spMkLst>
        </pc:spChg>
        <pc:spChg chg="mod">
          <ac:chgData name="Joe Smith" userId="S::joe.smith@crisis.org.uk::339c0dfa-b3e8-40d0-9156-d00e9ede1f4e" providerId="AD" clId="Web-{CA4E7C7D-9F00-6F2A-2791-F7DF3D1849DA}" dt="2019-01-17T13:10:29.758" v="49" actId="20577"/>
          <ac:spMkLst>
            <pc:docMk/>
            <pc:sldMk cId="3842917117" sldId="355"/>
            <ac:spMk id="22" creationId="{00000000-0000-0000-0000-000000000000}"/>
          </ac:spMkLst>
        </pc:spChg>
      </pc:sldChg>
    </pc:docChg>
  </pc:docChgLst>
  <pc:docChgLst>
    <pc:chgData name="Joe Smith" userId="S::joe.smith@crisis.org.uk::339c0dfa-b3e8-40d0-9156-d00e9ede1f4e" providerId="AD" clId="Web-{2A660C45-2B29-4F4F-A6CD-08A47CBCC410}"/>
    <pc:docChg chg="modSld">
      <pc:chgData name="Joe Smith" userId="S::joe.smith@crisis.org.uk::339c0dfa-b3e8-40d0-9156-d00e9ede1f4e" providerId="AD" clId="Web-{2A660C45-2B29-4F4F-A6CD-08A47CBCC410}" dt="2018-04-04T14:05:43.617" v="8"/>
      <pc:docMkLst>
        <pc:docMk/>
      </pc:docMkLst>
      <pc:sldChg chg="modSp">
        <pc:chgData name="Joe Smith" userId="S::joe.smith@crisis.org.uk::339c0dfa-b3e8-40d0-9156-d00e9ede1f4e" providerId="AD" clId="Web-{2A660C45-2B29-4F4F-A6CD-08A47CBCC410}" dt="2018-04-04T14:05:20.961" v="3"/>
        <pc:sldMkLst>
          <pc:docMk/>
          <pc:sldMk cId="3493862784" sldId="258"/>
        </pc:sldMkLst>
        <pc:spChg chg="mod">
          <ac:chgData name="Joe Smith" userId="S::joe.smith@crisis.org.uk::339c0dfa-b3e8-40d0-9156-d00e9ede1f4e" providerId="AD" clId="Web-{2A660C45-2B29-4F4F-A6CD-08A47CBCC410}" dt="2018-04-04T14:05:20.961" v="3"/>
          <ac:spMkLst>
            <pc:docMk/>
            <pc:sldMk cId="3493862784" sldId="258"/>
            <ac:spMk id="5" creationId="{00000000-0000-0000-0000-000000000000}"/>
          </ac:spMkLst>
        </pc:spChg>
      </pc:sldChg>
      <pc:sldChg chg="modSp">
        <pc:chgData name="Joe Smith" userId="S::joe.smith@crisis.org.uk::339c0dfa-b3e8-40d0-9156-d00e9ede1f4e" providerId="AD" clId="Web-{2A660C45-2B29-4F4F-A6CD-08A47CBCC410}" dt="2018-04-04T14:05:43.617" v="8"/>
        <pc:sldMkLst>
          <pc:docMk/>
          <pc:sldMk cId="2461920024" sldId="263"/>
        </pc:sldMkLst>
        <pc:spChg chg="mod">
          <ac:chgData name="Joe Smith" userId="S::joe.smith@crisis.org.uk::339c0dfa-b3e8-40d0-9156-d00e9ede1f4e" providerId="AD" clId="Web-{2A660C45-2B29-4F4F-A6CD-08A47CBCC410}" dt="2018-04-04T14:05:43.617" v="8"/>
          <ac:spMkLst>
            <pc:docMk/>
            <pc:sldMk cId="2461920024" sldId="263"/>
            <ac:spMk id="91" creationId="{8AA404EA-6B6D-4AF8-A8E0-5B66A57F9C07}"/>
          </ac:spMkLst>
        </pc:spChg>
      </pc:sldChg>
    </pc:docChg>
  </pc:docChgLst>
  <pc:docChgLst>
    <pc:chgData name="Joe Smith" userId="10030000A803774B@LIVE.COM" providerId="AD" clId="Web-{D64DDEEE-9182-4C2E-9F23-E001A4C4B8AB}"/>
    <pc:docChg chg="modSld">
      <pc:chgData name="Joe Smith" userId="10030000A803774B@LIVE.COM" providerId="AD" clId="Web-{D64DDEEE-9182-4C2E-9F23-E001A4C4B8AB}" dt="2018-03-08T09:43:57.968" v="5"/>
      <pc:docMkLst>
        <pc:docMk/>
      </pc:docMkLst>
      <pc:sldChg chg="modSp">
        <pc:chgData name="Joe Smith" userId="10030000A803774B@LIVE.COM" providerId="AD" clId="Web-{D64DDEEE-9182-4C2E-9F23-E001A4C4B8AB}" dt="2018-03-08T09:43:57.968" v="5"/>
        <pc:sldMkLst>
          <pc:docMk/>
          <pc:sldMk cId="3493862784" sldId="258"/>
        </pc:sldMkLst>
        <pc:spChg chg="mod">
          <ac:chgData name="Joe Smith" userId="10030000A803774B@LIVE.COM" providerId="AD" clId="Web-{D64DDEEE-9182-4C2E-9F23-E001A4C4B8AB}" dt="2018-03-08T09:43:57.968" v="5"/>
          <ac:spMkLst>
            <pc:docMk/>
            <pc:sldMk cId="3493862784" sldId="258"/>
            <ac:spMk id="5" creationId="{00000000-0000-0000-0000-000000000000}"/>
          </ac:spMkLst>
        </pc:spChg>
      </pc:sldChg>
    </pc:docChg>
  </pc:docChgLst>
  <pc:docChgLst>
    <pc:chgData name="Joe Smith" userId="S::joe.smith@crisis.org.uk::339c0dfa-b3e8-40d0-9156-d00e9ede1f4e" providerId="AD" clId="Web-{D828E7FA-B5BD-05DD-9C98-D56E1F9258F3}"/>
    <pc:docChg chg="addSld delSld modSld sldOrd">
      <pc:chgData name="Joe Smith" userId="S::joe.smith@crisis.org.uk::339c0dfa-b3e8-40d0-9156-d00e9ede1f4e" providerId="AD" clId="Web-{D828E7FA-B5BD-05DD-9C98-D56E1F9258F3}" dt="2018-08-13T15:27:08.842" v="714" actId="20577"/>
      <pc:docMkLst>
        <pc:docMk/>
      </pc:docMkLst>
      <pc:sldChg chg="modNotes">
        <pc:chgData name="Joe Smith" userId="S::joe.smith@crisis.org.uk::339c0dfa-b3e8-40d0-9156-d00e9ede1f4e" providerId="AD" clId="Web-{D828E7FA-B5BD-05DD-9C98-D56E1F9258F3}" dt="2018-08-13T14:59:46.190" v="150"/>
        <pc:sldMkLst>
          <pc:docMk/>
          <pc:sldMk cId="933237341" sldId="273"/>
        </pc:sldMkLst>
      </pc:sldChg>
      <pc:sldChg chg="modNotes">
        <pc:chgData name="Joe Smith" userId="S::joe.smith@crisis.org.uk::339c0dfa-b3e8-40d0-9156-d00e9ede1f4e" providerId="AD" clId="Web-{D828E7FA-B5BD-05DD-9C98-D56E1F9258F3}" dt="2018-08-13T14:59:50.143" v="152"/>
        <pc:sldMkLst>
          <pc:docMk/>
          <pc:sldMk cId="4015106481" sldId="274"/>
        </pc:sldMkLst>
      </pc:sldChg>
      <pc:sldChg chg="modNotes">
        <pc:chgData name="Joe Smith" userId="S::joe.smith@crisis.org.uk::339c0dfa-b3e8-40d0-9156-d00e9ede1f4e" providerId="AD" clId="Web-{D828E7FA-B5BD-05DD-9C98-D56E1F9258F3}" dt="2018-08-13T14:59:56.347" v="153"/>
        <pc:sldMkLst>
          <pc:docMk/>
          <pc:sldMk cId="2490015563" sldId="275"/>
        </pc:sldMkLst>
      </pc:sldChg>
      <pc:sldChg chg="modNotes">
        <pc:chgData name="Joe Smith" userId="S::joe.smith@crisis.org.uk::339c0dfa-b3e8-40d0-9156-d00e9ede1f4e" providerId="AD" clId="Web-{D828E7FA-B5BD-05DD-9C98-D56E1F9258F3}" dt="2018-08-13T15:00:28.426" v="155"/>
        <pc:sldMkLst>
          <pc:docMk/>
          <pc:sldMk cId="3442654019" sldId="276"/>
        </pc:sldMkLst>
      </pc:sldChg>
      <pc:sldChg chg="modNotes">
        <pc:chgData name="Joe Smith" userId="S::joe.smith@crisis.org.uk::339c0dfa-b3e8-40d0-9156-d00e9ede1f4e" providerId="AD" clId="Web-{D828E7FA-B5BD-05DD-9C98-D56E1F9258F3}" dt="2018-08-13T15:00:47.957" v="159"/>
        <pc:sldMkLst>
          <pc:docMk/>
          <pc:sldMk cId="4066798462" sldId="277"/>
        </pc:sldMkLst>
      </pc:sldChg>
      <pc:sldChg chg="modNotes">
        <pc:chgData name="Joe Smith" userId="S::joe.smith@crisis.org.uk::339c0dfa-b3e8-40d0-9156-d00e9ede1f4e" providerId="AD" clId="Web-{D828E7FA-B5BD-05DD-9C98-D56E1F9258F3}" dt="2018-08-13T15:01:22.646" v="167"/>
        <pc:sldMkLst>
          <pc:docMk/>
          <pc:sldMk cId="3542869674" sldId="281"/>
        </pc:sldMkLst>
      </pc:sldChg>
      <pc:sldChg chg="modSp">
        <pc:chgData name="Joe Smith" userId="S::joe.smith@crisis.org.uk::339c0dfa-b3e8-40d0-9156-d00e9ede1f4e" providerId="AD" clId="Web-{D828E7FA-B5BD-05DD-9C98-D56E1F9258F3}" dt="2018-08-13T14:57:57.578" v="142" actId="20577"/>
        <pc:sldMkLst>
          <pc:docMk/>
          <pc:sldMk cId="2125604364" sldId="286"/>
        </pc:sldMkLst>
        <pc:spChg chg="mod">
          <ac:chgData name="Joe Smith" userId="S::joe.smith@crisis.org.uk::339c0dfa-b3e8-40d0-9156-d00e9ede1f4e" providerId="AD" clId="Web-{D828E7FA-B5BD-05DD-9C98-D56E1F9258F3}" dt="2018-08-13T14:57:57.578" v="142" actId="20577"/>
          <ac:spMkLst>
            <pc:docMk/>
            <pc:sldMk cId="2125604364" sldId="286"/>
            <ac:spMk id="5" creationId="{34A765DE-BE5C-4860-BAB4-F717F1B5503B}"/>
          </ac:spMkLst>
        </pc:spChg>
      </pc:sldChg>
      <pc:sldChg chg="ord">
        <pc:chgData name="Joe Smith" userId="S::joe.smith@crisis.org.uk::339c0dfa-b3e8-40d0-9156-d00e9ede1f4e" providerId="AD" clId="Web-{D828E7FA-B5BD-05DD-9C98-D56E1F9258F3}" dt="2018-08-13T15:02:52.367" v="193"/>
        <pc:sldMkLst>
          <pc:docMk/>
          <pc:sldMk cId="2763840128" sldId="288"/>
        </pc:sldMkLst>
      </pc:sldChg>
      <pc:sldChg chg="modSp">
        <pc:chgData name="Joe Smith" userId="S::joe.smith@crisis.org.uk::339c0dfa-b3e8-40d0-9156-d00e9ede1f4e" providerId="AD" clId="Web-{D828E7FA-B5BD-05DD-9C98-D56E1F9258F3}" dt="2018-08-13T15:05:43.731" v="276" actId="20577"/>
        <pc:sldMkLst>
          <pc:docMk/>
          <pc:sldMk cId="1721946913" sldId="289"/>
        </pc:sldMkLst>
        <pc:spChg chg="mod">
          <ac:chgData name="Joe Smith" userId="S::joe.smith@crisis.org.uk::339c0dfa-b3e8-40d0-9156-d00e9ede1f4e" providerId="AD" clId="Web-{D828E7FA-B5BD-05DD-9C98-D56E1F9258F3}" dt="2018-08-13T15:05:43.731" v="276" actId="20577"/>
          <ac:spMkLst>
            <pc:docMk/>
            <pc:sldMk cId="1721946913" sldId="289"/>
            <ac:spMk id="5" creationId="{34A765DE-BE5C-4860-BAB4-F717F1B5503B}"/>
          </ac:spMkLst>
        </pc:spChg>
      </pc:sldChg>
      <pc:sldChg chg="del">
        <pc:chgData name="Joe Smith" userId="S::joe.smith@crisis.org.uk::339c0dfa-b3e8-40d0-9156-d00e9ede1f4e" providerId="AD" clId="Web-{D828E7FA-B5BD-05DD-9C98-D56E1F9258F3}" dt="2018-08-13T15:15:26.527" v="451"/>
        <pc:sldMkLst>
          <pc:docMk/>
          <pc:sldMk cId="1236404540" sldId="292"/>
        </pc:sldMkLst>
      </pc:sldChg>
      <pc:sldChg chg="modSp">
        <pc:chgData name="Joe Smith" userId="S::joe.smith@crisis.org.uk::339c0dfa-b3e8-40d0-9156-d00e9ede1f4e" providerId="AD" clId="Web-{D828E7FA-B5BD-05DD-9C98-D56E1F9258F3}" dt="2018-08-13T15:23:16.867" v="625" actId="20577"/>
        <pc:sldMkLst>
          <pc:docMk/>
          <pc:sldMk cId="1611911147" sldId="294"/>
        </pc:sldMkLst>
        <pc:spChg chg="mod">
          <ac:chgData name="Joe Smith" userId="S::joe.smith@crisis.org.uk::339c0dfa-b3e8-40d0-9156-d00e9ede1f4e" providerId="AD" clId="Web-{D828E7FA-B5BD-05DD-9C98-D56E1F9258F3}" dt="2018-08-13T15:23:16.867" v="625" actId="20577"/>
          <ac:spMkLst>
            <pc:docMk/>
            <pc:sldMk cId="1611911147" sldId="294"/>
            <ac:spMk id="5" creationId="{34A765DE-BE5C-4860-BAB4-F717F1B5503B}"/>
          </ac:spMkLst>
        </pc:spChg>
      </pc:sldChg>
      <pc:sldChg chg="modSp">
        <pc:chgData name="Joe Smith" userId="S::joe.smith@crisis.org.uk::339c0dfa-b3e8-40d0-9156-d00e9ede1f4e" providerId="AD" clId="Web-{D828E7FA-B5BD-05DD-9C98-D56E1F9258F3}" dt="2018-08-13T15:21:30.458" v="584" actId="20577"/>
        <pc:sldMkLst>
          <pc:docMk/>
          <pc:sldMk cId="2343568461" sldId="295"/>
        </pc:sldMkLst>
        <pc:spChg chg="mod">
          <ac:chgData name="Joe Smith" userId="S::joe.smith@crisis.org.uk::339c0dfa-b3e8-40d0-9156-d00e9ede1f4e" providerId="AD" clId="Web-{D828E7FA-B5BD-05DD-9C98-D56E1F9258F3}" dt="2018-08-13T15:21:30.458" v="584" actId="20577"/>
          <ac:spMkLst>
            <pc:docMk/>
            <pc:sldMk cId="2343568461" sldId="295"/>
            <ac:spMk id="5" creationId="{34A765DE-BE5C-4860-BAB4-F717F1B5503B}"/>
          </ac:spMkLst>
        </pc:spChg>
      </pc:sldChg>
      <pc:sldChg chg="modSp">
        <pc:chgData name="Joe Smith" userId="S::joe.smith@crisis.org.uk::339c0dfa-b3e8-40d0-9156-d00e9ede1f4e" providerId="AD" clId="Web-{D828E7FA-B5BD-05DD-9C98-D56E1F9258F3}" dt="2018-08-13T15:02:12.803" v="189" actId="20577"/>
        <pc:sldMkLst>
          <pc:docMk/>
          <pc:sldMk cId="1173552142" sldId="298"/>
        </pc:sldMkLst>
        <pc:spChg chg="mod">
          <ac:chgData name="Joe Smith" userId="S::joe.smith@crisis.org.uk::339c0dfa-b3e8-40d0-9156-d00e9ede1f4e" providerId="AD" clId="Web-{D828E7FA-B5BD-05DD-9C98-D56E1F9258F3}" dt="2018-08-13T15:02:12.803" v="189" actId="20577"/>
          <ac:spMkLst>
            <pc:docMk/>
            <pc:sldMk cId="1173552142" sldId="298"/>
            <ac:spMk id="5" creationId="{34A765DE-BE5C-4860-BAB4-F717F1B5503B}"/>
          </ac:spMkLst>
        </pc:spChg>
      </pc:sldChg>
      <pc:sldChg chg="modSp add replId">
        <pc:chgData name="Joe Smith" userId="S::joe.smith@crisis.org.uk::339c0dfa-b3e8-40d0-9156-d00e9ede1f4e" providerId="AD" clId="Web-{D828E7FA-B5BD-05DD-9C98-D56E1F9258F3}" dt="2018-08-13T15:27:08.326" v="712" actId="20577"/>
        <pc:sldMkLst>
          <pc:docMk/>
          <pc:sldMk cId="3193592521" sldId="299"/>
        </pc:sldMkLst>
        <pc:spChg chg="mod">
          <ac:chgData name="Joe Smith" userId="S::joe.smith@crisis.org.uk::339c0dfa-b3e8-40d0-9156-d00e9ede1f4e" providerId="AD" clId="Web-{D828E7FA-B5BD-05DD-9C98-D56E1F9258F3}" dt="2018-08-13T15:27:08.326" v="712" actId="20577"/>
          <ac:spMkLst>
            <pc:docMk/>
            <pc:sldMk cId="3193592521" sldId="299"/>
            <ac:spMk id="5" creationId="{34A765DE-BE5C-4860-BAB4-F717F1B5503B}"/>
          </ac:spMkLst>
        </pc:spChg>
      </pc:sldChg>
      <pc:sldChg chg="modSp add ord replId">
        <pc:chgData name="Joe Smith" userId="S::joe.smith@crisis.org.uk::339c0dfa-b3e8-40d0-9156-d00e9ede1f4e" providerId="AD" clId="Web-{D828E7FA-B5BD-05DD-9C98-D56E1F9258F3}" dt="2018-08-13T15:14:52.416" v="448" actId="20577"/>
        <pc:sldMkLst>
          <pc:docMk/>
          <pc:sldMk cId="1779877517" sldId="300"/>
        </pc:sldMkLst>
        <pc:spChg chg="mod">
          <ac:chgData name="Joe Smith" userId="S::joe.smith@crisis.org.uk::339c0dfa-b3e8-40d0-9156-d00e9ede1f4e" providerId="AD" clId="Web-{D828E7FA-B5BD-05DD-9C98-D56E1F9258F3}" dt="2018-08-13T15:14:52.416" v="448" actId="20577"/>
          <ac:spMkLst>
            <pc:docMk/>
            <pc:sldMk cId="1779877517" sldId="300"/>
            <ac:spMk id="5" creationId="{34A765DE-BE5C-4860-BAB4-F717F1B5503B}"/>
          </ac:spMkLst>
        </pc:spChg>
      </pc:sldChg>
      <pc:sldChg chg="modSp add replId">
        <pc:chgData name="Joe Smith" userId="S::joe.smith@crisis.org.uk::339c0dfa-b3e8-40d0-9156-d00e9ede1f4e" providerId="AD" clId="Web-{D828E7FA-B5BD-05DD-9C98-D56E1F9258F3}" dt="2018-08-13T15:24:47.807" v="647" actId="20577"/>
        <pc:sldMkLst>
          <pc:docMk/>
          <pc:sldMk cId="3107377360" sldId="301"/>
        </pc:sldMkLst>
        <pc:spChg chg="mod">
          <ac:chgData name="Joe Smith" userId="S::joe.smith@crisis.org.uk::339c0dfa-b3e8-40d0-9156-d00e9ede1f4e" providerId="AD" clId="Web-{D828E7FA-B5BD-05DD-9C98-D56E1F9258F3}" dt="2018-08-13T15:24:47.807" v="647" actId="20577"/>
          <ac:spMkLst>
            <pc:docMk/>
            <pc:sldMk cId="3107377360" sldId="301"/>
            <ac:spMk id="5" creationId="{34A765DE-BE5C-4860-BAB4-F717F1B5503B}"/>
          </ac:spMkLst>
        </pc:spChg>
      </pc:sldChg>
      <pc:sldChg chg="modSp add replId">
        <pc:chgData name="Joe Smith" userId="S::joe.smith@crisis.org.uk::339c0dfa-b3e8-40d0-9156-d00e9ede1f4e" providerId="AD" clId="Web-{D828E7FA-B5BD-05DD-9C98-D56E1F9258F3}" dt="2018-08-13T15:26:05.621" v="708" actId="20577"/>
        <pc:sldMkLst>
          <pc:docMk/>
          <pc:sldMk cId="624427639" sldId="302"/>
        </pc:sldMkLst>
        <pc:spChg chg="mod">
          <ac:chgData name="Joe Smith" userId="S::joe.smith@crisis.org.uk::339c0dfa-b3e8-40d0-9156-d00e9ede1f4e" providerId="AD" clId="Web-{D828E7FA-B5BD-05DD-9C98-D56E1F9258F3}" dt="2018-08-13T15:26:05.621" v="708" actId="20577"/>
          <ac:spMkLst>
            <pc:docMk/>
            <pc:sldMk cId="624427639" sldId="302"/>
            <ac:spMk id="5" creationId="{34A765DE-BE5C-4860-BAB4-F717F1B5503B}"/>
          </ac:spMkLst>
        </pc:spChg>
      </pc:sldChg>
    </pc:docChg>
  </pc:docChgLst>
  <pc:docChgLst>
    <pc:chgData name="Joe Smith" userId="S::joe.smith@crisis.org.uk::339c0dfa-b3e8-40d0-9156-d00e9ede1f4e" providerId="AD" clId="Web-{FD9034AC-C942-4B49-1A91-CA4BEF150C42}"/>
    <pc:docChg chg="modSld">
      <pc:chgData name="Joe Smith" userId="S::joe.smith@crisis.org.uk::339c0dfa-b3e8-40d0-9156-d00e9ede1f4e" providerId="AD" clId="Web-{FD9034AC-C942-4B49-1A91-CA4BEF150C42}" dt="2018-08-14T09:02:15.557" v="59" actId="20577"/>
      <pc:docMkLst>
        <pc:docMk/>
      </pc:docMkLst>
      <pc:sldChg chg="modSp">
        <pc:chgData name="Joe Smith" userId="S::joe.smith@crisis.org.uk::339c0dfa-b3e8-40d0-9156-d00e9ede1f4e" providerId="AD" clId="Web-{FD9034AC-C942-4B49-1A91-CA4BEF150C42}" dt="2018-08-14T09:02:15.557" v="59" actId="20577"/>
        <pc:sldMkLst>
          <pc:docMk/>
          <pc:sldMk cId="1776456602" sldId="312"/>
        </pc:sldMkLst>
        <pc:spChg chg="mod">
          <ac:chgData name="Joe Smith" userId="S::joe.smith@crisis.org.uk::339c0dfa-b3e8-40d0-9156-d00e9ede1f4e" providerId="AD" clId="Web-{FD9034AC-C942-4B49-1A91-CA4BEF150C42}" dt="2018-08-14T09:00:13.699" v="10" actId="20577"/>
          <ac:spMkLst>
            <pc:docMk/>
            <pc:sldMk cId="1776456602" sldId="312"/>
            <ac:spMk id="9" creationId="{E5D313A7-BB89-460E-9121-F22365CAE64E}"/>
          </ac:spMkLst>
        </pc:spChg>
        <pc:spChg chg="mod">
          <ac:chgData name="Joe Smith" userId="S::joe.smith@crisis.org.uk::339c0dfa-b3e8-40d0-9156-d00e9ede1f4e" providerId="AD" clId="Web-{FD9034AC-C942-4B49-1A91-CA4BEF150C42}" dt="2018-08-14T09:01:08.667" v="31" actId="20577"/>
          <ac:spMkLst>
            <pc:docMk/>
            <pc:sldMk cId="1776456602" sldId="312"/>
            <ac:spMk id="10" creationId="{33E2002D-C236-4DFD-90EA-98F33C4CE384}"/>
          </ac:spMkLst>
        </pc:spChg>
        <pc:spChg chg="mod">
          <ac:chgData name="Joe Smith" userId="S::joe.smith@crisis.org.uk::339c0dfa-b3e8-40d0-9156-d00e9ede1f4e" providerId="AD" clId="Web-{FD9034AC-C942-4B49-1A91-CA4BEF150C42}" dt="2018-08-14T09:02:15.557" v="59" actId="20577"/>
          <ac:spMkLst>
            <pc:docMk/>
            <pc:sldMk cId="1776456602" sldId="312"/>
            <ac:spMk id="16" creationId="{EAF23E1A-600C-4DD0-8D08-39D8D6B3EA0F}"/>
          </ac:spMkLst>
        </pc:spChg>
      </pc:sldChg>
    </pc:docChg>
  </pc:docChgLst>
  <pc:docChgLst>
    <pc:chgData name="Joe Smith" userId="S::joe.smith@crisis.org.uk::339c0dfa-b3e8-40d0-9156-d00e9ede1f4e" providerId="AD" clId="Web-{2DD7719E-68F6-4C79-67D8-E61FA18689BA}"/>
    <pc:docChg chg="modSld">
      <pc:chgData name="Joe Smith" userId="S::joe.smith@crisis.org.uk::339c0dfa-b3e8-40d0-9156-d00e9ede1f4e" providerId="AD" clId="Web-{2DD7719E-68F6-4C79-67D8-E61FA18689BA}" dt="2019-02-13T23:14:40.444" v="656" actId="1076"/>
      <pc:docMkLst>
        <pc:docMk/>
      </pc:docMkLst>
      <pc:sldChg chg="addSp delSp modSp">
        <pc:chgData name="Joe Smith" userId="S::joe.smith@crisis.org.uk::339c0dfa-b3e8-40d0-9156-d00e9ede1f4e" providerId="AD" clId="Web-{2DD7719E-68F6-4C79-67D8-E61FA18689BA}" dt="2019-02-13T23:14:40.444" v="656" actId="1076"/>
        <pc:sldMkLst>
          <pc:docMk/>
          <pc:sldMk cId="1167583418" sldId="338"/>
        </pc:sldMkLst>
        <pc:spChg chg="mod">
          <ac:chgData name="Joe Smith" userId="S::joe.smith@crisis.org.uk::339c0dfa-b3e8-40d0-9156-d00e9ede1f4e" providerId="AD" clId="Web-{2DD7719E-68F6-4C79-67D8-E61FA18689BA}" dt="2019-02-13T22:53:28.686" v="195"/>
          <ac:spMkLst>
            <pc:docMk/>
            <pc:sldMk cId="1167583418" sldId="338"/>
            <ac:spMk id="2" creationId="{1B870DE0-7146-46D9-A163-DFC532B21BC5}"/>
          </ac:spMkLst>
        </pc:spChg>
        <pc:spChg chg="mod">
          <ac:chgData name="Joe Smith" userId="S::joe.smith@crisis.org.uk::339c0dfa-b3e8-40d0-9156-d00e9ede1f4e" providerId="AD" clId="Web-{2DD7719E-68F6-4C79-67D8-E61FA18689BA}" dt="2019-02-13T22:43:33.277" v="87" actId="1076"/>
          <ac:spMkLst>
            <pc:docMk/>
            <pc:sldMk cId="1167583418" sldId="338"/>
            <ac:spMk id="3" creationId="{00000000-0000-0000-0000-000000000000}"/>
          </ac:spMkLst>
        </pc:spChg>
        <pc:spChg chg="del mod">
          <ac:chgData name="Joe Smith" userId="S::joe.smith@crisis.org.uk::339c0dfa-b3e8-40d0-9156-d00e9ede1f4e" providerId="AD" clId="Web-{2DD7719E-68F6-4C79-67D8-E61FA18689BA}" dt="2019-02-13T22:45:41.528" v="136"/>
          <ac:spMkLst>
            <pc:docMk/>
            <pc:sldMk cId="1167583418" sldId="338"/>
            <ac:spMk id="4" creationId="{170D3B28-D601-424E-8921-8A17397ECDD9}"/>
          </ac:spMkLst>
        </pc:spChg>
        <pc:spChg chg="mod">
          <ac:chgData name="Joe Smith" userId="S::joe.smith@crisis.org.uk::339c0dfa-b3e8-40d0-9156-d00e9ede1f4e" providerId="AD" clId="Web-{2DD7719E-68F6-4C79-67D8-E61FA18689BA}" dt="2019-02-13T23:03:51.548" v="365" actId="1076"/>
          <ac:spMkLst>
            <pc:docMk/>
            <pc:sldMk cId="1167583418" sldId="338"/>
            <ac:spMk id="15" creationId="{6D09A788-2D3D-45D3-B370-46A2A88BCA53}"/>
          </ac:spMkLst>
        </pc:spChg>
        <pc:spChg chg="mod">
          <ac:chgData name="Joe Smith" userId="S::joe.smith@crisis.org.uk::339c0dfa-b3e8-40d0-9156-d00e9ede1f4e" providerId="AD" clId="Web-{2DD7719E-68F6-4C79-67D8-E61FA18689BA}" dt="2019-02-13T23:04:49.401" v="376" actId="1076"/>
          <ac:spMkLst>
            <pc:docMk/>
            <pc:sldMk cId="1167583418" sldId="338"/>
            <ac:spMk id="16" creationId="{56AA9791-B308-4CF0-AE83-D580977B7CD8}"/>
          </ac:spMkLst>
        </pc:spChg>
        <pc:spChg chg="mod">
          <ac:chgData name="Joe Smith" userId="S::joe.smith@crisis.org.uk::339c0dfa-b3e8-40d0-9156-d00e9ede1f4e" providerId="AD" clId="Web-{2DD7719E-68F6-4C79-67D8-E61FA18689BA}" dt="2019-02-13T23:04:53.952" v="377" actId="1076"/>
          <ac:spMkLst>
            <pc:docMk/>
            <pc:sldMk cId="1167583418" sldId="338"/>
            <ac:spMk id="17" creationId="{36341972-97A3-4076-AF15-35C5869278C5}"/>
          </ac:spMkLst>
        </pc:spChg>
        <pc:spChg chg="del mod">
          <ac:chgData name="Joe Smith" userId="S::joe.smith@crisis.org.uk::339c0dfa-b3e8-40d0-9156-d00e9ede1f4e" providerId="AD" clId="Web-{2DD7719E-68F6-4C79-67D8-E61FA18689BA}" dt="2019-02-13T22:45:44.778" v="138"/>
          <ac:spMkLst>
            <pc:docMk/>
            <pc:sldMk cId="1167583418" sldId="338"/>
            <ac:spMk id="18" creationId="{5E0881A1-1C4A-43D1-A923-3AF7075936E1}"/>
          </ac:spMkLst>
        </pc:spChg>
        <pc:spChg chg="del mod">
          <ac:chgData name="Joe Smith" userId="S::joe.smith@crisis.org.uk::339c0dfa-b3e8-40d0-9156-d00e9ede1f4e" providerId="AD" clId="Web-{2DD7719E-68F6-4C79-67D8-E61FA18689BA}" dt="2019-02-13T22:45:52.746" v="139"/>
          <ac:spMkLst>
            <pc:docMk/>
            <pc:sldMk cId="1167583418" sldId="338"/>
            <ac:spMk id="19" creationId="{4EFC4850-FBBD-410D-8F0A-6A25B41D92DD}"/>
          </ac:spMkLst>
        </pc:spChg>
        <pc:spChg chg="mod">
          <ac:chgData name="Joe Smith" userId="S::joe.smith@crisis.org.uk::339c0dfa-b3e8-40d0-9156-d00e9ede1f4e" providerId="AD" clId="Web-{2DD7719E-68F6-4C79-67D8-E61FA18689BA}" dt="2019-02-13T23:04:45.742" v="372" actId="1076"/>
          <ac:spMkLst>
            <pc:docMk/>
            <pc:sldMk cId="1167583418" sldId="338"/>
            <ac:spMk id="20" creationId="{7437ED98-AE0B-42F0-8D2C-A4A22733D0DE}"/>
          </ac:spMkLst>
        </pc:spChg>
        <pc:spChg chg="mod">
          <ac:chgData name="Joe Smith" userId="S::joe.smith@crisis.org.uk::339c0dfa-b3e8-40d0-9156-d00e9ede1f4e" providerId="AD" clId="Web-{2DD7719E-68F6-4C79-67D8-E61FA18689BA}" dt="2019-02-13T22:53:42.686" v="199"/>
          <ac:spMkLst>
            <pc:docMk/>
            <pc:sldMk cId="1167583418" sldId="338"/>
            <ac:spMk id="21" creationId="{F1097E1F-5FF3-4860-B54A-D6E810E4FC09}"/>
          </ac:spMkLst>
        </pc:spChg>
        <pc:spChg chg="del mod">
          <ac:chgData name="Joe Smith" userId="S::joe.smith@crisis.org.uk::339c0dfa-b3e8-40d0-9156-d00e9ede1f4e" providerId="AD" clId="Web-{2DD7719E-68F6-4C79-67D8-E61FA18689BA}" dt="2019-02-13T22:54:36.702" v="213"/>
          <ac:spMkLst>
            <pc:docMk/>
            <pc:sldMk cId="1167583418" sldId="338"/>
            <ac:spMk id="22" creationId="{D4BE455A-C976-439A-A905-333A3D281DF6}"/>
          </ac:spMkLst>
        </pc:spChg>
        <pc:spChg chg="mod">
          <ac:chgData name="Joe Smith" userId="S::joe.smith@crisis.org.uk::339c0dfa-b3e8-40d0-9156-d00e9ede1f4e" providerId="AD" clId="Web-{2DD7719E-68F6-4C79-67D8-E61FA18689BA}" dt="2019-02-13T23:04:45.786" v="373" actId="1076"/>
          <ac:spMkLst>
            <pc:docMk/>
            <pc:sldMk cId="1167583418" sldId="338"/>
            <ac:spMk id="23" creationId="{B47EAC2B-6926-48E2-B7BF-106B4AE0B3E3}"/>
          </ac:spMkLst>
        </pc:spChg>
        <pc:spChg chg="mod">
          <ac:chgData name="Joe Smith" userId="S::joe.smith@crisis.org.uk::339c0dfa-b3e8-40d0-9156-d00e9ede1f4e" providerId="AD" clId="Web-{2DD7719E-68F6-4C79-67D8-E61FA18689BA}" dt="2019-02-13T22:53:28.327" v="190"/>
          <ac:spMkLst>
            <pc:docMk/>
            <pc:sldMk cId="1167583418" sldId="338"/>
            <ac:spMk id="24" creationId="{0E8AA834-61F5-4ED0-B2E8-354069ABD077}"/>
          </ac:spMkLst>
        </pc:spChg>
        <pc:spChg chg="mod">
          <ac:chgData name="Joe Smith" userId="S::joe.smith@crisis.org.uk::339c0dfa-b3e8-40d0-9156-d00e9ede1f4e" providerId="AD" clId="Web-{2DD7719E-68F6-4C79-67D8-E61FA18689BA}" dt="2019-02-13T22:53:28.389" v="191"/>
          <ac:spMkLst>
            <pc:docMk/>
            <pc:sldMk cId="1167583418" sldId="338"/>
            <ac:spMk id="25" creationId="{DCA12D27-C0BB-4174-8D49-5547A4EDFA66}"/>
          </ac:spMkLst>
        </pc:spChg>
        <pc:spChg chg="mod">
          <ac:chgData name="Joe Smith" userId="S::joe.smith@crisis.org.uk::339c0dfa-b3e8-40d0-9156-d00e9ede1f4e" providerId="AD" clId="Web-{2DD7719E-68F6-4C79-67D8-E61FA18689BA}" dt="2019-02-13T23:13:07.287" v="629" actId="20577"/>
          <ac:spMkLst>
            <pc:docMk/>
            <pc:sldMk cId="1167583418" sldId="338"/>
            <ac:spMk id="26" creationId="{35824E07-1821-4A91-9A43-D20DD1F75CD6}"/>
          </ac:spMkLst>
        </pc:spChg>
        <pc:spChg chg="mod">
          <ac:chgData name="Joe Smith" userId="S::joe.smith@crisis.org.uk::339c0dfa-b3e8-40d0-9156-d00e9ede1f4e" providerId="AD" clId="Web-{2DD7719E-68F6-4C79-67D8-E61FA18689BA}" dt="2019-02-13T23:14:40.444" v="656" actId="1076"/>
          <ac:spMkLst>
            <pc:docMk/>
            <pc:sldMk cId="1167583418" sldId="338"/>
            <ac:spMk id="27" creationId="{70F0E1DD-0F2B-4A91-A316-EC61736EC6CD}"/>
          </ac:spMkLst>
        </pc:spChg>
        <pc:spChg chg="mod">
          <ac:chgData name="Joe Smith" userId="S::joe.smith@crisis.org.uk::339c0dfa-b3e8-40d0-9156-d00e9ede1f4e" providerId="AD" clId="Web-{2DD7719E-68F6-4C79-67D8-E61FA18689BA}" dt="2019-02-13T23:04:45.875" v="375" actId="1076"/>
          <ac:spMkLst>
            <pc:docMk/>
            <pc:sldMk cId="1167583418" sldId="338"/>
            <ac:spMk id="28" creationId="{6FA2BD95-471A-471F-9D53-E0CEFF8291A8}"/>
          </ac:spMkLst>
        </pc:spChg>
        <pc:spChg chg="del mod">
          <ac:chgData name="Joe Smith" userId="S::joe.smith@crisis.org.uk::339c0dfa-b3e8-40d0-9156-d00e9ede1f4e" providerId="AD" clId="Web-{2DD7719E-68F6-4C79-67D8-E61FA18689BA}" dt="2019-02-13T22:45:41.528" v="135"/>
          <ac:spMkLst>
            <pc:docMk/>
            <pc:sldMk cId="1167583418" sldId="338"/>
            <ac:spMk id="29" creationId="{C1AE0BBC-B914-433E-B3AF-6A4C799AB6D6}"/>
          </ac:spMkLst>
        </pc:spChg>
        <pc:spChg chg="mod">
          <ac:chgData name="Joe Smith" userId="S::joe.smith@crisis.org.uk::339c0dfa-b3e8-40d0-9156-d00e9ede1f4e" providerId="AD" clId="Web-{2DD7719E-68F6-4C79-67D8-E61FA18689BA}" dt="2019-02-13T23:14:17.944" v="652" actId="14100"/>
          <ac:spMkLst>
            <pc:docMk/>
            <pc:sldMk cId="1167583418" sldId="338"/>
            <ac:spMk id="30" creationId="{79674DC3-C843-414C-9614-5C306252DB73}"/>
          </ac:spMkLst>
        </pc:spChg>
        <pc:spChg chg="mod">
          <ac:chgData name="Joe Smith" userId="S::joe.smith@crisis.org.uk::339c0dfa-b3e8-40d0-9156-d00e9ede1f4e" providerId="AD" clId="Web-{2DD7719E-68F6-4C79-67D8-E61FA18689BA}" dt="2019-02-13T23:13:49.443" v="635" actId="1076"/>
          <ac:spMkLst>
            <pc:docMk/>
            <pc:sldMk cId="1167583418" sldId="338"/>
            <ac:spMk id="31" creationId="{CDAB5011-A5F0-43EE-9211-D904F8388F06}"/>
          </ac:spMkLst>
        </pc:spChg>
        <pc:spChg chg="del mod">
          <ac:chgData name="Joe Smith" userId="S::joe.smith@crisis.org.uk::339c0dfa-b3e8-40d0-9156-d00e9ede1f4e" providerId="AD" clId="Web-{2DD7719E-68F6-4C79-67D8-E61FA18689BA}" dt="2019-02-13T22:45:41.528" v="134"/>
          <ac:spMkLst>
            <pc:docMk/>
            <pc:sldMk cId="1167583418" sldId="338"/>
            <ac:spMk id="32" creationId="{499C10EC-166D-4F48-8AD7-832B0275119E}"/>
          </ac:spMkLst>
        </pc:spChg>
        <pc:spChg chg="add mod">
          <ac:chgData name="Joe Smith" userId="S::joe.smith@crisis.org.uk::339c0dfa-b3e8-40d0-9156-d00e9ede1f4e" providerId="AD" clId="Web-{2DD7719E-68F6-4C79-67D8-E61FA18689BA}" dt="2019-02-13T22:53:42.811" v="201"/>
          <ac:spMkLst>
            <pc:docMk/>
            <pc:sldMk cId="1167583418" sldId="338"/>
            <ac:spMk id="33" creationId="{047B2C63-C93E-4231-A367-1DC4B68521EB}"/>
          </ac:spMkLst>
        </pc:spChg>
        <pc:picChg chg="mod">
          <ac:chgData name="Joe Smith" userId="S::joe.smith@crisis.org.uk::339c0dfa-b3e8-40d0-9156-d00e9ede1f4e" providerId="AD" clId="Web-{2DD7719E-68F6-4C79-67D8-E61FA18689BA}" dt="2019-02-13T22:44:39.105" v="119" actId="1076"/>
          <ac:picMkLst>
            <pc:docMk/>
            <pc:sldMk cId="1167583418" sldId="338"/>
            <ac:picMk id="5" creationId="{042563B3-ECE2-45AA-AF60-5A48363CD24C}"/>
          </ac:picMkLst>
        </pc:picChg>
        <pc:picChg chg="del mod">
          <ac:chgData name="Joe Smith" userId="S::joe.smith@crisis.org.uk::339c0dfa-b3e8-40d0-9156-d00e9ede1f4e" providerId="AD" clId="Web-{2DD7719E-68F6-4C79-67D8-E61FA18689BA}" dt="2019-02-13T22:48:26.044" v="182"/>
          <ac:picMkLst>
            <pc:docMk/>
            <pc:sldMk cId="1167583418" sldId="338"/>
            <ac:picMk id="6" creationId="{00D31C0E-0A9E-4F5D-90F9-DC2E85408FA7}"/>
          </ac:picMkLst>
        </pc:picChg>
        <pc:picChg chg="add mod">
          <ac:chgData name="Joe Smith" userId="S::joe.smith@crisis.org.uk::339c0dfa-b3e8-40d0-9156-d00e9ede1f4e" providerId="AD" clId="Web-{2DD7719E-68F6-4C79-67D8-E61FA18689BA}" dt="2019-02-13T22:44:12.949" v="114" actId="1076"/>
          <ac:picMkLst>
            <pc:docMk/>
            <pc:sldMk cId="1167583418" sldId="338"/>
            <ac:picMk id="7" creationId="{A9F77DCE-BDE9-4A29-8516-353F83654CD7}"/>
          </ac:picMkLst>
        </pc:picChg>
        <pc:picChg chg="del mod">
          <ac:chgData name="Joe Smith" userId="S::joe.smith@crisis.org.uk::339c0dfa-b3e8-40d0-9156-d00e9ede1f4e" providerId="AD" clId="Web-{2DD7719E-68F6-4C79-67D8-E61FA18689BA}" dt="2019-02-13T22:48:26.044" v="181"/>
          <ac:picMkLst>
            <pc:docMk/>
            <pc:sldMk cId="1167583418" sldId="338"/>
            <ac:picMk id="8" creationId="{75ABF16E-6BE6-4F72-A106-01486C08F498}"/>
          </ac:picMkLst>
        </pc:picChg>
        <pc:picChg chg="del mod">
          <ac:chgData name="Joe Smith" userId="S::joe.smith@crisis.org.uk::339c0dfa-b3e8-40d0-9156-d00e9ede1f4e" providerId="AD" clId="Web-{2DD7719E-68F6-4C79-67D8-E61FA18689BA}" dt="2019-02-13T22:48:26.044" v="180"/>
          <ac:picMkLst>
            <pc:docMk/>
            <pc:sldMk cId="1167583418" sldId="338"/>
            <ac:picMk id="10" creationId="{EB30581D-AD4E-4F3C-A815-43CA979847D1}"/>
          </ac:picMkLst>
        </pc:picChg>
        <pc:picChg chg="add mod">
          <ac:chgData name="Joe Smith" userId="S::joe.smith@crisis.org.uk::339c0dfa-b3e8-40d0-9156-d00e9ede1f4e" providerId="AD" clId="Web-{2DD7719E-68F6-4C79-67D8-E61FA18689BA}" dt="2019-02-13T23:04:27.679" v="370" actId="1076"/>
          <ac:picMkLst>
            <pc:docMk/>
            <pc:sldMk cId="1167583418" sldId="338"/>
            <ac:picMk id="11" creationId="{DDE97F6E-1AE8-4700-9916-7CFE68C53825}"/>
          </ac:picMkLst>
        </pc:picChg>
        <pc:picChg chg="del mod">
          <ac:chgData name="Joe Smith" userId="S::joe.smith@crisis.org.uk::339c0dfa-b3e8-40d0-9156-d00e9ede1f4e" providerId="AD" clId="Web-{2DD7719E-68F6-4C79-67D8-E61FA18689BA}" dt="2019-02-13T22:45:41.528" v="137"/>
          <ac:picMkLst>
            <pc:docMk/>
            <pc:sldMk cId="1167583418" sldId="338"/>
            <ac:picMk id="12" creationId="{1A033F53-9E4E-4670-BC9D-98B878286EF1}"/>
          </ac:picMkLst>
        </pc:picChg>
        <pc:picChg chg="add mod ord">
          <ac:chgData name="Joe Smith" userId="S::joe.smith@crisis.org.uk::339c0dfa-b3e8-40d0-9156-d00e9ede1f4e" providerId="AD" clId="Web-{2DD7719E-68F6-4C79-67D8-E61FA18689BA}" dt="2019-02-13T23:13:40.287" v="634" actId="1076"/>
          <ac:picMkLst>
            <pc:docMk/>
            <pc:sldMk cId="1167583418" sldId="338"/>
            <ac:picMk id="14" creationId="{56F1F338-9BB9-4A3B-AC7D-F3337AB6DDEF}"/>
          </ac:picMkLst>
        </pc:picChg>
        <pc:picChg chg="add mod">
          <ac:chgData name="Joe Smith" userId="S::joe.smith@crisis.org.uk::339c0dfa-b3e8-40d0-9156-d00e9ede1f4e" providerId="AD" clId="Web-{2DD7719E-68F6-4C79-67D8-E61FA18689BA}" dt="2019-02-13T23:13:34.084" v="633" actId="1076"/>
          <ac:picMkLst>
            <pc:docMk/>
            <pc:sldMk cId="1167583418" sldId="338"/>
            <ac:picMk id="35" creationId="{071034D5-93A9-464C-998C-F165A52FD5AA}"/>
          </ac:picMkLst>
        </pc:picChg>
      </pc:sldChg>
    </pc:docChg>
  </pc:docChgLst>
  <pc:docChgLst>
    <pc:chgData name="Joe Smith" userId="S::joe.smith@crisis.org.uk::339c0dfa-b3e8-40d0-9156-d00e9ede1f4e" providerId="AD" clId="Web-{C07C24D0-E670-E143-726F-F9FF5955ADB7}"/>
    <pc:docChg chg="modSld">
      <pc:chgData name="Joe Smith" userId="S::joe.smith@crisis.org.uk::339c0dfa-b3e8-40d0-9156-d00e9ede1f4e" providerId="AD" clId="Web-{C07C24D0-E670-E143-726F-F9FF5955ADB7}" dt="2019-02-13T15:53:59.737" v="23"/>
      <pc:docMkLst>
        <pc:docMk/>
      </pc:docMkLst>
      <pc:sldChg chg="modSp delCm">
        <pc:chgData name="Joe Smith" userId="S::joe.smith@crisis.org.uk::339c0dfa-b3e8-40d0-9156-d00e9ede1f4e" providerId="AD" clId="Web-{C07C24D0-E670-E143-726F-F9FF5955ADB7}" dt="2019-02-13T15:53:59.737" v="23"/>
        <pc:sldMkLst>
          <pc:docMk/>
          <pc:sldMk cId="111735990" sldId="353"/>
        </pc:sldMkLst>
        <pc:spChg chg="mod">
          <ac:chgData name="Joe Smith" userId="S::joe.smith@crisis.org.uk::339c0dfa-b3e8-40d0-9156-d00e9ede1f4e" providerId="AD" clId="Web-{C07C24D0-E670-E143-726F-F9FF5955ADB7}" dt="2019-02-13T15:53:40.221" v="22" actId="20577"/>
          <ac:spMkLst>
            <pc:docMk/>
            <pc:sldMk cId="111735990" sldId="353"/>
            <ac:spMk id="5" creationId="{7F09B711-095E-4D23-8881-BB9471FBB217}"/>
          </ac:spMkLst>
        </pc:spChg>
      </pc:sldChg>
    </pc:docChg>
  </pc:docChgLst>
  <pc:docChgLst>
    <pc:chgData name="Joe Smith" userId="S::joe.smith@crisis.org.uk::339c0dfa-b3e8-40d0-9156-d00e9ede1f4e" providerId="AD" clId="Web-{57965E52-ED3F-4AC2-9657-F92DFDA4DF4A}"/>
    <pc:docChg chg="addSld modSld">
      <pc:chgData name="Joe Smith" userId="S::joe.smith@crisis.org.uk::339c0dfa-b3e8-40d0-9156-d00e9ede1f4e" providerId="AD" clId="Web-{57965E52-ED3F-4AC2-9657-F92DFDA4DF4A}" dt="2019-01-10T14:45:41.872" v="25" actId="20577"/>
      <pc:docMkLst>
        <pc:docMk/>
      </pc:docMkLst>
      <pc:sldChg chg="modSp add replId">
        <pc:chgData name="Joe Smith" userId="S::joe.smith@crisis.org.uk::339c0dfa-b3e8-40d0-9156-d00e9ede1f4e" providerId="AD" clId="Web-{57965E52-ED3F-4AC2-9657-F92DFDA4DF4A}" dt="2019-01-10T14:45:40.606" v="23" actId="20577"/>
        <pc:sldMkLst>
          <pc:docMk/>
          <pc:sldMk cId="3986840365" sldId="333"/>
        </pc:sldMkLst>
        <pc:spChg chg="mod">
          <ac:chgData name="Joe Smith" userId="S::joe.smith@crisis.org.uk::339c0dfa-b3e8-40d0-9156-d00e9ede1f4e" providerId="AD" clId="Web-{57965E52-ED3F-4AC2-9657-F92DFDA4DF4A}" dt="2019-01-10T14:45:40.606" v="23" actId="20577"/>
          <ac:spMkLst>
            <pc:docMk/>
            <pc:sldMk cId="3986840365" sldId="333"/>
            <ac:spMk id="3" creationId="{B7198A4C-6DC0-45B9-A047-B75E14E6D0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18/10/2019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E9390-0FC8-4F9E-9DAD-565D822A01C1}" type="datetimeFigureOut">
              <a:rPr lang="en-US"/>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D4075-21E7-490A-823C-6471C5154C04}" type="slidenum">
              <a:rPr lang="en-US"/>
              <a:t>‹#›</a:t>
            </a:fld>
            <a:endParaRPr lang="en-US"/>
          </a:p>
        </p:txBody>
      </p:sp>
    </p:spTree>
    <p:extLst>
      <p:ext uri="{BB962C8B-B14F-4D97-AF65-F5344CB8AC3E}">
        <p14:creationId xmlns:p14="http://schemas.microsoft.com/office/powerpoint/2010/main" val="222335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453201" y="4640224"/>
            <a:ext cx="11179495" cy="388977"/>
          </a:xfrm>
        </p:spPr>
        <p:txBody>
          <a:bodyPr>
            <a:noAutofit/>
          </a:bodyPr>
          <a:lstStyle>
            <a:lvl1pPr marL="0" indent="0" algn="l">
              <a:buNone/>
              <a:defRPr sz="2800" spc="0">
                <a:solidFill>
                  <a:schemeClr val="tx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8" name="Picture 7"/>
          <p:cNvPicPr>
            <a:picLocks noChangeAspect="1"/>
          </p:cNvPicPr>
          <p:nvPr userDrawn="1"/>
        </p:nvPicPr>
        <p:blipFill rotWithShape="1">
          <a:blip r:embed="rId2"/>
          <a:srcRect r="51781"/>
          <a:stretch/>
        </p:blipFill>
        <p:spPr>
          <a:xfrm>
            <a:off x="453202" y="278580"/>
            <a:ext cx="1122355" cy="1115936"/>
          </a:xfrm>
          <a:prstGeom prst="rect">
            <a:avLst/>
          </a:prstGeom>
        </p:spPr>
      </p:pic>
      <p:sp>
        <p:nvSpPr>
          <p:cNvPr id="9" name="Title 1"/>
          <p:cNvSpPr>
            <a:spLocks noGrp="1"/>
          </p:cNvSpPr>
          <p:nvPr>
            <p:ph type="ctrTitle" hasCustomPrompt="1"/>
          </p:nvPr>
        </p:nvSpPr>
        <p:spPr>
          <a:xfrm>
            <a:off x="453201" y="2531222"/>
            <a:ext cx="11179495" cy="1806317"/>
          </a:xfrm>
        </p:spPr>
        <p:txBody>
          <a:bodyPr>
            <a:noAutofit/>
          </a:bodyPr>
          <a:lstStyle>
            <a:lvl1pPr algn="l">
              <a:defRPr sz="7000" spc="0"/>
            </a:lvl1pPr>
          </a:lstStyle>
          <a:p>
            <a:r>
              <a:rPr lang="en-US"/>
              <a:t>Presentation title</a:t>
            </a:r>
          </a:p>
        </p:txBody>
      </p:sp>
      <p:pic>
        <p:nvPicPr>
          <p:cNvPr id="10" name="Picture 9"/>
          <p:cNvPicPr>
            <a:picLocks noChangeAspect="1"/>
          </p:cNvPicPr>
          <p:nvPr userDrawn="1"/>
        </p:nvPicPr>
        <p:blipFill rotWithShape="1">
          <a:blip r:embed="rId2"/>
          <a:srcRect l="50930"/>
          <a:stretch/>
        </p:blipFill>
        <p:spPr>
          <a:xfrm>
            <a:off x="10490533" y="5383160"/>
            <a:ext cx="1142163" cy="1115936"/>
          </a:xfrm>
          <a:prstGeom prst="rect">
            <a:avLst/>
          </a:prstGeom>
        </p:spPr>
      </p:pic>
    </p:spTree>
    <p:extLst>
      <p:ext uri="{BB962C8B-B14F-4D97-AF65-F5344CB8AC3E}">
        <p14:creationId xmlns:p14="http://schemas.microsoft.com/office/powerpoint/2010/main" val="152522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27"/>
          <p:cNvSpPr>
            <a:spLocks noGrp="1"/>
          </p:cNvSpPr>
          <p:nvPr>
            <p:ph type="body" sz="quarter" idx="13" hasCustomPrompt="1"/>
          </p:nvPr>
        </p:nvSpPr>
        <p:spPr>
          <a:xfrm>
            <a:off x="452967" y="604839"/>
            <a:ext cx="5386917" cy="415070"/>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
        <p:nvSpPr>
          <p:cNvPr id="11" name="Text Placeholder 27"/>
          <p:cNvSpPr>
            <a:spLocks noGrp="1"/>
          </p:cNvSpPr>
          <p:nvPr>
            <p:ph type="body" sz="quarter" idx="17" hasCustomPrompt="1"/>
          </p:nvPr>
        </p:nvSpPr>
        <p:spPr>
          <a:xfrm>
            <a:off x="6438702" y="605694"/>
            <a:ext cx="5386917" cy="415070"/>
          </a:xfrm>
        </p:spPr>
        <p:txBody>
          <a:bodyPr/>
          <a:lstStyle>
            <a:lvl1pPr marL="0" indent="0">
              <a:buFontTx/>
              <a:buNone/>
              <a:defRPr baseline="0">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2" name="Text Placeholder 29"/>
          <p:cNvSpPr>
            <a:spLocks noGrp="1"/>
          </p:cNvSpPr>
          <p:nvPr>
            <p:ph type="body" sz="quarter" idx="18" hasCustomPrompt="1"/>
          </p:nvPr>
        </p:nvSpPr>
        <p:spPr>
          <a:xfrm>
            <a:off x="6438936" y="1402618"/>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298438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12"/>
          <p:cNvSpPr>
            <a:spLocks noGrp="1"/>
          </p:cNvSpPr>
          <p:nvPr>
            <p:ph type="body" sz="quarter" idx="17" hasCustomPrompt="1"/>
          </p:nvPr>
        </p:nvSpPr>
        <p:spPr>
          <a:xfrm>
            <a:off x="452967" y="2262554"/>
            <a:ext cx="11372851" cy="1582615"/>
          </a:xfrm>
        </p:spPr>
        <p:txBody>
          <a:bodyPr>
            <a:noAutofit/>
          </a:bodyPr>
          <a:lstStyle>
            <a:lvl1pPr marL="0" indent="0" algn="ctr">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24388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quote">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0" y="0"/>
            <a:ext cx="12192000" cy="6858000"/>
          </a:xfrm>
        </p:spPr>
        <p:txBody>
          <a:bodyPr/>
          <a:lstStyle/>
          <a:p>
            <a:r>
              <a:rPr lang="en-GB"/>
              <a:t>v</a:t>
            </a:r>
          </a:p>
        </p:txBody>
      </p:sp>
      <p:sp>
        <p:nvSpPr>
          <p:cNvPr id="3" name="Text Placeholder 12"/>
          <p:cNvSpPr>
            <a:spLocks noGrp="1"/>
          </p:cNvSpPr>
          <p:nvPr>
            <p:ph type="body" sz="quarter" idx="17" hasCustomPrompt="1"/>
          </p:nvPr>
        </p:nvSpPr>
        <p:spPr>
          <a:xfrm>
            <a:off x="7635834" y="2262554"/>
            <a:ext cx="4257304" cy="2256007"/>
          </a:xfrm>
        </p:spPr>
        <p:txBody>
          <a:bodyPr>
            <a:noAutofit/>
          </a:bodyPr>
          <a:lstStyle>
            <a:lvl1pPr marL="0" indent="0" algn="l">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158500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12192000" cy="6858000"/>
          </a:xfrm>
        </p:spPr>
        <p:txBody>
          <a:bodyPr/>
          <a:lstStyle/>
          <a:p>
            <a:endParaRPr lang="en-GB"/>
          </a:p>
        </p:txBody>
      </p:sp>
    </p:spTree>
    <p:extLst>
      <p:ext uri="{BB962C8B-B14F-4D97-AF65-F5344CB8AC3E}">
        <p14:creationId xmlns:p14="http://schemas.microsoft.com/office/powerpoint/2010/main" val="204963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7"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Tree>
    <p:extLst>
      <p:ext uri="{BB962C8B-B14F-4D97-AF65-F5344CB8AC3E}">
        <p14:creationId xmlns:p14="http://schemas.microsoft.com/office/powerpoint/2010/main" val="5055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6"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Sans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 if needed</a:t>
            </a:r>
          </a:p>
        </p:txBody>
      </p:sp>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Chart Placeholder 9"/>
          <p:cNvSpPr>
            <a:spLocks noGrp="1"/>
          </p:cNvSpPr>
          <p:nvPr>
            <p:ph type="chart" sz="quarter" idx="17"/>
          </p:nvPr>
        </p:nvSpPr>
        <p:spPr>
          <a:xfrm>
            <a:off x="452967" y="1319213"/>
            <a:ext cx="11372851" cy="4741862"/>
          </a:xfrm>
        </p:spPr>
        <p:txBody>
          <a:bodyPr/>
          <a:lstStyle/>
          <a:p>
            <a:endParaRPr lang="en-GB"/>
          </a:p>
        </p:txBody>
      </p:sp>
    </p:spTree>
    <p:extLst>
      <p:ext uri="{BB962C8B-B14F-4D97-AF65-F5344CB8AC3E}">
        <p14:creationId xmlns:p14="http://schemas.microsoft.com/office/powerpoint/2010/main" val="4135621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267026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py and image">
  <p:cSld name="Copy and image">
    <p:spTree>
      <p:nvGrpSpPr>
        <p:cNvPr id="1" name="Shape 21"/>
        <p:cNvGrpSpPr/>
        <p:nvPr/>
      </p:nvGrpSpPr>
      <p:grpSpPr>
        <a:xfrm>
          <a:off x="0" y="0"/>
          <a:ext cx="0" cy="0"/>
          <a:chOff x="0" y="0"/>
          <a:chExt cx="0" cy="0"/>
        </a:xfrm>
      </p:grpSpPr>
      <p:sp>
        <p:nvSpPr>
          <p:cNvPr id="22" name="Google Shape;22;p4"/>
          <p:cNvSpPr>
            <a:spLocks noGrp="1"/>
          </p:cNvSpPr>
          <p:nvPr>
            <p:ph type="pic" idx="2"/>
          </p:nvPr>
        </p:nvSpPr>
        <p:spPr>
          <a:xfrm>
            <a:off x="6096000" y="0"/>
            <a:ext cx="6096000" cy="68580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452967" y="604838"/>
            <a:ext cx="5386917" cy="55403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body" idx="3"/>
          </p:nvPr>
        </p:nvSpPr>
        <p:spPr>
          <a:xfrm>
            <a:off x="452967" y="6228750"/>
            <a:ext cx="5386917" cy="33972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body" idx="4"/>
          </p:nvPr>
        </p:nvSpPr>
        <p:spPr>
          <a:xfrm>
            <a:off x="453201" y="1401763"/>
            <a:ext cx="5386683" cy="465296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510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163594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13199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94417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71177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02215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7"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83516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19847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417823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E0-E442-4803-ACA5-19677F414862}" type="datetimeFigureOut">
              <a:rPr lang="en-GB" smtClean="0"/>
              <a:t>18/10/2019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6933-5457-4248-8918-B63EB246E2EC}" type="slidenum">
              <a:rPr lang="en-GB" smtClean="0"/>
              <a:t>‹#›</a:t>
            </a:fld>
            <a:endParaRPr lang="en-GB"/>
          </a:p>
        </p:txBody>
      </p:sp>
    </p:spTree>
    <p:extLst>
      <p:ext uri="{BB962C8B-B14F-4D97-AF65-F5344CB8AC3E}">
        <p14:creationId xmlns:p14="http://schemas.microsoft.com/office/powerpoint/2010/main" val="235220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1" r:id="rId13"/>
    <p:sldLayoutId id="2147483660" r:id="rId14"/>
    <p:sldLayoutId id="2147483662" r:id="rId15"/>
    <p:sldLayoutId id="2147483663"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useo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3" descr="A close up of a logo&#10;&#10;Description generated with very high confidence">
            <a:extLst>
              <a:ext uri="{FF2B5EF4-FFF2-40B4-BE49-F238E27FC236}">
                <a16:creationId xmlns:a16="http://schemas.microsoft.com/office/drawing/2014/main" id="{56F1F338-9BB9-4A3B-AC7D-F3337AB6DDEF}"/>
              </a:ext>
            </a:extLst>
          </p:cNvPr>
          <p:cNvPicPr>
            <a:picLocks noChangeAspect="1"/>
          </p:cNvPicPr>
          <p:nvPr/>
        </p:nvPicPr>
        <p:blipFill>
          <a:blip r:embed="rId2"/>
          <a:stretch>
            <a:fillRect/>
          </a:stretch>
        </p:blipFill>
        <p:spPr>
          <a:xfrm>
            <a:off x="3190516" y="1774526"/>
            <a:ext cx="457200" cy="457200"/>
          </a:xfrm>
          <a:prstGeom prst="rect">
            <a:avLst/>
          </a:prstGeom>
        </p:spPr>
      </p:pic>
      <p:sp>
        <p:nvSpPr>
          <p:cNvPr id="3" name="Text Placeholder 2"/>
          <p:cNvSpPr>
            <a:spLocks noGrp="1"/>
          </p:cNvSpPr>
          <p:nvPr>
            <p:ph type="body" sz="quarter" idx="13"/>
          </p:nvPr>
        </p:nvSpPr>
        <p:spPr>
          <a:xfrm>
            <a:off x="-7108" y="58498"/>
            <a:ext cx="11602909" cy="554037"/>
          </a:xfrm>
        </p:spPr>
        <p:txBody>
          <a:bodyPr vert="horz" lIns="91440" tIns="45720" rIns="91440" bIns="45720" rtlCol="0" anchor="t">
            <a:noAutofit/>
          </a:bodyPr>
          <a:lstStyle/>
          <a:p>
            <a:r>
              <a:rPr lang="en-GB">
                <a:latin typeface="Museo 500"/>
              </a:rPr>
              <a:t>Prototype: Proposed working rhythm for Housing Options service</a:t>
            </a:r>
            <a:endParaRPr lang="en-US"/>
          </a:p>
        </p:txBody>
      </p:sp>
      <p:sp>
        <p:nvSpPr>
          <p:cNvPr id="15" name="Text Placeholder 4">
            <a:extLst>
              <a:ext uri="{FF2B5EF4-FFF2-40B4-BE49-F238E27FC236}">
                <a16:creationId xmlns:a16="http://schemas.microsoft.com/office/drawing/2014/main" id="{6D09A788-2D3D-45D3-B370-46A2A88BCA53}"/>
              </a:ext>
            </a:extLst>
          </p:cNvPr>
          <p:cNvSpPr txBox="1">
            <a:spLocks/>
          </p:cNvSpPr>
          <p:nvPr/>
        </p:nvSpPr>
        <p:spPr>
          <a:xfrm>
            <a:off x="2007213" y="2180481"/>
            <a:ext cx="2482035" cy="59518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1200"/>
              </a:spcAft>
            </a:pPr>
            <a:r>
              <a:rPr lang="en-GB" sz="1200" b="1"/>
              <a:t>Individual Supervision</a:t>
            </a:r>
            <a:endParaRPr lang="en-US" sz="1200"/>
          </a:p>
        </p:txBody>
      </p:sp>
      <p:sp>
        <p:nvSpPr>
          <p:cNvPr id="16" name="Text Placeholder 4">
            <a:extLst>
              <a:ext uri="{FF2B5EF4-FFF2-40B4-BE49-F238E27FC236}">
                <a16:creationId xmlns:a16="http://schemas.microsoft.com/office/drawing/2014/main" id="{56AA9791-B308-4CF0-AE83-D580977B7CD8}"/>
              </a:ext>
            </a:extLst>
          </p:cNvPr>
          <p:cNvSpPr txBox="1">
            <a:spLocks/>
          </p:cNvSpPr>
          <p:nvPr/>
        </p:nvSpPr>
        <p:spPr>
          <a:xfrm>
            <a:off x="4713211" y="2180480"/>
            <a:ext cx="2482035" cy="59518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GB" sz="1200" b="1"/>
              <a:t>Reflective Practice</a:t>
            </a:r>
          </a:p>
        </p:txBody>
      </p:sp>
      <p:sp>
        <p:nvSpPr>
          <p:cNvPr id="17" name="Text Placeholder 4">
            <a:extLst>
              <a:ext uri="{FF2B5EF4-FFF2-40B4-BE49-F238E27FC236}">
                <a16:creationId xmlns:a16="http://schemas.microsoft.com/office/drawing/2014/main" id="{36341972-97A3-4076-AF15-35C5869278C5}"/>
              </a:ext>
            </a:extLst>
          </p:cNvPr>
          <p:cNvSpPr txBox="1">
            <a:spLocks/>
          </p:cNvSpPr>
          <p:nvPr/>
        </p:nvSpPr>
        <p:spPr>
          <a:xfrm>
            <a:off x="7355410" y="2180479"/>
            <a:ext cx="2482035" cy="59518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GB" sz="1200" b="1"/>
              <a:t>Team Meeting</a:t>
            </a:r>
            <a:endParaRPr lang="en-US" sz="1200"/>
          </a:p>
        </p:txBody>
      </p:sp>
      <p:sp>
        <p:nvSpPr>
          <p:cNvPr id="20" name="TextBox 19">
            <a:extLst>
              <a:ext uri="{FF2B5EF4-FFF2-40B4-BE49-F238E27FC236}">
                <a16:creationId xmlns:a16="http://schemas.microsoft.com/office/drawing/2014/main" id="{7437ED98-AE0B-42F0-8D2C-A4A22733D0DE}"/>
              </a:ext>
            </a:extLst>
          </p:cNvPr>
          <p:cNvSpPr txBox="1"/>
          <p:nvPr/>
        </p:nvSpPr>
        <p:spPr>
          <a:xfrm>
            <a:off x="1072551" y="2826948"/>
            <a:ext cx="1434861"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a:solidFill>
                  <a:srgbClr val="EB2227"/>
                </a:solidFill>
              </a:rPr>
              <a:t>Frequency &amp; Format</a:t>
            </a:r>
          </a:p>
        </p:txBody>
      </p:sp>
      <p:sp>
        <p:nvSpPr>
          <p:cNvPr id="21" name="TextBox 20">
            <a:extLst>
              <a:ext uri="{FF2B5EF4-FFF2-40B4-BE49-F238E27FC236}">
                <a16:creationId xmlns:a16="http://schemas.microsoft.com/office/drawing/2014/main" id="{F1097E1F-5FF3-4860-B54A-D6E810E4FC09}"/>
              </a:ext>
            </a:extLst>
          </p:cNvPr>
          <p:cNvSpPr txBox="1"/>
          <p:nvPr/>
        </p:nvSpPr>
        <p:spPr>
          <a:xfrm>
            <a:off x="1273833" y="3822400"/>
            <a:ext cx="902899"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a:solidFill>
                  <a:srgbClr val="EB2227"/>
                </a:solidFill>
              </a:rPr>
              <a:t>Purpose</a:t>
            </a:r>
            <a:endParaRPr lang="en-US" b="1">
              <a:solidFill>
                <a:srgbClr val="EB2227"/>
              </a:solidFill>
            </a:endParaRPr>
          </a:p>
        </p:txBody>
      </p:sp>
      <p:sp>
        <p:nvSpPr>
          <p:cNvPr id="23" name="TextBox 22">
            <a:extLst>
              <a:ext uri="{FF2B5EF4-FFF2-40B4-BE49-F238E27FC236}">
                <a16:creationId xmlns:a16="http://schemas.microsoft.com/office/drawing/2014/main" id="{B47EAC2B-6926-48E2-B7BF-106B4AE0B3E3}"/>
              </a:ext>
            </a:extLst>
          </p:cNvPr>
          <p:cNvSpPr txBox="1"/>
          <p:nvPr/>
        </p:nvSpPr>
        <p:spPr>
          <a:xfrm>
            <a:off x="2308464" y="2884637"/>
            <a:ext cx="2412521"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t>Monthly 1-2-1 with team leader. 1 hour in length</a:t>
            </a:r>
          </a:p>
        </p:txBody>
      </p:sp>
      <p:sp>
        <p:nvSpPr>
          <p:cNvPr id="24" name="TextBox 23">
            <a:extLst>
              <a:ext uri="{FF2B5EF4-FFF2-40B4-BE49-F238E27FC236}">
                <a16:creationId xmlns:a16="http://schemas.microsoft.com/office/drawing/2014/main" id="{0E8AA834-61F5-4ED0-B2E8-354069ABD077}"/>
              </a:ext>
            </a:extLst>
          </p:cNvPr>
          <p:cNvSpPr txBox="1"/>
          <p:nvPr/>
        </p:nvSpPr>
        <p:spPr>
          <a:xfrm>
            <a:off x="2471648" y="3332312"/>
            <a:ext cx="241252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endParaRPr lang="en-US" sz="800"/>
          </a:p>
          <a:p>
            <a:pPr marL="171450" indent="-171450">
              <a:buFont typeface="Arial" panose="020B0604020202020204" pitchFamily="34" charset="0"/>
              <a:buChar char="•"/>
            </a:pPr>
            <a:r>
              <a:rPr lang="en-US" sz="800"/>
              <a:t>Casework supervision</a:t>
            </a:r>
            <a:endParaRPr lang="en-US"/>
          </a:p>
          <a:p>
            <a:pPr marL="171450" indent="-171450">
              <a:buFont typeface="Arial" panose="020B0604020202020204" pitchFamily="34" charset="0"/>
              <a:buChar char="•"/>
            </a:pPr>
            <a:r>
              <a:rPr lang="en-US" sz="800"/>
              <a:t>Performance coaching to support professional development</a:t>
            </a:r>
            <a:endParaRPr lang="en-US"/>
          </a:p>
          <a:p>
            <a:pPr marL="171450" indent="-171450">
              <a:buFont typeface="Arial" panose="020B0604020202020204" pitchFamily="34" charset="0"/>
              <a:buChar char="•"/>
            </a:pPr>
            <a:r>
              <a:rPr lang="en-US" sz="800"/>
              <a:t>Discuss specific cases</a:t>
            </a:r>
          </a:p>
        </p:txBody>
      </p:sp>
      <p:sp>
        <p:nvSpPr>
          <p:cNvPr id="25" name="TextBox 24">
            <a:extLst>
              <a:ext uri="{FF2B5EF4-FFF2-40B4-BE49-F238E27FC236}">
                <a16:creationId xmlns:a16="http://schemas.microsoft.com/office/drawing/2014/main" id="{DCA12D27-C0BB-4174-8D49-5547A4EDFA66}"/>
              </a:ext>
            </a:extLst>
          </p:cNvPr>
          <p:cNvSpPr txBox="1"/>
          <p:nvPr/>
        </p:nvSpPr>
        <p:spPr>
          <a:xfrm>
            <a:off x="2462122" y="4568584"/>
            <a:ext cx="2353934"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rgbClr val="404041"/>
                </a:solidFill>
              </a:rPr>
              <a:t>[Topic and focus led by officer]</a:t>
            </a:r>
            <a:endParaRPr lang="en-US"/>
          </a:p>
          <a:p>
            <a:pPr marL="171450" indent="-171450">
              <a:buFont typeface="Arial"/>
              <a:buChar char="•"/>
            </a:pPr>
            <a:r>
              <a:rPr lang="en-US" sz="800"/>
              <a:t>Review caseload</a:t>
            </a:r>
          </a:p>
          <a:p>
            <a:pPr marL="171450" indent="-171450">
              <a:buFont typeface="Arial"/>
              <a:buChar char="•"/>
            </a:pPr>
            <a:r>
              <a:rPr lang="en-US" sz="800"/>
              <a:t>Advice on specific cases</a:t>
            </a:r>
          </a:p>
          <a:p>
            <a:pPr marL="171450" indent="-171450">
              <a:buFont typeface="Arial"/>
              <a:buChar char="•"/>
            </a:pPr>
            <a:r>
              <a:rPr lang="en-US" sz="800"/>
              <a:t>Performance plan, objectives, training etc.</a:t>
            </a:r>
          </a:p>
          <a:p>
            <a:pPr marL="171450" indent="-171450">
              <a:buFont typeface="Arial"/>
              <a:buChar char="•"/>
            </a:pPr>
            <a:r>
              <a:rPr lang="en-US" sz="800"/>
              <a:t>Outcomes of any practice observations/ feedback</a:t>
            </a:r>
          </a:p>
          <a:p>
            <a:pPr marL="171450" indent="-171450">
              <a:buFont typeface="Arial"/>
              <a:buChar char="•"/>
            </a:pPr>
            <a:r>
              <a:rPr lang="en-US" sz="800"/>
              <a:t>Reflective learning</a:t>
            </a:r>
          </a:p>
        </p:txBody>
      </p:sp>
      <p:sp>
        <p:nvSpPr>
          <p:cNvPr id="26" name="TextBox 25">
            <a:extLst>
              <a:ext uri="{FF2B5EF4-FFF2-40B4-BE49-F238E27FC236}">
                <a16:creationId xmlns:a16="http://schemas.microsoft.com/office/drawing/2014/main" id="{35824E07-1821-4A91-9A43-D20DD1F75CD6}"/>
              </a:ext>
            </a:extLst>
          </p:cNvPr>
          <p:cNvSpPr txBox="1"/>
          <p:nvPr/>
        </p:nvSpPr>
        <p:spPr>
          <a:xfrm>
            <a:off x="5068019" y="2775189"/>
            <a:ext cx="2275937"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t>Format to be designed and piloted. Typically a small group of 6-10 that meet on a regular basis. Will be peer-led but supported by trained facilitator initially</a:t>
            </a:r>
          </a:p>
        </p:txBody>
      </p:sp>
      <p:sp>
        <p:nvSpPr>
          <p:cNvPr id="27" name="TextBox 26">
            <a:extLst>
              <a:ext uri="{FF2B5EF4-FFF2-40B4-BE49-F238E27FC236}">
                <a16:creationId xmlns:a16="http://schemas.microsoft.com/office/drawing/2014/main" id="{70F0E1DD-0F2B-4A91-A316-EC61736EC6CD}"/>
              </a:ext>
            </a:extLst>
          </p:cNvPr>
          <p:cNvSpPr txBox="1"/>
          <p:nvPr/>
        </p:nvSpPr>
        <p:spPr>
          <a:xfrm>
            <a:off x="5081139" y="4541448"/>
            <a:ext cx="2161994"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800"/>
              <a:t>"Check-in" stage and bringing/ identifying issues</a:t>
            </a:r>
            <a:endParaRPr lang="en-US"/>
          </a:p>
          <a:p>
            <a:pPr marL="171450" indent="-171450">
              <a:buFont typeface="Arial" panose="020B0604020202020204" pitchFamily="34" charset="0"/>
              <a:buChar char="•"/>
            </a:pPr>
            <a:r>
              <a:rPr lang="en-US" sz="800"/>
              <a:t>Discussion, formulation, questions, ideas, action plans (Kolb's learning cycle)</a:t>
            </a:r>
          </a:p>
          <a:p>
            <a:pPr marL="171450" indent="-171450">
              <a:buFont typeface="Arial" panose="020B0604020202020204" pitchFamily="34" charset="0"/>
              <a:buChar char="•"/>
            </a:pPr>
            <a:r>
              <a:rPr lang="en-US" sz="800"/>
              <a:t>"Check-out" final reflections, planning next session, take-aways</a:t>
            </a:r>
          </a:p>
        </p:txBody>
      </p:sp>
      <p:sp>
        <p:nvSpPr>
          <p:cNvPr id="28" name="TextBox 27">
            <a:extLst>
              <a:ext uri="{FF2B5EF4-FFF2-40B4-BE49-F238E27FC236}">
                <a16:creationId xmlns:a16="http://schemas.microsoft.com/office/drawing/2014/main" id="{6FA2BD95-471A-471F-9D53-E0CEFF8291A8}"/>
              </a:ext>
            </a:extLst>
          </p:cNvPr>
          <p:cNvSpPr txBox="1"/>
          <p:nvPr/>
        </p:nvSpPr>
        <p:spPr>
          <a:xfrm>
            <a:off x="7713273" y="2836652"/>
            <a:ext cx="22860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t>Monthly meeting with whole team. 90 minutes in length. Rotating chair (between officers?) with standing agenda</a:t>
            </a:r>
            <a:endParaRPr lang="en-US"/>
          </a:p>
        </p:txBody>
      </p:sp>
      <p:sp>
        <p:nvSpPr>
          <p:cNvPr id="2" name="TextBox 1">
            <a:extLst>
              <a:ext uri="{FF2B5EF4-FFF2-40B4-BE49-F238E27FC236}">
                <a16:creationId xmlns:a16="http://schemas.microsoft.com/office/drawing/2014/main" id="{1B870DE0-7146-46D9-A163-DFC532B21BC5}"/>
              </a:ext>
            </a:extLst>
          </p:cNvPr>
          <p:cNvSpPr txBox="1"/>
          <p:nvPr/>
        </p:nvSpPr>
        <p:spPr>
          <a:xfrm>
            <a:off x="7769524" y="4538214"/>
            <a:ext cx="2178710" cy="14465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800"/>
              <a:t>Management updates</a:t>
            </a:r>
            <a:endParaRPr lang="en-US"/>
          </a:p>
          <a:p>
            <a:pPr marL="171450" indent="-171450">
              <a:buFont typeface="Arial" panose="020B0604020202020204" pitchFamily="34" charset="0"/>
              <a:buChar char="•"/>
            </a:pPr>
            <a:r>
              <a:rPr lang="en-US" sz="800"/>
              <a:t>Service achievements/ progress in previous month</a:t>
            </a:r>
            <a:endParaRPr lang="en-US"/>
          </a:p>
          <a:p>
            <a:pPr marL="171450" indent="-171450">
              <a:buFont typeface="Arial" panose="020B0604020202020204" pitchFamily="34" charset="0"/>
              <a:buChar char="•"/>
            </a:pPr>
            <a:r>
              <a:rPr lang="en-US" sz="800"/>
              <a:t>Plan for next month</a:t>
            </a:r>
          </a:p>
          <a:p>
            <a:pPr marL="171450" indent="-171450">
              <a:buFont typeface="Arial" panose="020B0604020202020204" pitchFamily="34" charset="0"/>
              <a:buChar char="•"/>
            </a:pPr>
            <a:r>
              <a:rPr lang="en-US" sz="800"/>
              <a:t>Showcase work e.g. specific project or successful case</a:t>
            </a:r>
          </a:p>
          <a:p>
            <a:pPr marL="171450" indent="-171450">
              <a:buFont typeface="Arial" panose="020B0604020202020204" pitchFamily="34" charset="0"/>
              <a:buChar char="•"/>
            </a:pPr>
            <a:r>
              <a:rPr lang="en-US" sz="800"/>
              <a:t>Continuous improvement (how can we work better)</a:t>
            </a:r>
            <a:endParaRPr lang="en-US"/>
          </a:p>
          <a:p>
            <a:pPr marL="171450" indent="-171450">
              <a:buFont typeface="Arial" panose="020B0604020202020204" pitchFamily="34" charset="0"/>
              <a:buChar char="•"/>
            </a:pPr>
            <a:r>
              <a:rPr lang="en-US" sz="800"/>
              <a:t>Visits from other teams and partner organisations (as and when)</a:t>
            </a:r>
          </a:p>
          <a:p>
            <a:pPr marL="171450" indent="-171450">
              <a:buFont typeface="Arial" panose="020B0604020202020204" pitchFamily="34" charset="0"/>
              <a:buChar char="•"/>
            </a:pPr>
            <a:endParaRPr lang="en-US" sz="800"/>
          </a:p>
        </p:txBody>
      </p:sp>
      <p:sp>
        <p:nvSpPr>
          <p:cNvPr id="30" name="TextBox 29">
            <a:extLst>
              <a:ext uri="{FF2B5EF4-FFF2-40B4-BE49-F238E27FC236}">
                <a16:creationId xmlns:a16="http://schemas.microsoft.com/office/drawing/2014/main" id="{79674DC3-C843-414C-9614-5C306252DB73}"/>
              </a:ext>
            </a:extLst>
          </p:cNvPr>
          <p:cNvSpPr txBox="1"/>
          <p:nvPr/>
        </p:nvSpPr>
        <p:spPr>
          <a:xfrm>
            <a:off x="5081676" y="3463865"/>
            <a:ext cx="2161816"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800"/>
              <a:t>Explore practice with others and issues of concerns</a:t>
            </a:r>
          </a:p>
          <a:p>
            <a:pPr marL="171450" indent="-171450">
              <a:buFont typeface="Arial" panose="020B0604020202020204" pitchFamily="34" charset="0"/>
              <a:buChar char="•"/>
            </a:pPr>
            <a:r>
              <a:rPr lang="en-US" sz="800"/>
              <a:t>Multiple perspectives and exchange of ideas</a:t>
            </a:r>
          </a:p>
          <a:p>
            <a:pPr marL="171450" indent="-171450">
              <a:buFont typeface="Arial" panose="020B0604020202020204" pitchFamily="34" charset="0"/>
              <a:buChar char="•"/>
            </a:pPr>
            <a:r>
              <a:rPr lang="en-US" sz="800"/>
              <a:t>Group support</a:t>
            </a:r>
          </a:p>
          <a:p>
            <a:pPr marL="171450" indent="-171450">
              <a:buFont typeface="Arial" panose="020B0604020202020204" pitchFamily="34" charset="0"/>
              <a:buChar char="•"/>
            </a:pPr>
            <a:r>
              <a:rPr lang="en-US" sz="800"/>
              <a:t>Encourage action, planning and promote self-determination</a:t>
            </a:r>
            <a:endParaRPr lang="en-US"/>
          </a:p>
        </p:txBody>
      </p:sp>
      <p:sp>
        <p:nvSpPr>
          <p:cNvPr id="31" name="TextBox 30">
            <a:extLst>
              <a:ext uri="{FF2B5EF4-FFF2-40B4-BE49-F238E27FC236}">
                <a16:creationId xmlns:a16="http://schemas.microsoft.com/office/drawing/2014/main" id="{CDAB5011-A5F0-43EE-9211-D904F8388F06}"/>
              </a:ext>
            </a:extLst>
          </p:cNvPr>
          <p:cNvSpPr txBox="1"/>
          <p:nvPr/>
        </p:nvSpPr>
        <p:spPr>
          <a:xfrm>
            <a:off x="7765568" y="3459191"/>
            <a:ext cx="2182484"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800"/>
              <a:t>Regular opportunity to get together as a service</a:t>
            </a:r>
          </a:p>
          <a:p>
            <a:pPr marL="171450" indent="-171450">
              <a:buFont typeface="Arial" panose="020B0604020202020204" pitchFamily="34" charset="0"/>
              <a:buChar char="•"/>
            </a:pPr>
            <a:r>
              <a:rPr lang="en-US" sz="800"/>
              <a:t>Share key messages and changes</a:t>
            </a:r>
          </a:p>
          <a:p>
            <a:pPr marL="171450" indent="-171450">
              <a:buFont typeface="Arial" panose="020B0604020202020204" pitchFamily="34" charset="0"/>
              <a:buChar char="•"/>
            </a:pPr>
            <a:r>
              <a:rPr lang="en-US" sz="800"/>
              <a:t>Provide updates on progress &amp; achievements</a:t>
            </a:r>
          </a:p>
          <a:p>
            <a:pPr marL="171450" indent="-171450">
              <a:buFont typeface="Arial" panose="020B0604020202020204" pitchFamily="34" charset="0"/>
              <a:buChar char="•"/>
            </a:pPr>
            <a:r>
              <a:rPr lang="en-US" sz="800"/>
              <a:t>Celebrate successes</a:t>
            </a:r>
          </a:p>
          <a:p>
            <a:pPr marL="171450" indent="-171450">
              <a:buFont typeface="Arial" panose="020B0604020202020204" pitchFamily="34" charset="0"/>
              <a:buChar char="•"/>
            </a:pPr>
            <a:r>
              <a:rPr lang="en-US" sz="800"/>
              <a:t>Keep making things better</a:t>
            </a:r>
          </a:p>
        </p:txBody>
      </p:sp>
      <p:pic>
        <p:nvPicPr>
          <p:cNvPr id="5" name="Picture 6" descr="A close up of a logo&#10;&#10;Description generated with very high confidence">
            <a:extLst>
              <a:ext uri="{FF2B5EF4-FFF2-40B4-BE49-F238E27FC236}">
                <a16:creationId xmlns:a16="http://schemas.microsoft.com/office/drawing/2014/main" id="{042563B3-ECE2-45AA-AF60-5A48363CD24C}"/>
              </a:ext>
            </a:extLst>
          </p:cNvPr>
          <p:cNvPicPr>
            <a:picLocks noChangeAspect="1"/>
          </p:cNvPicPr>
          <p:nvPr/>
        </p:nvPicPr>
        <p:blipFill>
          <a:blip r:embed="rId3"/>
          <a:stretch>
            <a:fillRect/>
          </a:stretch>
        </p:blipFill>
        <p:spPr>
          <a:xfrm>
            <a:off x="10047528" y="6007490"/>
            <a:ext cx="1312834" cy="852758"/>
          </a:xfrm>
          <a:prstGeom prst="rect">
            <a:avLst/>
          </a:prstGeom>
        </p:spPr>
      </p:pic>
      <p:pic>
        <p:nvPicPr>
          <p:cNvPr id="7" name="Picture 8">
            <a:extLst>
              <a:ext uri="{FF2B5EF4-FFF2-40B4-BE49-F238E27FC236}">
                <a16:creationId xmlns:a16="http://schemas.microsoft.com/office/drawing/2014/main" id="{A9F77DCE-BDE9-4A29-8516-353F83654CD7}"/>
              </a:ext>
            </a:extLst>
          </p:cNvPr>
          <p:cNvPicPr>
            <a:picLocks noChangeAspect="1"/>
          </p:cNvPicPr>
          <p:nvPr/>
        </p:nvPicPr>
        <p:blipFill>
          <a:blip r:embed="rId4"/>
          <a:stretch>
            <a:fillRect/>
          </a:stretch>
        </p:blipFill>
        <p:spPr>
          <a:xfrm>
            <a:off x="11469536" y="6142726"/>
            <a:ext cx="625416" cy="611038"/>
          </a:xfrm>
          <a:prstGeom prst="rect">
            <a:avLst/>
          </a:prstGeom>
        </p:spPr>
      </p:pic>
      <p:sp>
        <p:nvSpPr>
          <p:cNvPr id="33" name="TextBox 32">
            <a:extLst>
              <a:ext uri="{FF2B5EF4-FFF2-40B4-BE49-F238E27FC236}">
                <a16:creationId xmlns:a16="http://schemas.microsoft.com/office/drawing/2014/main" id="{047B2C63-C93E-4231-A367-1DC4B68521EB}"/>
              </a:ext>
            </a:extLst>
          </p:cNvPr>
          <p:cNvSpPr txBox="1"/>
          <p:nvPr/>
        </p:nvSpPr>
        <p:spPr>
          <a:xfrm>
            <a:off x="1259454" y="4702833"/>
            <a:ext cx="917276"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a:solidFill>
                  <a:srgbClr val="EB2227"/>
                </a:solidFill>
              </a:rPr>
              <a:t>Items</a:t>
            </a:r>
            <a:endParaRPr lang="en-US" b="1">
              <a:solidFill>
                <a:srgbClr val="EB2227"/>
              </a:solidFill>
            </a:endParaRPr>
          </a:p>
        </p:txBody>
      </p:sp>
      <p:pic>
        <p:nvPicPr>
          <p:cNvPr id="11" name="Picture 12" descr="A close up of a logo&#10;&#10;Description generated with very high confidence">
            <a:extLst>
              <a:ext uri="{FF2B5EF4-FFF2-40B4-BE49-F238E27FC236}">
                <a16:creationId xmlns:a16="http://schemas.microsoft.com/office/drawing/2014/main" id="{DDE97F6E-1AE8-4700-9916-7CFE68C53825}"/>
              </a:ext>
            </a:extLst>
          </p:cNvPr>
          <p:cNvPicPr>
            <a:picLocks noChangeAspect="1"/>
          </p:cNvPicPr>
          <p:nvPr/>
        </p:nvPicPr>
        <p:blipFill>
          <a:blip r:embed="rId5"/>
          <a:stretch>
            <a:fillRect/>
          </a:stretch>
        </p:blipFill>
        <p:spPr>
          <a:xfrm>
            <a:off x="5837747" y="1687363"/>
            <a:ext cx="609600" cy="609600"/>
          </a:xfrm>
          <a:prstGeom prst="rect">
            <a:avLst/>
          </a:prstGeom>
        </p:spPr>
      </p:pic>
      <p:pic>
        <p:nvPicPr>
          <p:cNvPr id="35" name="Picture 35" descr="A close up of a logo&#10;&#10;Description generated with very high confidence">
            <a:extLst>
              <a:ext uri="{FF2B5EF4-FFF2-40B4-BE49-F238E27FC236}">
                <a16:creationId xmlns:a16="http://schemas.microsoft.com/office/drawing/2014/main" id="{071034D5-93A9-464C-998C-F165A52FD5AA}"/>
              </a:ext>
            </a:extLst>
          </p:cNvPr>
          <p:cNvPicPr>
            <a:picLocks noChangeAspect="1"/>
          </p:cNvPicPr>
          <p:nvPr/>
        </p:nvPicPr>
        <p:blipFill>
          <a:blip r:embed="rId6"/>
          <a:stretch>
            <a:fillRect/>
          </a:stretch>
        </p:blipFill>
        <p:spPr>
          <a:xfrm>
            <a:off x="8507622" y="1684847"/>
            <a:ext cx="658843" cy="615891"/>
          </a:xfrm>
          <a:prstGeom prst="rect">
            <a:avLst/>
          </a:prstGeom>
        </p:spPr>
      </p:pic>
    </p:spTree>
    <p:extLst>
      <p:ext uri="{BB962C8B-B14F-4D97-AF65-F5344CB8AC3E}">
        <p14:creationId xmlns:p14="http://schemas.microsoft.com/office/powerpoint/2010/main" val="116758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108" y="58498"/>
            <a:ext cx="11602909" cy="554037"/>
          </a:xfrm>
        </p:spPr>
        <p:txBody>
          <a:bodyPr vert="horz" lIns="91440" tIns="45720" rIns="91440" bIns="45720" rtlCol="0" anchor="t">
            <a:noAutofit/>
          </a:bodyPr>
          <a:lstStyle/>
          <a:p>
            <a:r>
              <a:rPr lang="en-GB">
                <a:latin typeface="Museo 500"/>
              </a:rPr>
              <a:t>Please share your thoughts and feedback!</a:t>
            </a:r>
            <a:endParaRPr lang="en-US"/>
          </a:p>
        </p:txBody>
      </p:sp>
      <p:sp>
        <p:nvSpPr>
          <p:cNvPr id="15" name="Text Placeholder 4">
            <a:extLst>
              <a:ext uri="{FF2B5EF4-FFF2-40B4-BE49-F238E27FC236}">
                <a16:creationId xmlns:a16="http://schemas.microsoft.com/office/drawing/2014/main" id="{6D09A788-2D3D-45D3-B370-46A2A88BCA53}"/>
              </a:ext>
            </a:extLst>
          </p:cNvPr>
          <p:cNvSpPr txBox="1">
            <a:spLocks/>
          </p:cNvSpPr>
          <p:nvPr/>
        </p:nvSpPr>
        <p:spPr>
          <a:xfrm>
            <a:off x="-307541" y="915274"/>
            <a:ext cx="12402412" cy="334126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r>
              <a:rPr lang="en-GB" sz="2200" b="1"/>
              <a:t>As part of our partnership work with Crisis we have been looking at how we can improve staff wellbeing and work better as a team. We sent you a survey and have reviewed your responses. The first thing we want to try is introducing reflective practice sessions and slightly changing the format of our existing team meetings and individual supervisions. We will keep you involved throughout to check if this makes things better.</a:t>
            </a:r>
          </a:p>
          <a:p>
            <a:pPr lvl="1">
              <a:spcAft>
                <a:spcPts val="1200"/>
              </a:spcAft>
            </a:pPr>
            <a:r>
              <a:rPr lang="en-GB" sz="2200" b="1"/>
              <a:t>This is the first opportunity. The poster shows a new working rhythm we want to try for the service. Please use the post-it notes (key below) to share your thoughts and feedback; and place them on the poster. The poster will be up for a week. We will then change anything based on your feedback and start trialling the new ways of working.</a:t>
            </a:r>
          </a:p>
        </p:txBody>
      </p:sp>
      <p:pic>
        <p:nvPicPr>
          <p:cNvPr id="5" name="Picture 6" descr="A close up of a logo&#10;&#10;Description generated with very high confidence">
            <a:extLst>
              <a:ext uri="{FF2B5EF4-FFF2-40B4-BE49-F238E27FC236}">
                <a16:creationId xmlns:a16="http://schemas.microsoft.com/office/drawing/2014/main" id="{042563B3-ECE2-45AA-AF60-5A48363CD24C}"/>
              </a:ext>
            </a:extLst>
          </p:cNvPr>
          <p:cNvPicPr>
            <a:picLocks noChangeAspect="1"/>
          </p:cNvPicPr>
          <p:nvPr/>
        </p:nvPicPr>
        <p:blipFill>
          <a:blip r:embed="rId2"/>
          <a:stretch>
            <a:fillRect/>
          </a:stretch>
        </p:blipFill>
        <p:spPr>
          <a:xfrm>
            <a:off x="10047528" y="6007490"/>
            <a:ext cx="1312834" cy="852758"/>
          </a:xfrm>
          <a:prstGeom prst="rect">
            <a:avLst/>
          </a:prstGeom>
        </p:spPr>
      </p:pic>
      <p:pic>
        <p:nvPicPr>
          <p:cNvPr id="7" name="Picture 8">
            <a:extLst>
              <a:ext uri="{FF2B5EF4-FFF2-40B4-BE49-F238E27FC236}">
                <a16:creationId xmlns:a16="http://schemas.microsoft.com/office/drawing/2014/main" id="{A9F77DCE-BDE9-4A29-8516-353F83654CD7}"/>
              </a:ext>
            </a:extLst>
          </p:cNvPr>
          <p:cNvPicPr>
            <a:picLocks noChangeAspect="1"/>
          </p:cNvPicPr>
          <p:nvPr/>
        </p:nvPicPr>
        <p:blipFill>
          <a:blip r:embed="rId3"/>
          <a:stretch>
            <a:fillRect/>
          </a:stretch>
        </p:blipFill>
        <p:spPr>
          <a:xfrm>
            <a:off x="11469536" y="6142726"/>
            <a:ext cx="625416" cy="611038"/>
          </a:xfrm>
          <a:prstGeom prst="rect">
            <a:avLst/>
          </a:prstGeom>
        </p:spPr>
      </p:pic>
      <p:sp>
        <p:nvSpPr>
          <p:cNvPr id="4" name="Rectangle: Folded Corner 3">
            <a:extLst>
              <a:ext uri="{FF2B5EF4-FFF2-40B4-BE49-F238E27FC236}">
                <a16:creationId xmlns:a16="http://schemas.microsoft.com/office/drawing/2014/main" id="{267352BC-0DBD-4B79-907C-7F206E115765}"/>
              </a:ext>
            </a:extLst>
          </p:cNvPr>
          <p:cNvSpPr/>
          <p:nvPr/>
        </p:nvSpPr>
        <p:spPr>
          <a:xfrm>
            <a:off x="923026" y="4740215"/>
            <a:ext cx="914400" cy="914400"/>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Folded Corner 28">
            <a:extLst>
              <a:ext uri="{FF2B5EF4-FFF2-40B4-BE49-F238E27FC236}">
                <a16:creationId xmlns:a16="http://schemas.microsoft.com/office/drawing/2014/main" id="{CE6C39B7-2324-4BD8-ADC3-3C451375594C}"/>
              </a:ext>
            </a:extLst>
          </p:cNvPr>
          <p:cNvSpPr/>
          <p:nvPr/>
        </p:nvSpPr>
        <p:spPr>
          <a:xfrm>
            <a:off x="3050875" y="4740214"/>
            <a:ext cx="914400" cy="914400"/>
          </a:xfrm>
          <a:prstGeom prst="foldedCorne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Folded Corner 31">
            <a:extLst>
              <a:ext uri="{FF2B5EF4-FFF2-40B4-BE49-F238E27FC236}">
                <a16:creationId xmlns:a16="http://schemas.microsoft.com/office/drawing/2014/main" id="{0726DE33-8706-47F3-8134-394A5FD1FDB5}"/>
              </a:ext>
            </a:extLst>
          </p:cNvPr>
          <p:cNvSpPr/>
          <p:nvPr/>
        </p:nvSpPr>
        <p:spPr>
          <a:xfrm>
            <a:off x="5236233" y="4740213"/>
            <a:ext cx="914400" cy="914400"/>
          </a:xfrm>
          <a:prstGeom prst="foldedCorner">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Folded Corner 33">
            <a:extLst>
              <a:ext uri="{FF2B5EF4-FFF2-40B4-BE49-F238E27FC236}">
                <a16:creationId xmlns:a16="http://schemas.microsoft.com/office/drawing/2014/main" id="{180E67E9-8D6E-4449-9FB1-91B44A9EE714}"/>
              </a:ext>
            </a:extLst>
          </p:cNvPr>
          <p:cNvSpPr/>
          <p:nvPr/>
        </p:nvSpPr>
        <p:spPr>
          <a:xfrm>
            <a:off x="7421591" y="4740212"/>
            <a:ext cx="914400" cy="914400"/>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4">
            <a:extLst>
              <a:ext uri="{FF2B5EF4-FFF2-40B4-BE49-F238E27FC236}">
                <a16:creationId xmlns:a16="http://schemas.microsoft.com/office/drawing/2014/main" id="{799DF37D-7D3A-49A4-94B7-CD3ABBC4D6C6}"/>
              </a:ext>
            </a:extLst>
          </p:cNvPr>
          <p:cNvSpPr txBox="1">
            <a:spLocks/>
          </p:cNvSpPr>
          <p:nvPr/>
        </p:nvSpPr>
        <p:spPr>
          <a:xfrm>
            <a:off x="281930" y="5947348"/>
            <a:ext cx="1763168" cy="59518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1200"/>
              </a:spcAft>
            </a:pPr>
            <a:r>
              <a:rPr lang="en-GB" sz="1200" b="1"/>
              <a:t>Positives/ things you like about proposal</a:t>
            </a:r>
            <a:endParaRPr lang="en-US"/>
          </a:p>
        </p:txBody>
      </p:sp>
      <p:sp>
        <p:nvSpPr>
          <p:cNvPr id="37" name="Text Placeholder 4">
            <a:extLst>
              <a:ext uri="{FF2B5EF4-FFF2-40B4-BE49-F238E27FC236}">
                <a16:creationId xmlns:a16="http://schemas.microsoft.com/office/drawing/2014/main" id="{C49F9ADD-FCE3-4789-A047-E40F12B5255C}"/>
              </a:ext>
            </a:extLst>
          </p:cNvPr>
          <p:cNvSpPr txBox="1">
            <a:spLocks/>
          </p:cNvSpPr>
          <p:nvPr/>
        </p:nvSpPr>
        <p:spPr>
          <a:xfrm>
            <a:off x="2381024" y="5947347"/>
            <a:ext cx="1763168" cy="59518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1200"/>
              </a:spcAft>
            </a:pPr>
            <a:r>
              <a:rPr lang="en-GB" sz="1200" b="1"/>
              <a:t>Concerns/ constructive criticism</a:t>
            </a:r>
            <a:endParaRPr lang="en-US"/>
          </a:p>
        </p:txBody>
      </p:sp>
      <p:sp>
        <p:nvSpPr>
          <p:cNvPr id="38" name="Text Placeholder 4">
            <a:extLst>
              <a:ext uri="{FF2B5EF4-FFF2-40B4-BE49-F238E27FC236}">
                <a16:creationId xmlns:a16="http://schemas.microsoft.com/office/drawing/2014/main" id="{AE2D2090-53AE-435A-8F37-11B4DEF28B69}"/>
              </a:ext>
            </a:extLst>
          </p:cNvPr>
          <p:cNvSpPr txBox="1">
            <a:spLocks/>
          </p:cNvSpPr>
          <p:nvPr/>
        </p:nvSpPr>
        <p:spPr>
          <a:xfrm>
            <a:off x="4595137" y="5947347"/>
            <a:ext cx="1763168" cy="59518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1200"/>
              </a:spcAft>
            </a:pPr>
            <a:r>
              <a:rPr lang="en-GB" sz="1200" b="1"/>
              <a:t>Questions</a:t>
            </a:r>
          </a:p>
        </p:txBody>
      </p:sp>
      <p:sp>
        <p:nvSpPr>
          <p:cNvPr id="39" name="Text Placeholder 4">
            <a:extLst>
              <a:ext uri="{FF2B5EF4-FFF2-40B4-BE49-F238E27FC236}">
                <a16:creationId xmlns:a16="http://schemas.microsoft.com/office/drawing/2014/main" id="{811F68D0-7B7A-479D-8DE7-92C53DDCD4C1}"/>
              </a:ext>
            </a:extLst>
          </p:cNvPr>
          <p:cNvSpPr txBox="1">
            <a:spLocks/>
          </p:cNvSpPr>
          <p:nvPr/>
        </p:nvSpPr>
        <p:spPr>
          <a:xfrm>
            <a:off x="6737363" y="5961724"/>
            <a:ext cx="1763168" cy="59518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1200"/>
              </a:spcAft>
            </a:pPr>
            <a:r>
              <a:rPr lang="en-GB" sz="1200" b="1"/>
              <a:t>Ideas</a:t>
            </a:r>
          </a:p>
        </p:txBody>
      </p:sp>
    </p:spTree>
    <p:extLst>
      <p:ext uri="{BB962C8B-B14F-4D97-AF65-F5344CB8AC3E}">
        <p14:creationId xmlns:p14="http://schemas.microsoft.com/office/powerpoint/2010/main" val="1707276412"/>
      </p:ext>
    </p:extLst>
  </p:cSld>
  <p:clrMapOvr>
    <a:masterClrMapping/>
  </p:clrMapOvr>
</p:sld>
</file>

<file path=ppt/theme/theme1.xml><?xml version="1.0" encoding="utf-8"?>
<a:theme xmlns:a="http://schemas.openxmlformats.org/drawingml/2006/main" name="Office Theme">
  <a:themeElements>
    <a:clrScheme name="Crisis Brand">
      <a:dk1>
        <a:srgbClr val="404041"/>
      </a:dk1>
      <a:lt1>
        <a:srgbClr val="FFFFFF"/>
      </a:lt1>
      <a:dk2>
        <a:srgbClr val="404041"/>
      </a:dk2>
      <a:lt2>
        <a:srgbClr val="FFFFFF"/>
      </a:lt2>
      <a:accent1>
        <a:srgbClr val="EB2227"/>
      </a:accent1>
      <a:accent2>
        <a:srgbClr val="EF5E44"/>
      </a:accent2>
      <a:accent3>
        <a:srgbClr val="404041"/>
      </a:accent3>
      <a:accent4>
        <a:srgbClr val="636466"/>
      </a:accent4>
      <a:accent5>
        <a:srgbClr val="A0A1A4"/>
      </a:accent5>
      <a:accent6>
        <a:srgbClr val="D9D9DA"/>
      </a:accent6>
      <a:hlink>
        <a:srgbClr val="EB2227"/>
      </a:hlink>
      <a:folHlink>
        <a:srgbClr val="A0A1A4"/>
      </a:folHlink>
    </a:clrScheme>
    <a:fontScheme name="Crisis Brand">
      <a:majorFont>
        <a:latin typeface="Museo 500"/>
        <a:ea typeface=""/>
        <a:cs typeface=""/>
      </a:majorFont>
      <a:minorFont>
        <a:latin typeface="Museo Sans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d01405d-33fc-4bb1-a952-752240f8be16">
      <UserInfo>
        <DisplayName>Trish Connolly</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4" ma:contentTypeDescription="Create a new document." ma:contentTypeScope="" ma:versionID="1634f96d198e4068662188bc159504d4">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9e2d397c3a370f30d8908b9b855c0c68"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59212-239E-4847-B611-E9B4E6562FFC}">
  <ds:schemaRefs>
    <ds:schemaRef ds:uri="4962a674-d2c0-4423-af6f-36eae4b71c17"/>
    <ds:schemaRef ds:uri="693d5f35-23ae-4c0d-b5db-c343925f9159"/>
    <ds:schemaRef ds:uri="e5999770-90b3-47d6-be11-515ee44f9da5"/>
    <ds:schemaRef ds:uri="ed01405d-33fc-4bb1-a952-752240f8b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53BE916-480C-4200-A2F5-9CC5CA7F45B7}">
  <ds:schemaRefs>
    <ds:schemaRef ds:uri="http://schemas.microsoft.com/sharepoint/v3/contenttype/forms"/>
  </ds:schemaRefs>
</ds:datastoreItem>
</file>

<file path=customXml/itemProps3.xml><?xml version="1.0" encoding="utf-8"?>
<ds:datastoreItem xmlns:ds="http://schemas.openxmlformats.org/officeDocument/2006/customXml" ds:itemID="{D3783185-53EC-44F7-9090-1103AA988D4D}">
  <ds:schemaRefs>
    <ds:schemaRef ds:uri="3fce9e6b-aba6-4501-b06d-cd7538decd95"/>
    <ds:schemaRef ds:uri="ed01405d-33fc-4bb1-a952-752240f8b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Slides>
  <Notes>0</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HRA Partnership_DCC Kick Off_09.03.18_Share.pptx</dc:title>
  <cp:revision>3</cp:revision>
  <dcterms:modified xsi:type="dcterms:W3CDTF">2019-10-18T14:18:42Z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DocumentSetDescription">
    <vt:lpwstr/>
  </property>
  <property fmtid="{D5CDD505-2E9C-101B-9397-08002B2CF9AE}" pid="4" name="Office Location">
    <vt:lpwstr/>
  </property>
  <property fmtid="{D5CDD505-2E9C-101B-9397-08002B2CF9AE}" pid="5" name="Order">
    <vt:r8>21400</vt:r8>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_CopySource">
    <vt:lpwstr>https://crisisuk.sharepoint.com/sites/housing/HRA Implementation Project Work/Durham/HRA Partnership_DCC Kick Off_09.03.18_Share.pptx</vt:lpwstr>
  </property>
  <property fmtid="{D5CDD505-2E9C-101B-9397-08002B2CF9AE}" pid="11" name="AuthorIds_UIVersion_2048">
    <vt:lpwstr>10</vt:lpwstr>
  </property>
</Properties>
</file>