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handoutMasterIdLst>
    <p:handoutMasterId r:id="rId7"/>
  </p:handoutMasterIdLst>
  <p:sldIdLst>
    <p:sldId id="364"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useo 500" panose="02000000000000000000" charset="0"/>
      <p:regular r:id="rId12"/>
      <p:italic r:id="rId13"/>
    </p:embeddedFont>
    <p:embeddedFont>
      <p:font typeface="Museo Sans 500" panose="02000000000000000000"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60B5B-FD5C-6FFC-CD45-49D1DFADCA32}" v="26" dt="2019-10-18T14:24:35.752"/>
    <p1510:client id="{4A99B724-7D3E-2377-3607-79E236534C6C}" v="1053" dt="2019-07-31T14:45:33.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S::joe.smith@crisis.org.uk::339c0dfa-b3e8-40d0-9156-d00e9ede1f4e" providerId="AD" clId="Web-{3EB23F9C-4434-3B92-51C0-246D26B2FC9C}"/>
    <pc:docChg chg="modSld">
      <pc:chgData name="Joe Smith" userId="S::joe.smith@crisis.org.uk::339c0dfa-b3e8-40d0-9156-d00e9ede1f4e" providerId="AD" clId="Web-{3EB23F9C-4434-3B92-51C0-246D26B2FC9C}" dt="2019-02-14T16:16:02.773" v="1"/>
      <pc:docMkLst>
        <pc:docMk/>
      </pc:docMkLst>
      <pc:sldChg chg="modNotes">
        <pc:chgData name="Joe Smith" userId="S::joe.smith@crisis.org.uk::339c0dfa-b3e8-40d0-9156-d00e9ede1f4e" providerId="AD" clId="Web-{3EB23F9C-4434-3B92-51C0-246D26B2FC9C}" dt="2019-02-14T16:16:02.773" v="1"/>
        <pc:sldMkLst>
          <pc:docMk/>
          <pc:sldMk cId="1844066504" sldId="351"/>
        </pc:sldMkLst>
      </pc:sldChg>
    </pc:docChg>
  </pc:docChgLst>
  <pc:docChgLst>
    <pc:chgData name="Joe Smith" userId="S::joe.smith@crisis.org.uk::339c0dfa-b3e8-40d0-9156-d00e9ede1f4e" providerId="AD" clId="Web-{E6A5573E-13C5-4AFB-8683-0A14918B675D}"/>
    <pc:docChg chg="modSld">
      <pc:chgData name="Joe Smith" userId="S::joe.smith@crisis.org.uk::339c0dfa-b3e8-40d0-9156-d00e9ede1f4e" providerId="AD" clId="Web-{E6A5573E-13C5-4AFB-8683-0A14918B675D}" dt="2018-04-23T13:06:17.345" v="11"/>
      <pc:docMkLst>
        <pc:docMk/>
      </pc:docMkLst>
      <pc:sldChg chg="modSp">
        <pc:chgData name="Joe Smith" userId="S::joe.smith@crisis.org.uk::339c0dfa-b3e8-40d0-9156-d00e9ede1f4e" providerId="AD" clId="Web-{E6A5573E-13C5-4AFB-8683-0A14918B675D}" dt="2018-04-23T13:06:17.345" v="11"/>
        <pc:sldMkLst>
          <pc:docMk/>
          <pc:sldMk cId="1482923499" sldId="260"/>
        </pc:sldMkLst>
        <pc:spChg chg="mod">
          <ac:chgData name="Joe Smith" userId="S::joe.smith@crisis.org.uk::339c0dfa-b3e8-40d0-9156-d00e9ede1f4e" providerId="AD" clId="Web-{E6A5573E-13C5-4AFB-8683-0A14918B675D}" dt="2018-04-23T13:06:17.345" v="11"/>
          <ac:spMkLst>
            <pc:docMk/>
            <pc:sldMk cId="1482923499" sldId="260"/>
            <ac:spMk id="2" creationId="{00000000-0000-0000-0000-000000000000}"/>
          </ac:spMkLst>
        </pc:spChg>
      </pc:sldChg>
      <pc:sldChg chg="modSp">
        <pc:chgData name="Joe Smith" userId="S::joe.smith@crisis.org.uk::339c0dfa-b3e8-40d0-9156-d00e9ede1f4e" providerId="AD" clId="Web-{E6A5573E-13C5-4AFB-8683-0A14918B675D}" dt="2018-04-23T13:02:58.138" v="7"/>
        <pc:sldMkLst>
          <pc:docMk/>
          <pc:sldMk cId="3019885931" sldId="339"/>
        </pc:sldMkLst>
        <pc:spChg chg="mod">
          <ac:chgData name="Joe Smith" userId="S::joe.smith@crisis.org.uk::339c0dfa-b3e8-40d0-9156-d00e9ede1f4e" providerId="AD" clId="Web-{E6A5573E-13C5-4AFB-8683-0A14918B675D}" dt="2018-04-23T13:02:58.138" v="7"/>
          <ac:spMkLst>
            <pc:docMk/>
            <pc:sldMk cId="3019885931" sldId="339"/>
            <ac:spMk id="5" creationId="{00000000-0000-0000-0000-000000000000}"/>
          </ac:spMkLst>
        </pc:spChg>
      </pc:sldChg>
      <pc:sldChg chg="modSp">
        <pc:chgData name="Joe Smith" userId="S::joe.smith@crisis.org.uk::339c0dfa-b3e8-40d0-9156-d00e9ede1f4e" providerId="AD" clId="Web-{E6A5573E-13C5-4AFB-8683-0A14918B675D}" dt="2018-04-23T13:02:00.152" v="3"/>
        <pc:sldMkLst>
          <pc:docMk/>
          <pc:sldMk cId="3301923553" sldId="345"/>
        </pc:sldMkLst>
        <pc:spChg chg="mod">
          <ac:chgData name="Joe Smith" userId="S::joe.smith@crisis.org.uk::339c0dfa-b3e8-40d0-9156-d00e9ede1f4e" providerId="AD" clId="Web-{E6A5573E-13C5-4AFB-8683-0A14918B675D}" dt="2018-04-23T13:02:00.152" v="3"/>
          <ac:spMkLst>
            <pc:docMk/>
            <pc:sldMk cId="3301923553" sldId="345"/>
            <ac:spMk id="5" creationId="{00000000-0000-0000-0000-000000000000}"/>
          </ac:spMkLst>
        </pc:spChg>
      </pc:sldChg>
    </pc:docChg>
  </pc:docChgLst>
  <pc:docChgLst>
    <pc:chgData name="Katie Hoban" userId="S::katie.hoban_durham.gov.uk#ext#@crisisuk.onmicrosoft.com::7ab67ef3-0b54-4349-bad9-d2975efb001c" providerId="AD" clId="Web-{95F39992-C7B7-9866-2857-C46945E91388}"/>
    <pc:docChg chg="modSld">
      <pc:chgData name="Katie Hoban" userId="S::katie.hoban_durham.gov.uk#ext#@crisisuk.onmicrosoft.com::7ab67ef3-0b54-4349-bad9-d2975efb001c" providerId="AD" clId="Web-{95F39992-C7B7-9866-2857-C46945E91388}" dt="2019-07-17T08:13:14.594" v="11" actId="14100"/>
      <pc:docMkLst>
        <pc:docMk/>
      </pc:docMkLst>
      <pc:sldChg chg="modSp">
        <pc:chgData name="Katie Hoban" userId="S::katie.hoban_durham.gov.uk#ext#@crisisuk.onmicrosoft.com::7ab67ef3-0b54-4349-bad9-d2975efb001c" providerId="AD" clId="Web-{95F39992-C7B7-9866-2857-C46945E91388}" dt="2019-07-17T08:13:14.594" v="11" actId="14100"/>
        <pc:sldMkLst>
          <pc:docMk/>
          <pc:sldMk cId="2015437338" sldId="364"/>
        </pc:sldMkLst>
        <pc:spChg chg="mod">
          <ac:chgData name="Katie Hoban" userId="S::katie.hoban_durham.gov.uk#ext#@crisisuk.onmicrosoft.com::7ab67ef3-0b54-4349-bad9-d2975efb001c" providerId="AD" clId="Web-{95F39992-C7B7-9866-2857-C46945E91388}" dt="2019-07-17T08:12:59.640" v="9" actId="14100"/>
          <ac:spMkLst>
            <pc:docMk/>
            <pc:sldMk cId="2015437338" sldId="364"/>
            <ac:spMk id="3" creationId="{B7198A4C-6DC0-45B9-A047-B75E14E6D01C}"/>
          </ac:spMkLst>
        </pc:spChg>
        <pc:spChg chg="mod">
          <ac:chgData name="Katie Hoban" userId="S::katie.hoban_durham.gov.uk#ext#@crisisuk.onmicrosoft.com::7ab67ef3-0b54-4349-bad9-d2975efb001c" providerId="AD" clId="Web-{95F39992-C7B7-9866-2857-C46945E91388}" dt="2019-07-17T08:13:14.594" v="11" actId="14100"/>
          <ac:spMkLst>
            <pc:docMk/>
            <pc:sldMk cId="2015437338" sldId="364"/>
            <ac:spMk id="5" creationId="{7F09B711-095E-4D23-8881-BB9471FBB217}"/>
          </ac:spMkLst>
        </pc:spChg>
        <pc:spChg chg="mod">
          <ac:chgData name="Katie Hoban" userId="S::katie.hoban_durham.gov.uk#ext#@crisisuk.onmicrosoft.com::7ab67ef3-0b54-4349-bad9-d2975efb001c" providerId="AD" clId="Web-{95F39992-C7B7-9866-2857-C46945E91388}" dt="2019-07-17T08:12:19.453" v="6" actId="20577"/>
          <ac:spMkLst>
            <pc:docMk/>
            <pc:sldMk cId="2015437338" sldId="364"/>
            <ac:spMk id="29" creationId="{63499A18-584F-4566-909F-E4BC0718A6DB}"/>
          </ac:spMkLst>
        </pc:spChg>
        <pc:spChg chg="mod">
          <ac:chgData name="Katie Hoban" userId="S::katie.hoban_durham.gov.uk#ext#@crisisuk.onmicrosoft.com::7ab67ef3-0b54-4349-bad9-d2975efb001c" providerId="AD" clId="Web-{95F39992-C7B7-9866-2857-C46945E91388}" dt="2019-07-17T08:11:43.140" v="4" actId="1076"/>
          <ac:spMkLst>
            <pc:docMk/>
            <pc:sldMk cId="2015437338" sldId="364"/>
            <ac:spMk id="31" creationId="{42AF91EA-513B-4188-8AAC-A15D16FE35A1}"/>
          </ac:spMkLst>
        </pc:spChg>
      </pc:sldChg>
    </pc:docChg>
  </pc:docChgLst>
  <pc:docChgLst>
    <pc:chgData name="Joe Smith" userId="S::joe.smith@crisis.org.uk::339c0dfa-b3e8-40d0-9156-d00e9ede1f4e" providerId="AD" clId="Web-{5B04FB5F-651F-0F4E-862E-CDFC38D5F3DA}"/>
    <pc:docChg chg="addSld modSld sldOrd">
      <pc:chgData name="Joe Smith" userId="S::joe.smith@crisis.org.uk::339c0dfa-b3e8-40d0-9156-d00e9ede1f4e" providerId="AD" clId="Web-{5B04FB5F-651F-0F4E-862E-CDFC38D5F3DA}" dt="2019-02-14T17:49:50.968" v="28"/>
      <pc:docMkLst>
        <pc:docMk/>
      </pc:docMkLst>
      <pc:sldChg chg="ord">
        <pc:chgData name="Joe Smith" userId="S::joe.smith@crisis.org.uk::339c0dfa-b3e8-40d0-9156-d00e9ede1f4e" providerId="AD" clId="Web-{5B04FB5F-651F-0F4E-862E-CDFC38D5F3DA}" dt="2019-02-14T16:21:36.742" v="2"/>
        <pc:sldMkLst>
          <pc:docMk/>
          <pc:sldMk cId="1844066504" sldId="351"/>
        </pc:sldMkLst>
      </pc:sldChg>
      <pc:sldChg chg="addSp modNotes">
        <pc:chgData name="Joe Smith" userId="S::joe.smith@crisis.org.uk::339c0dfa-b3e8-40d0-9156-d00e9ede1f4e" providerId="AD" clId="Web-{5B04FB5F-651F-0F4E-862E-CDFC38D5F3DA}" dt="2019-02-14T17:49:50.968" v="28"/>
        <pc:sldMkLst>
          <pc:docMk/>
          <pc:sldMk cId="4009863391" sldId="352"/>
        </pc:sldMkLst>
        <pc:spChg chg="add">
          <ac:chgData name="Joe Smith" userId="S::joe.smith@crisis.org.uk::339c0dfa-b3e8-40d0-9156-d00e9ede1f4e" providerId="AD" clId="Web-{5B04FB5F-651F-0F4E-862E-CDFC38D5F3DA}" dt="2019-02-14T17:49:36.608" v="27"/>
          <ac:spMkLst>
            <pc:docMk/>
            <pc:sldMk cId="4009863391" sldId="352"/>
            <ac:spMk id="8" creationId="{ABFE746E-D8BB-477E-AA68-30ED38A383A0}"/>
          </ac:spMkLst>
        </pc:spChg>
        <pc:spChg chg="add">
          <ac:chgData name="Joe Smith" userId="S::joe.smith@crisis.org.uk::339c0dfa-b3e8-40d0-9156-d00e9ede1f4e" providerId="AD" clId="Web-{5B04FB5F-651F-0F4E-862E-CDFC38D5F3DA}" dt="2019-02-14T17:49:36.608" v="27"/>
          <ac:spMkLst>
            <pc:docMk/>
            <pc:sldMk cId="4009863391" sldId="352"/>
            <ac:spMk id="9" creationId="{4F35BD4B-6894-4E3E-9048-B872109813AB}"/>
          </ac:spMkLst>
        </pc:spChg>
        <pc:spChg chg="add">
          <ac:chgData name="Joe Smith" userId="S::joe.smith@crisis.org.uk::339c0dfa-b3e8-40d0-9156-d00e9ede1f4e" providerId="AD" clId="Web-{5B04FB5F-651F-0F4E-862E-CDFC38D5F3DA}" dt="2019-02-14T17:49:36.608" v="27"/>
          <ac:spMkLst>
            <pc:docMk/>
            <pc:sldMk cId="4009863391" sldId="352"/>
            <ac:spMk id="10" creationId="{9C2BFF50-B26A-4F81-AAB3-C54082C4DD9F}"/>
          </ac:spMkLst>
        </pc:spChg>
        <pc:spChg chg="add">
          <ac:chgData name="Joe Smith" userId="S::joe.smith@crisis.org.uk::339c0dfa-b3e8-40d0-9156-d00e9ede1f4e" providerId="AD" clId="Web-{5B04FB5F-651F-0F4E-862E-CDFC38D5F3DA}" dt="2019-02-14T17:49:50.968" v="28"/>
          <ac:spMkLst>
            <pc:docMk/>
            <pc:sldMk cId="4009863391" sldId="352"/>
            <ac:spMk id="11" creationId="{C312D74C-8E6D-45AC-BA2E-8D72CB47F7EF}"/>
          </ac:spMkLst>
        </pc:spChg>
        <pc:spChg chg="add">
          <ac:chgData name="Joe Smith" userId="S::joe.smith@crisis.org.uk::339c0dfa-b3e8-40d0-9156-d00e9ede1f4e" providerId="AD" clId="Web-{5B04FB5F-651F-0F4E-862E-CDFC38D5F3DA}" dt="2019-02-14T17:49:50.968" v="28"/>
          <ac:spMkLst>
            <pc:docMk/>
            <pc:sldMk cId="4009863391" sldId="352"/>
            <ac:spMk id="12" creationId="{C9D61E36-B648-4DBB-B153-703072CC1056}"/>
          </ac:spMkLst>
        </pc:spChg>
        <pc:spChg chg="add">
          <ac:chgData name="Joe Smith" userId="S::joe.smith@crisis.org.uk::339c0dfa-b3e8-40d0-9156-d00e9ede1f4e" providerId="AD" clId="Web-{5B04FB5F-651F-0F4E-862E-CDFC38D5F3DA}" dt="2019-02-14T17:49:50.968" v="28"/>
          <ac:spMkLst>
            <pc:docMk/>
            <pc:sldMk cId="4009863391" sldId="352"/>
            <ac:spMk id="13" creationId="{70BDED8A-537D-443C-9B2B-DFBFDF7BC692}"/>
          </ac:spMkLst>
        </pc:spChg>
      </pc:sldChg>
      <pc:sldChg chg="addSp delSp modSp add">
        <pc:chgData name="Joe Smith" userId="S::joe.smith@crisis.org.uk::339c0dfa-b3e8-40d0-9156-d00e9ede1f4e" providerId="AD" clId="Web-{5B04FB5F-651F-0F4E-862E-CDFC38D5F3DA}" dt="2019-02-14T16:22:16.195" v="26" actId="1076"/>
        <pc:sldMkLst>
          <pc:docMk/>
          <pc:sldMk cId="2804686785" sldId="355"/>
        </pc:sldMkLst>
        <pc:spChg chg="del">
          <ac:chgData name="Joe Smith" userId="S::joe.smith@crisis.org.uk::339c0dfa-b3e8-40d0-9156-d00e9ede1f4e" providerId="AD" clId="Web-{5B04FB5F-651F-0F4E-862E-CDFC38D5F3DA}" dt="2019-02-14T16:21:44.679" v="5"/>
          <ac:spMkLst>
            <pc:docMk/>
            <pc:sldMk cId="2804686785" sldId="355"/>
            <ac:spMk id="2" creationId="{F64B3412-E35D-47A1-8C31-A3D3705ABD8D}"/>
          </ac:spMkLst>
        </pc:spChg>
        <pc:spChg chg="del">
          <ac:chgData name="Joe Smith" userId="S::joe.smith@crisis.org.uk::339c0dfa-b3e8-40d0-9156-d00e9ede1f4e" providerId="AD" clId="Web-{5B04FB5F-651F-0F4E-862E-CDFC38D5F3DA}" dt="2019-02-14T16:22:06.539" v="23"/>
          <ac:spMkLst>
            <pc:docMk/>
            <pc:sldMk cId="2804686785" sldId="355"/>
            <ac:spMk id="3" creationId="{5ACF0E93-5195-44B3-8618-8E949175B37E}"/>
          </ac:spMkLst>
        </pc:spChg>
        <pc:spChg chg="mod">
          <ac:chgData name="Joe Smith" userId="S::joe.smith@crisis.org.uk::339c0dfa-b3e8-40d0-9156-d00e9ede1f4e" providerId="AD" clId="Web-{5B04FB5F-651F-0F4E-862E-CDFC38D5F3DA}" dt="2019-02-14T16:21:58.570" v="18" actId="20577"/>
          <ac:spMkLst>
            <pc:docMk/>
            <pc:sldMk cId="2804686785" sldId="355"/>
            <ac:spMk id="5" creationId="{34A765DE-BE5C-4860-BAB4-F717F1B5503B}"/>
          </ac:spMkLst>
        </pc:spChg>
        <pc:spChg chg="del">
          <ac:chgData name="Joe Smith" userId="S::joe.smith@crisis.org.uk::339c0dfa-b3e8-40d0-9156-d00e9ede1f4e" providerId="AD" clId="Web-{5B04FB5F-651F-0F4E-862E-CDFC38D5F3DA}" dt="2019-02-14T16:22:06.508" v="22"/>
          <ac:spMkLst>
            <pc:docMk/>
            <pc:sldMk cId="2804686785" sldId="355"/>
            <ac:spMk id="8" creationId="{94FFE757-89D4-43E6-BA24-D2FC3598B706}"/>
          </ac:spMkLst>
        </pc:spChg>
        <pc:spChg chg="add mod">
          <ac:chgData name="Joe Smith" userId="S::joe.smith@crisis.org.uk::339c0dfa-b3e8-40d0-9156-d00e9ede1f4e" providerId="AD" clId="Web-{5B04FB5F-651F-0F4E-862E-CDFC38D5F3DA}" dt="2019-02-14T16:22:06.508" v="22"/>
          <ac:spMkLst>
            <pc:docMk/>
            <pc:sldMk cId="2804686785" sldId="355"/>
            <ac:spMk id="9" creationId="{F8971791-18D2-4112-AC04-9A158054EE89}"/>
          </ac:spMkLst>
        </pc:spChg>
        <pc:spChg chg="add mod">
          <ac:chgData name="Joe Smith" userId="S::joe.smith@crisis.org.uk::339c0dfa-b3e8-40d0-9156-d00e9ede1f4e" providerId="AD" clId="Web-{5B04FB5F-651F-0F4E-862E-CDFC38D5F3DA}" dt="2019-02-14T16:22:06.539" v="23"/>
          <ac:spMkLst>
            <pc:docMk/>
            <pc:sldMk cId="2804686785" sldId="355"/>
            <ac:spMk id="12" creationId="{324194D1-4794-44A9-BE7F-B1ACAE36BFC4}"/>
          </ac:spMkLst>
        </pc:spChg>
        <pc:picChg chg="del">
          <ac:chgData name="Joe Smith" userId="S::joe.smith@crisis.org.uk::339c0dfa-b3e8-40d0-9156-d00e9ede1f4e" providerId="AD" clId="Web-{5B04FB5F-651F-0F4E-862E-CDFC38D5F3DA}" dt="2019-02-14T16:21:44.679" v="4"/>
          <ac:picMkLst>
            <pc:docMk/>
            <pc:sldMk cId="2804686785" sldId="355"/>
            <ac:picMk id="4" creationId="{D658457C-97FA-4F38-BE44-ACE8CE8F4F60}"/>
          </ac:picMkLst>
        </pc:picChg>
        <pc:picChg chg="del">
          <ac:chgData name="Joe Smith" userId="S::joe.smith@crisis.org.uk::339c0dfa-b3e8-40d0-9156-d00e9ede1f4e" providerId="AD" clId="Web-{5B04FB5F-651F-0F4E-862E-CDFC38D5F3DA}" dt="2019-02-14T16:21:44.679" v="3"/>
          <ac:picMkLst>
            <pc:docMk/>
            <pc:sldMk cId="2804686785" sldId="355"/>
            <ac:picMk id="7" creationId="{A4471241-6108-4AAA-A89C-F45F5D2E0139}"/>
          </ac:picMkLst>
        </pc:picChg>
        <pc:picChg chg="mod">
          <ac:chgData name="Joe Smith" userId="S::joe.smith@crisis.org.uk::339c0dfa-b3e8-40d0-9156-d00e9ede1f4e" providerId="AD" clId="Web-{5B04FB5F-651F-0F4E-862E-CDFC38D5F3DA}" dt="2019-02-14T16:22:16.195" v="26" actId="1076"/>
          <ac:picMkLst>
            <pc:docMk/>
            <pc:sldMk cId="2804686785" sldId="355"/>
            <ac:picMk id="11" creationId="{A631C010-8644-48EC-B2C7-BA8E9DF7587F}"/>
          </ac:picMkLst>
        </pc:picChg>
      </pc:sldChg>
    </pc:docChg>
  </pc:docChgLst>
  <pc:docChgLst>
    <pc:chgData name="Joe Smith" userId="S::joe.smith@crisis.org.uk::339c0dfa-b3e8-40d0-9156-d00e9ede1f4e" providerId="AD" clId="Web-{DE6EC6F0-60C9-4212-9398-A03A905586F0}"/>
    <pc:docChg chg="addSld delSld modSld sldOrd">
      <pc:chgData name="Joe Smith" userId="S::joe.smith@crisis.org.uk::339c0dfa-b3e8-40d0-9156-d00e9ede1f4e" providerId="AD" clId="Web-{DE6EC6F0-60C9-4212-9398-A03A905586F0}" dt="2018-04-19T09:18:56.241" v="200"/>
      <pc:docMkLst>
        <pc:docMk/>
      </pc:docMkLst>
      <pc:sldChg chg="modSp modNotes">
        <pc:chgData name="Joe Smith" userId="S::joe.smith@crisis.org.uk::339c0dfa-b3e8-40d0-9156-d00e9ede1f4e" providerId="AD" clId="Web-{DE6EC6F0-60C9-4212-9398-A03A905586F0}" dt="2018-04-19T09:06:39.496" v="58"/>
        <pc:sldMkLst>
          <pc:docMk/>
          <pc:sldMk cId="1482923499" sldId="260"/>
        </pc:sldMkLst>
        <pc:spChg chg="mod">
          <ac:chgData name="Joe Smith" userId="S::joe.smith@crisis.org.uk::339c0dfa-b3e8-40d0-9156-d00e9ede1f4e" providerId="AD" clId="Web-{DE6EC6F0-60C9-4212-9398-A03A905586F0}" dt="2018-04-19T09:02:28.013" v="22"/>
          <ac:spMkLst>
            <pc:docMk/>
            <pc:sldMk cId="1482923499" sldId="260"/>
            <ac:spMk id="2" creationId="{00000000-0000-0000-0000-000000000000}"/>
          </ac:spMkLst>
        </pc:spChg>
      </pc:sldChg>
      <pc:sldChg chg="del">
        <pc:chgData name="Joe Smith" userId="S::joe.smith@crisis.org.uk::339c0dfa-b3e8-40d0-9156-d00e9ede1f4e" providerId="AD" clId="Web-{DE6EC6F0-60C9-4212-9398-A03A905586F0}" dt="2018-04-19T09:02:47.356" v="26"/>
        <pc:sldMkLst>
          <pc:docMk/>
          <pc:sldMk cId="1102345257" sldId="277"/>
        </pc:sldMkLst>
      </pc:sldChg>
      <pc:sldChg chg="del">
        <pc:chgData name="Joe Smith" userId="S::joe.smith@crisis.org.uk::339c0dfa-b3e8-40d0-9156-d00e9ede1f4e" providerId="AD" clId="Web-{DE6EC6F0-60C9-4212-9398-A03A905586F0}" dt="2018-04-19T09:02:57.388" v="34"/>
        <pc:sldMkLst>
          <pc:docMk/>
          <pc:sldMk cId="3692972179" sldId="281"/>
        </pc:sldMkLst>
      </pc:sldChg>
      <pc:sldChg chg="del">
        <pc:chgData name="Joe Smith" userId="S::joe.smith@crisis.org.uk::339c0dfa-b3e8-40d0-9156-d00e9ede1f4e" providerId="AD" clId="Web-{DE6EC6F0-60C9-4212-9398-A03A905586F0}" dt="2018-04-19T09:02:58.950" v="36"/>
        <pc:sldMkLst>
          <pc:docMk/>
          <pc:sldMk cId="3413527414" sldId="288"/>
        </pc:sldMkLst>
      </pc:sldChg>
      <pc:sldChg chg="del">
        <pc:chgData name="Joe Smith" userId="S::joe.smith@crisis.org.uk::339c0dfa-b3e8-40d0-9156-d00e9ede1f4e" providerId="AD" clId="Web-{DE6EC6F0-60C9-4212-9398-A03A905586F0}" dt="2018-04-19T09:03:18.872" v="38"/>
        <pc:sldMkLst>
          <pc:docMk/>
          <pc:sldMk cId="2309405856" sldId="289"/>
        </pc:sldMkLst>
      </pc:sldChg>
      <pc:sldChg chg="del">
        <pc:chgData name="Joe Smith" userId="S::joe.smith@crisis.org.uk::339c0dfa-b3e8-40d0-9156-d00e9ede1f4e" providerId="AD" clId="Web-{DE6EC6F0-60C9-4212-9398-A03A905586F0}" dt="2018-04-19T09:03:28.669" v="40"/>
        <pc:sldMkLst>
          <pc:docMk/>
          <pc:sldMk cId="2606977721" sldId="290"/>
        </pc:sldMkLst>
      </pc:sldChg>
      <pc:sldChg chg="ord">
        <pc:chgData name="Joe Smith" userId="S::joe.smith@crisis.org.uk::339c0dfa-b3e8-40d0-9156-d00e9ede1f4e" providerId="AD" clId="Web-{DE6EC6F0-60C9-4212-9398-A03A905586F0}" dt="2018-04-19T09:04:04.062" v="43"/>
        <pc:sldMkLst>
          <pc:docMk/>
          <pc:sldMk cId="1862952039" sldId="292"/>
        </pc:sldMkLst>
      </pc:sldChg>
      <pc:sldChg chg="del">
        <pc:chgData name="Joe Smith" userId="S::joe.smith@crisis.org.uk::339c0dfa-b3e8-40d0-9156-d00e9ede1f4e" providerId="AD" clId="Web-{DE6EC6F0-60C9-4212-9398-A03A905586F0}" dt="2018-04-19T09:02:55.700" v="32"/>
        <pc:sldMkLst>
          <pc:docMk/>
          <pc:sldMk cId="59162072" sldId="296"/>
        </pc:sldMkLst>
      </pc:sldChg>
      <pc:sldChg chg="del">
        <pc:chgData name="Joe Smith" userId="S::joe.smith@crisis.org.uk::339c0dfa-b3e8-40d0-9156-d00e9ede1f4e" providerId="AD" clId="Web-{DE6EC6F0-60C9-4212-9398-A03A905586F0}" dt="2018-04-19T09:05:09.277" v="44"/>
        <pc:sldMkLst>
          <pc:docMk/>
          <pc:sldMk cId="3438214430" sldId="301"/>
        </pc:sldMkLst>
      </pc:sldChg>
      <pc:sldChg chg="del">
        <pc:chgData name="Joe Smith" userId="S::joe.smith@crisis.org.uk::339c0dfa-b3e8-40d0-9156-d00e9ede1f4e" providerId="AD" clId="Web-{DE6EC6F0-60C9-4212-9398-A03A905586F0}" dt="2018-04-19T09:02:58.106" v="35"/>
        <pc:sldMkLst>
          <pc:docMk/>
          <pc:sldMk cId="606565772" sldId="304"/>
        </pc:sldMkLst>
      </pc:sldChg>
      <pc:sldChg chg="del">
        <pc:chgData name="Joe Smith" userId="S::joe.smith@crisis.org.uk::339c0dfa-b3e8-40d0-9156-d00e9ede1f4e" providerId="AD" clId="Web-{DE6EC6F0-60C9-4212-9398-A03A905586F0}" dt="2018-04-19T09:02:56.606" v="33"/>
        <pc:sldMkLst>
          <pc:docMk/>
          <pc:sldMk cId="2958073450" sldId="306"/>
        </pc:sldMkLst>
      </pc:sldChg>
      <pc:sldChg chg="del">
        <pc:chgData name="Joe Smith" userId="S::joe.smith@crisis.org.uk::339c0dfa-b3e8-40d0-9156-d00e9ede1f4e" providerId="AD" clId="Web-{DE6EC6F0-60C9-4212-9398-A03A905586F0}" dt="2018-04-19T09:03:09.372" v="37"/>
        <pc:sldMkLst>
          <pc:docMk/>
          <pc:sldMk cId="2448452892" sldId="308"/>
        </pc:sldMkLst>
      </pc:sldChg>
      <pc:sldChg chg="del">
        <pc:chgData name="Joe Smith" userId="S::joe.smith@crisis.org.uk::339c0dfa-b3e8-40d0-9156-d00e9ede1f4e" providerId="AD" clId="Web-{DE6EC6F0-60C9-4212-9398-A03A905586F0}" dt="2018-04-19T09:03:26.778" v="39"/>
        <pc:sldMkLst>
          <pc:docMk/>
          <pc:sldMk cId="2664260959" sldId="310"/>
        </pc:sldMkLst>
      </pc:sldChg>
      <pc:sldChg chg="del">
        <pc:chgData name="Joe Smith" userId="S::joe.smith@crisis.org.uk::339c0dfa-b3e8-40d0-9156-d00e9ede1f4e" providerId="AD" clId="Web-{DE6EC6F0-60C9-4212-9398-A03A905586F0}" dt="2018-04-19T09:03:30.590" v="41"/>
        <pc:sldMkLst>
          <pc:docMk/>
          <pc:sldMk cId="3427124784" sldId="312"/>
        </pc:sldMkLst>
      </pc:sldChg>
      <pc:sldChg chg="addSp modSp ord">
        <pc:chgData name="Joe Smith" userId="S::joe.smith@crisis.org.uk::339c0dfa-b3e8-40d0-9156-d00e9ede1f4e" providerId="AD" clId="Web-{DE6EC6F0-60C9-4212-9398-A03A905586F0}" dt="2018-04-19T09:18:09.100" v="196"/>
        <pc:sldMkLst>
          <pc:docMk/>
          <pc:sldMk cId="2178584608" sldId="316"/>
        </pc:sldMkLst>
        <pc:spChg chg="add">
          <ac:chgData name="Joe Smith" userId="S::joe.smith@crisis.org.uk::339c0dfa-b3e8-40d0-9156-d00e9ede1f4e" providerId="AD" clId="Web-{DE6EC6F0-60C9-4212-9398-A03A905586F0}" dt="2018-04-19T09:14:49.430" v="178"/>
          <ac:spMkLst>
            <pc:docMk/>
            <pc:sldMk cId="2178584608" sldId="316"/>
            <ac:spMk id="2" creationId="{5869DCE8-C262-4FFD-829D-F1123A9D3E3E}"/>
          </ac:spMkLst>
        </pc:spChg>
        <pc:spChg chg="mod">
          <ac:chgData name="Joe Smith" userId="S::joe.smith@crisis.org.uk::339c0dfa-b3e8-40d0-9156-d00e9ede1f4e" providerId="AD" clId="Web-{DE6EC6F0-60C9-4212-9398-A03A905586F0}" dt="2018-04-19T09:18:09.100" v="196"/>
          <ac:spMkLst>
            <pc:docMk/>
            <pc:sldMk cId="2178584608" sldId="316"/>
            <ac:spMk id="5" creationId="{00000000-0000-0000-0000-000000000000}"/>
          </ac:spMkLst>
        </pc:spChg>
      </pc:sldChg>
      <pc:sldChg chg="del">
        <pc:chgData name="Joe Smith" userId="S::joe.smith@crisis.org.uk::339c0dfa-b3e8-40d0-9156-d00e9ede1f4e" providerId="AD" clId="Web-{DE6EC6F0-60C9-4212-9398-A03A905586F0}" dt="2018-04-19T09:02:48.716" v="27"/>
        <pc:sldMkLst>
          <pc:docMk/>
          <pc:sldMk cId="674583220" sldId="326"/>
        </pc:sldMkLst>
      </pc:sldChg>
      <pc:sldChg chg="del">
        <pc:chgData name="Joe Smith" userId="S::joe.smith@crisis.org.uk::339c0dfa-b3e8-40d0-9156-d00e9ede1f4e" providerId="AD" clId="Web-{DE6EC6F0-60C9-4212-9398-A03A905586F0}" dt="2018-04-19T09:02:51.356" v="28"/>
        <pc:sldMkLst>
          <pc:docMk/>
          <pc:sldMk cId="1041786155" sldId="327"/>
        </pc:sldMkLst>
      </pc:sldChg>
      <pc:sldChg chg="del">
        <pc:chgData name="Joe Smith" userId="S::joe.smith@crisis.org.uk::339c0dfa-b3e8-40d0-9156-d00e9ede1f4e" providerId="AD" clId="Web-{DE6EC6F0-60C9-4212-9398-A03A905586F0}" dt="2018-04-19T09:02:53.575" v="30"/>
        <pc:sldMkLst>
          <pc:docMk/>
          <pc:sldMk cId="3742839382" sldId="331"/>
        </pc:sldMkLst>
      </pc:sldChg>
      <pc:sldChg chg="del">
        <pc:chgData name="Joe Smith" userId="S::joe.smith@crisis.org.uk::339c0dfa-b3e8-40d0-9156-d00e9ede1f4e" providerId="AD" clId="Web-{DE6EC6F0-60C9-4212-9398-A03A905586F0}" dt="2018-04-19T09:02:54.466" v="31"/>
        <pc:sldMkLst>
          <pc:docMk/>
          <pc:sldMk cId="1155071474" sldId="333"/>
        </pc:sldMkLst>
      </pc:sldChg>
      <pc:sldChg chg="del">
        <pc:chgData name="Joe Smith" userId="S::joe.smith@crisis.org.uk::339c0dfa-b3e8-40d0-9156-d00e9ede1f4e" providerId="AD" clId="Web-{DE6EC6F0-60C9-4212-9398-A03A905586F0}" dt="2018-04-19T09:08:54.245" v="96"/>
        <pc:sldMkLst>
          <pc:docMk/>
          <pc:sldMk cId="1068016354" sldId="334"/>
        </pc:sldMkLst>
      </pc:sldChg>
      <pc:sldChg chg="modSp add replId">
        <pc:chgData name="Joe Smith" userId="S::joe.smith@crisis.org.uk::339c0dfa-b3e8-40d0-9156-d00e9ede1f4e" providerId="AD" clId="Web-{DE6EC6F0-60C9-4212-9398-A03A905586F0}" dt="2018-04-19T09:08:11.854" v="88"/>
        <pc:sldMkLst>
          <pc:docMk/>
          <pc:sldMk cId="1957795783" sldId="335"/>
        </pc:sldMkLst>
        <pc:spChg chg="mod">
          <ac:chgData name="Joe Smith" userId="S::joe.smith@crisis.org.uk::339c0dfa-b3e8-40d0-9156-d00e9ede1f4e" providerId="AD" clId="Web-{DE6EC6F0-60C9-4212-9398-A03A905586F0}" dt="2018-04-19T09:08:11.854" v="88"/>
          <ac:spMkLst>
            <pc:docMk/>
            <pc:sldMk cId="1957795783" sldId="335"/>
            <ac:spMk id="3" creationId="{00000000-0000-0000-0000-000000000000}"/>
          </ac:spMkLst>
        </pc:spChg>
      </pc:sldChg>
      <pc:sldChg chg="del">
        <pc:chgData name="Joe Smith" userId="S::joe.smith@crisis.org.uk::339c0dfa-b3e8-40d0-9156-d00e9ede1f4e" providerId="AD" clId="Web-{DE6EC6F0-60C9-4212-9398-A03A905586F0}" dt="2018-04-19T09:02:40.278" v="24"/>
        <pc:sldMkLst>
          <pc:docMk/>
          <pc:sldMk cId="745945355" sldId="336"/>
        </pc:sldMkLst>
      </pc:sldChg>
      <pc:sldChg chg="modSp add replId">
        <pc:chgData name="Joe Smith" userId="S::joe.smith@crisis.org.uk::339c0dfa-b3e8-40d0-9156-d00e9ede1f4e" providerId="AD" clId="Web-{DE6EC6F0-60C9-4212-9398-A03A905586F0}" dt="2018-04-19T09:08:32.370" v="92"/>
        <pc:sldMkLst>
          <pc:docMk/>
          <pc:sldMk cId="2038425373" sldId="336"/>
        </pc:sldMkLst>
        <pc:spChg chg="mod">
          <ac:chgData name="Joe Smith" userId="S::joe.smith@crisis.org.uk::339c0dfa-b3e8-40d0-9156-d00e9ede1f4e" providerId="AD" clId="Web-{DE6EC6F0-60C9-4212-9398-A03A905586F0}" dt="2018-04-19T09:08:32.370" v="92"/>
          <ac:spMkLst>
            <pc:docMk/>
            <pc:sldMk cId="2038425373" sldId="336"/>
            <ac:spMk id="3" creationId="{00000000-0000-0000-0000-000000000000}"/>
          </ac:spMkLst>
        </pc:spChg>
      </pc:sldChg>
      <pc:sldChg chg="del">
        <pc:chgData name="Joe Smith" userId="S::joe.smith@crisis.org.uk::339c0dfa-b3e8-40d0-9156-d00e9ede1f4e" providerId="AD" clId="Web-{DE6EC6F0-60C9-4212-9398-A03A905586F0}" dt="2018-04-19T09:02:52.513" v="29"/>
        <pc:sldMkLst>
          <pc:docMk/>
          <pc:sldMk cId="2517528048" sldId="337"/>
        </pc:sldMkLst>
      </pc:sldChg>
      <pc:sldChg chg="addSp delSp modSp add replId">
        <pc:chgData name="Joe Smith" userId="S::joe.smith@crisis.org.uk::339c0dfa-b3e8-40d0-9156-d00e9ede1f4e" providerId="AD" clId="Web-{DE6EC6F0-60C9-4212-9398-A03A905586F0}" dt="2018-04-19T09:18:56.241" v="200"/>
        <pc:sldMkLst>
          <pc:docMk/>
          <pc:sldMk cId="2689424434" sldId="337"/>
        </pc:sldMkLst>
        <pc:spChg chg="mod">
          <ac:chgData name="Joe Smith" userId="S::joe.smith@crisis.org.uk::339c0dfa-b3e8-40d0-9156-d00e9ede1f4e" providerId="AD" clId="Web-{DE6EC6F0-60C9-4212-9398-A03A905586F0}" dt="2018-04-19T09:11:32.712" v="144"/>
          <ac:spMkLst>
            <pc:docMk/>
            <pc:sldMk cId="2689424434" sldId="337"/>
            <ac:spMk id="3" creationId="{00000000-0000-0000-0000-000000000000}"/>
          </ac:spMkLst>
        </pc:spChg>
        <pc:spChg chg="add mod">
          <ac:chgData name="Joe Smith" userId="S::joe.smith@crisis.org.uk::339c0dfa-b3e8-40d0-9156-d00e9ede1f4e" providerId="AD" clId="Web-{DE6EC6F0-60C9-4212-9398-A03A905586F0}" dt="2018-04-19T09:18:56.241" v="200"/>
          <ac:spMkLst>
            <pc:docMk/>
            <pc:sldMk cId="2689424434" sldId="337"/>
            <ac:spMk id="4" creationId="{2FF5F553-A719-4A99-A66B-1AA0F3A3098F}"/>
          </ac:spMkLst>
        </pc:spChg>
        <pc:spChg chg="del">
          <ac:chgData name="Joe Smith" userId="S::joe.smith@crisis.org.uk::339c0dfa-b3e8-40d0-9156-d00e9ede1f4e" providerId="AD" clId="Web-{DE6EC6F0-60C9-4212-9398-A03A905586F0}" dt="2018-04-19T09:18:56.241" v="200"/>
          <ac:spMkLst>
            <pc:docMk/>
            <pc:sldMk cId="2689424434" sldId="337"/>
            <ac:spMk id="5" creationId="{00000000-0000-0000-0000-000000000000}"/>
          </ac:spMkLst>
        </pc:spChg>
      </pc:sldChg>
      <pc:sldChg chg="addSp modSp add replId">
        <pc:chgData name="Joe Smith" userId="S::joe.smith@crisis.org.uk::339c0dfa-b3e8-40d0-9156-d00e9ede1f4e" providerId="AD" clId="Web-{DE6EC6F0-60C9-4212-9398-A03A905586F0}" dt="2018-04-19T09:11:44.478" v="146"/>
        <pc:sldMkLst>
          <pc:docMk/>
          <pc:sldMk cId="221562237" sldId="338"/>
        </pc:sldMkLst>
        <pc:spChg chg="add mod">
          <ac:chgData name="Joe Smith" userId="S::joe.smith@crisis.org.uk::339c0dfa-b3e8-40d0-9156-d00e9ede1f4e" providerId="AD" clId="Web-{DE6EC6F0-60C9-4212-9398-A03A905586F0}" dt="2018-04-19T09:10:43.150" v="135"/>
          <ac:spMkLst>
            <pc:docMk/>
            <pc:sldMk cId="221562237" sldId="338"/>
            <ac:spMk id="2" creationId="{4E994DC9-663A-4016-BAE2-CE17E43C1D21}"/>
          </ac:spMkLst>
        </pc:spChg>
        <pc:spChg chg="mod">
          <ac:chgData name="Joe Smith" userId="S::joe.smith@crisis.org.uk::339c0dfa-b3e8-40d0-9156-d00e9ede1f4e" providerId="AD" clId="Web-{DE6EC6F0-60C9-4212-9398-A03A905586F0}" dt="2018-04-19T09:11:44.478" v="146"/>
          <ac:spMkLst>
            <pc:docMk/>
            <pc:sldMk cId="221562237" sldId="338"/>
            <ac:spMk id="3" creationId="{00000000-0000-0000-0000-000000000000}"/>
          </ac:spMkLst>
        </pc:spChg>
      </pc:sldChg>
      <pc:sldChg chg="del">
        <pc:chgData name="Joe Smith" userId="S::joe.smith@crisis.org.uk::339c0dfa-b3e8-40d0-9156-d00e9ede1f4e" providerId="AD" clId="Web-{DE6EC6F0-60C9-4212-9398-A03A905586F0}" dt="2018-04-19T09:05:43.902" v="45"/>
        <pc:sldMkLst>
          <pc:docMk/>
          <pc:sldMk cId="3001058196" sldId="338"/>
        </pc:sldMkLst>
      </pc:sldChg>
      <pc:sldChg chg="modSp add replId">
        <pc:chgData name="Joe Smith" userId="S::joe.smith@crisis.org.uk::339c0dfa-b3e8-40d0-9156-d00e9ede1f4e" providerId="AD" clId="Web-{DE6EC6F0-60C9-4212-9398-A03A905586F0}" dt="2018-04-19T09:11:38.056" v="145"/>
        <pc:sldMkLst>
          <pc:docMk/>
          <pc:sldMk cId="3019885931" sldId="339"/>
        </pc:sldMkLst>
        <pc:spChg chg="mod">
          <ac:chgData name="Joe Smith" userId="S::joe.smith@crisis.org.uk::339c0dfa-b3e8-40d0-9156-d00e9ede1f4e" providerId="AD" clId="Web-{DE6EC6F0-60C9-4212-9398-A03A905586F0}" dt="2018-04-19T09:11:38.056" v="145"/>
          <ac:spMkLst>
            <pc:docMk/>
            <pc:sldMk cId="3019885931" sldId="339"/>
            <ac:spMk id="3" creationId="{00000000-0000-0000-0000-000000000000}"/>
          </ac:spMkLst>
        </pc:spChg>
      </pc:sldChg>
      <pc:sldChg chg="del">
        <pc:chgData name="Joe Smith" userId="S::joe.smith@crisis.org.uk::339c0dfa-b3e8-40d0-9156-d00e9ede1f4e" providerId="AD" clId="Web-{DE6EC6F0-60C9-4212-9398-A03A905586F0}" dt="2018-04-19T09:06:46.027" v="59"/>
        <pc:sldMkLst>
          <pc:docMk/>
          <pc:sldMk cId="3139848068" sldId="339"/>
        </pc:sldMkLst>
      </pc:sldChg>
      <pc:sldChg chg="new del">
        <pc:chgData name="Joe Smith" userId="S::joe.smith@crisis.org.uk::339c0dfa-b3e8-40d0-9156-d00e9ede1f4e" providerId="AD" clId="Web-{DE6EC6F0-60C9-4212-9398-A03A905586F0}" dt="2018-04-19T09:02:43.278" v="25"/>
        <pc:sldMkLst>
          <pc:docMk/>
          <pc:sldMk cId="2621476143" sldId="340"/>
        </pc:sldMkLst>
      </pc:sldChg>
      <pc:sldChg chg="modSp add ord replId">
        <pc:chgData name="Joe Smith" userId="S::joe.smith@crisis.org.uk::339c0dfa-b3e8-40d0-9156-d00e9ede1f4e" providerId="AD" clId="Web-{DE6EC6F0-60C9-4212-9398-A03A905586F0}" dt="2018-04-19T09:18:41.710" v="199"/>
        <pc:sldMkLst>
          <pc:docMk/>
          <pc:sldMk cId="3231756573" sldId="340"/>
        </pc:sldMkLst>
        <pc:spChg chg="mod">
          <ac:chgData name="Joe Smith" userId="S::joe.smith@crisis.org.uk::339c0dfa-b3e8-40d0-9156-d00e9ede1f4e" providerId="AD" clId="Web-{DE6EC6F0-60C9-4212-9398-A03A905586F0}" dt="2018-04-19T09:12:44.321" v="159"/>
          <ac:spMkLst>
            <pc:docMk/>
            <pc:sldMk cId="3231756573" sldId="340"/>
            <ac:spMk id="3" creationId="{00000000-0000-0000-0000-000000000000}"/>
          </ac:spMkLst>
        </pc:spChg>
        <pc:spChg chg="mod">
          <ac:chgData name="Joe Smith" userId="S::joe.smith@crisis.org.uk::339c0dfa-b3e8-40d0-9156-d00e9ede1f4e" providerId="AD" clId="Web-{DE6EC6F0-60C9-4212-9398-A03A905586F0}" dt="2018-04-19T09:18:41.710" v="199"/>
          <ac:spMkLst>
            <pc:docMk/>
            <pc:sldMk cId="3231756573" sldId="340"/>
            <ac:spMk id="5" creationId="{00000000-0000-0000-0000-000000000000}"/>
          </ac:spMkLst>
        </pc:spChg>
      </pc:sldChg>
      <pc:sldChg chg="addSp delSp modSp add ord replId">
        <pc:chgData name="Joe Smith" userId="S::joe.smith@crisis.org.uk::339c0dfa-b3e8-40d0-9156-d00e9ede1f4e" providerId="AD" clId="Web-{DE6EC6F0-60C9-4212-9398-A03A905586F0}" dt="2018-04-19T09:18:29.382" v="197"/>
        <pc:sldMkLst>
          <pc:docMk/>
          <pc:sldMk cId="3250966355" sldId="341"/>
        </pc:sldMkLst>
        <pc:spChg chg="mod">
          <ac:chgData name="Joe Smith" userId="S::joe.smith@crisis.org.uk::339c0dfa-b3e8-40d0-9156-d00e9ede1f4e" providerId="AD" clId="Web-{DE6EC6F0-60C9-4212-9398-A03A905586F0}" dt="2018-04-19T09:13:36.790" v="174"/>
          <ac:spMkLst>
            <pc:docMk/>
            <pc:sldMk cId="3250966355" sldId="341"/>
            <ac:spMk id="3" creationId="{00000000-0000-0000-0000-000000000000}"/>
          </ac:spMkLst>
        </pc:spChg>
        <pc:spChg chg="del">
          <ac:chgData name="Joe Smith" userId="S::joe.smith@crisis.org.uk::339c0dfa-b3e8-40d0-9156-d00e9ede1f4e" providerId="AD" clId="Web-{DE6EC6F0-60C9-4212-9398-A03A905586F0}" dt="2018-04-19T09:18:29.382" v="197"/>
          <ac:spMkLst>
            <pc:docMk/>
            <pc:sldMk cId="3250966355" sldId="341"/>
            <ac:spMk id="5" creationId="{00000000-0000-0000-0000-000000000000}"/>
          </ac:spMkLst>
        </pc:spChg>
        <pc:spChg chg="add mod">
          <ac:chgData name="Joe Smith" userId="S::joe.smith@crisis.org.uk::339c0dfa-b3e8-40d0-9156-d00e9ede1f4e" providerId="AD" clId="Web-{DE6EC6F0-60C9-4212-9398-A03A905586F0}" dt="2018-04-19T09:18:29.382" v="197"/>
          <ac:spMkLst>
            <pc:docMk/>
            <pc:sldMk cId="3250966355" sldId="341"/>
            <ac:spMk id="6" creationId="{F26FA555-17BC-4786-9E6A-A4A75810EBF1}"/>
          </ac:spMkLst>
        </pc:spChg>
      </pc:sldChg>
    </pc:docChg>
  </pc:docChgLst>
  <pc:docChgLst>
    <pc:chgData name="Joe Smith" userId="S::joe.smith@crisis.org.uk::339c0dfa-b3e8-40d0-9156-d00e9ede1f4e" providerId="AD" clId="Web-{4A99B724-7D3E-2377-3607-79E236534C6C}"/>
    <pc:docChg chg="addSld modSld sldOrd">
      <pc:chgData name="Joe Smith" userId="S::joe.smith@crisis.org.uk::339c0dfa-b3e8-40d0-9156-d00e9ede1f4e" providerId="AD" clId="Web-{4A99B724-7D3E-2377-3607-79E236534C6C}" dt="2019-07-31T14:45:30.865" v="1030"/>
      <pc:docMkLst>
        <pc:docMk/>
      </pc:docMkLst>
      <pc:sldChg chg="modSp add ord replId">
        <pc:chgData name="Joe Smith" userId="S::joe.smith@crisis.org.uk::339c0dfa-b3e8-40d0-9156-d00e9ede1f4e" providerId="AD" clId="Web-{4A99B724-7D3E-2377-3607-79E236534C6C}" dt="2019-07-31T14:45:30.865" v="1030"/>
        <pc:sldMkLst>
          <pc:docMk/>
          <pc:sldMk cId="830714985" sldId="384"/>
        </pc:sldMkLst>
        <pc:spChg chg="mod">
          <ac:chgData name="Joe Smith" userId="S::joe.smith@crisis.org.uk::339c0dfa-b3e8-40d0-9156-d00e9ede1f4e" providerId="AD" clId="Web-{4A99B724-7D3E-2377-3607-79E236534C6C}" dt="2019-07-31T14:27:37.220" v="11" actId="14100"/>
          <ac:spMkLst>
            <pc:docMk/>
            <pc:sldMk cId="830714985" sldId="384"/>
            <ac:spMk id="3" creationId="{B7198A4C-6DC0-45B9-A047-B75E14E6D01C}"/>
          </ac:spMkLst>
        </pc:spChg>
        <pc:graphicFrameChg chg="mod modGraphic">
          <ac:chgData name="Joe Smith" userId="S::joe.smith@crisis.org.uk::339c0dfa-b3e8-40d0-9156-d00e9ede1f4e" providerId="AD" clId="Web-{4A99B724-7D3E-2377-3607-79E236534C6C}" dt="2019-07-31T14:45:30.865" v="1030"/>
          <ac:graphicFrameMkLst>
            <pc:docMk/>
            <pc:sldMk cId="830714985" sldId="384"/>
            <ac:graphicFrameMk id="8" creationId="{41BAC544-243E-4443-970D-1501C552F744}"/>
          </ac:graphicFrameMkLst>
        </pc:graphicFrameChg>
        <pc:graphicFrameChg chg="mod modGraphic">
          <ac:chgData name="Joe Smith" userId="S::joe.smith@crisis.org.uk::339c0dfa-b3e8-40d0-9156-d00e9ede1f4e" providerId="AD" clId="Web-{4A99B724-7D3E-2377-3607-79E236534C6C}" dt="2019-07-31T14:31:17.905" v="306" actId="1076"/>
          <ac:graphicFrameMkLst>
            <pc:docMk/>
            <pc:sldMk cId="830714985" sldId="384"/>
            <ac:graphicFrameMk id="10" creationId="{8EE4D056-221F-4D39-9BFF-9E2F8B9F151F}"/>
          </ac:graphicFrameMkLst>
        </pc:graphicFrameChg>
      </pc:sldChg>
    </pc:docChg>
  </pc:docChgLst>
  <pc:docChgLst>
    <pc:chgData name="Joe Smith" userId="S::joe.smith@crisis.org.uk::339c0dfa-b3e8-40d0-9156-d00e9ede1f4e" providerId="AD" clId="Web-{84D1CC2E-F059-56E1-AF70-222D44FC4101}"/>
    <pc:docChg chg="modSld">
      <pc:chgData name="Joe Smith" userId="S::joe.smith@crisis.org.uk::339c0dfa-b3e8-40d0-9156-d00e9ede1f4e" providerId="AD" clId="Web-{84D1CC2E-F059-56E1-AF70-222D44FC4101}" dt="2018-11-30T10:01:14.655" v="17" actId="1076"/>
      <pc:docMkLst>
        <pc:docMk/>
      </pc:docMkLst>
      <pc:sldChg chg="modSp">
        <pc:chgData name="Joe Smith" userId="S::joe.smith@crisis.org.uk::339c0dfa-b3e8-40d0-9156-d00e9ede1f4e" providerId="AD" clId="Web-{84D1CC2E-F059-56E1-AF70-222D44FC4101}" dt="2018-11-30T10:01:14.655" v="17" actId="1076"/>
        <pc:sldMkLst>
          <pc:docMk/>
          <pc:sldMk cId="4009863391" sldId="352"/>
        </pc:sldMkLst>
        <pc:spChg chg="mod">
          <ac:chgData name="Joe Smith" userId="S::joe.smith@crisis.org.uk::339c0dfa-b3e8-40d0-9156-d00e9ede1f4e" providerId="AD" clId="Web-{84D1CC2E-F059-56E1-AF70-222D44FC4101}" dt="2018-11-30T10:00:45.092" v="12" actId="20577"/>
          <ac:spMkLst>
            <pc:docMk/>
            <pc:sldMk cId="4009863391" sldId="352"/>
            <ac:spMk id="13" creationId="{D81E1E4A-D8F3-4ECF-8050-5626343DB37C}"/>
          </ac:spMkLst>
        </pc:spChg>
        <pc:spChg chg="mod">
          <ac:chgData name="Joe Smith" userId="S::joe.smith@crisis.org.uk::339c0dfa-b3e8-40d0-9156-d00e9ede1f4e" providerId="AD" clId="Web-{84D1CC2E-F059-56E1-AF70-222D44FC4101}" dt="2018-11-30T10:01:09.858" v="16" actId="1076"/>
          <ac:spMkLst>
            <pc:docMk/>
            <pc:sldMk cId="4009863391" sldId="352"/>
            <ac:spMk id="15" creationId="{FDDFC821-E835-4E51-A3DC-4B0DEA9FD63D}"/>
          </ac:spMkLst>
        </pc:spChg>
        <pc:spChg chg="mod">
          <ac:chgData name="Joe Smith" userId="S::joe.smith@crisis.org.uk::339c0dfa-b3e8-40d0-9156-d00e9ede1f4e" providerId="AD" clId="Web-{84D1CC2E-F059-56E1-AF70-222D44FC4101}" dt="2018-11-30T10:00:58.030" v="14" actId="1076"/>
          <ac:spMkLst>
            <pc:docMk/>
            <pc:sldMk cId="4009863391" sldId="352"/>
            <ac:spMk id="16" creationId="{A015EEAB-B6F4-471B-9444-1FE72E75FF7F}"/>
          </ac:spMkLst>
        </pc:spChg>
        <pc:spChg chg="mod">
          <ac:chgData name="Joe Smith" userId="S::joe.smith@crisis.org.uk::339c0dfa-b3e8-40d0-9156-d00e9ede1f4e" providerId="AD" clId="Web-{84D1CC2E-F059-56E1-AF70-222D44FC4101}" dt="2018-11-30T10:01:14.655" v="17" actId="1076"/>
          <ac:spMkLst>
            <pc:docMk/>
            <pc:sldMk cId="4009863391" sldId="352"/>
            <ac:spMk id="20" creationId="{9DFD7A4B-6002-497E-A5C6-5820510580EA}"/>
          </ac:spMkLst>
        </pc:spChg>
        <pc:spChg chg="mod">
          <ac:chgData name="Joe Smith" userId="S::joe.smith@crisis.org.uk::339c0dfa-b3e8-40d0-9156-d00e9ede1f4e" providerId="AD" clId="Web-{84D1CC2E-F059-56E1-AF70-222D44FC4101}" dt="2018-11-30T10:00:23.967" v="0" actId="1076"/>
          <ac:spMkLst>
            <pc:docMk/>
            <pc:sldMk cId="4009863391" sldId="352"/>
            <ac:spMk id="23" creationId="{946A8693-44E7-4D92-B52A-BCE000F91A40}"/>
          </ac:spMkLst>
        </pc:spChg>
      </pc:sldChg>
    </pc:docChg>
  </pc:docChgLst>
  <pc:docChgLst>
    <pc:chgData name="Joe Smith" userId="S::joe.smith@crisis.org.uk::339c0dfa-b3e8-40d0-9156-d00e9ede1f4e" providerId="AD" clId="Web-{E83689BE-531B-2F25-E37E-DE35E6D655B5}"/>
    <pc:docChg chg="modSld">
      <pc:chgData name="Joe Smith" userId="S::joe.smith@crisis.org.uk::339c0dfa-b3e8-40d0-9156-d00e9ede1f4e" providerId="AD" clId="Web-{E83689BE-531B-2F25-E37E-DE35E6D655B5}" dt="2019-05-07T15:05:00.389" v="1468"/>
      <pc:docMkLst>
        <pc:docMk/>
      </pc:docMkLst>
      <pc:sldChg chg="addSp delSp modSp modNotes">
        <pc:chgData name="Joe Smith" userId="S::joe.smith@crisis.org.uk::339c0dfa-b3e8-40d0-9156-d00e9ede1f4e" providerId="AD" clId="Web-{E83689BE-531B-2F25-E37E-DE35E6D655B5}" dt="2019-05-07T15:05:00.389" v="1468"/>
        <pc:sldMkLst>
          <pc:docMk/>
          <pc:sldMk cId="2015437338" sldId="364"/>
        </pc:sldMkLst>
        <pc:spChg chg="mod">
          <ac:chgData name="Joe Smith" userId="S::joe.smith@crisis.org.uk::339c0dfa-b3e8-40d0-9156-d00e9ede1f4e" providerId="AD" clId="Web-{E83689BE-531B-2F25-E37E-DE35E6D655B5}" dt="2019-05-07T14:47:04.525" v="1351" actId="20577"/>
          <ac:spMkLst>
            <pc:docMk/>
            <pc:sldMk cId="2015437338" sldId="364"/>
            <ac:spMk id="2" creationId="{AF358089-2733-43D9-946F-18C43AC59056}"/>
          </ac:spMkLst>
        </pc:spChg>
        <pc:spChg chg="mod">
          <ac:chgData name="Joe Smith" userId="S::joe.smith@crisis.org.uk::339c0dfa-b3e8-40d0-9156-d00e9ede1f4e" providerId="AD" clId="Web-{E83689BE-531B-2F25-E37E-DE35E6D655B5}" dt="2019-05-07T14:40:52.540" v="1217" actId="20577"/>
          <ac:spMkLst>
            <pc:docMk/>
            <pc:sldMk cId="2015437338" sldId="364"/>
            <ac:spMk id="4" creationId="{7C2B6A29-9C4D-43A3-A9BB-25C2A3EC9430}"/>
          </ac:spMkLst>
        </pc:spChg>
        <pc:spChg chg="add mod">
          <ac:chgData name="Joe Smith" userId="S::joe.smith@crisis.org.uk::339c0dfa-b3e8-40d0-9156-d00e9ede1f4e" providerId="AD" clId="Web-{E83689BE-531B-2F25-E37E-DE35E6D655B5}" dt="2019-05-07T14:45:22.572" v="1346" actId="20577"/>
          <ac:spMkLst>
            <pc:docMk/>
            <pc:sldMk cId="2015437338" sldId="364"/>
            <ac:spMk id="6" creationId="{04C698DD-ED93-4EEC-8C7B-5B965D64684F}"/>
          </ac:spMkLst>
        </pc:spChg>
        <pc:spChg chg="del">
          <ac:chgData name="Joe Smith" userId="S::joe.smith@crisis.org.uk::339c0dfa-b3e8-40d0-9156-d00e9ede1f4e" providerId="AD" clId="Web-{E83689BE-531B-2F25-E37E-DE35E6D655B5}" dt="2019-05-07T13:26:47.428" v="98"/>
          <ac:spMkLst>
            <pc:docMk/>
            <pc:sldMk cId="2015437338" sldId="364"/>
            <ac:spMk id="14" creationId="{00000000-0000-0000-0000-000000000000}"/>
          </ac:spMkLst>
        </pc:spChg>
        <pc:spChg chg="mod">
          <ac:chgData name="Joe Smith" userId="S::joe.smith@crisis.org.uk::339c0dfa-b3e8-40d0-9156-d00e9ede1f4e" providerId="AD" clId="Web-{E83689BE-531B-2F25-E37E-DE35E6D655B5}" dt="2019-05-07T14:38:55.571" v="1201" actId="1076"/>
          <ac:spMkLst>
            <pc:docMk/>
            <pc:sldMk cId="2015437338" sldId="364"/>
            <ac:spMk id="15" creationId="{00000000-0000-0000-0000-000000000000}"/>
          </ac:spMkLst>
        </pc:spChg>
        <pc:spChg chg="del">
          <ac:chgData name="Joe Smith" userId="S::joe.smith@crisis.org.uk::339c0dfa-b3e8-40d0-9156-d00e9ede1f4e" providerId="AD" clId="Web-{E83689BE-531B-2F25-E37E-DE35E6D655B5}" dt="2019-05-07T13:26:47.428" v="97"/>
          <ac:spMkLst>
            <pc:docMk/>
            <pc:sldMk cId="2015437338" sldId="364"/>
            <ac:spMk id="16" creationId="{00000000-0000-0000-0000-000000000000}"/>
          </ac:spMkLst>
        </pc:spChg>
        <pc:spChg chg="del">
          <ac:chgData name="Joe Smith" userId="S::joe.smith@crisis.org.uk::339c0dfa-b3e8-40d0-9156-d00e9ede1f4e" providerId="AD" clId="Web-{E83689BE-531B-2F25-E37E-DE35E6D655B5}" dt="2019-05-07T13:26:47.428" v="96"/>
          <ac:spMkLst>
            <pc:docMk/>
            <pc:sldMk cId="2015437338" sldId="364"/>
            <ac:spMk id="17" creationId="{00000000-0000-0000-0000-000000000000}"/>
          </ac:spMkLst>
        </pc:spChg>
        <pc:spChg chg="del">
          <ac:chgData name="Joe Smith" userId="S::joe.smith@crisis.org.uk::339c0dfa-b3e8-40d0-9156-d00e9ede1f4e" providerId="AD" clId="Web-{E83689BE-531B-2F25-E37E-DE35E6D655B5}" dt="2019-05-07T13:26:47.412" v="95"/>
          <ac:spMkLst>
            <pc:docMk/>
            <pc:sldMk cId="2015437338" sldId="364"/>
            <ac:spMk id="18" creationId="{00000000-0000-0000-0000-000000000000}"/>
          </ac:spMkLst>
        </pc:spChg>
        <pc:spChg chg="mod">
          <ac:chgData name="Joe Smith" userId="S::joe.smith@crisis.org.uk::339c0dfa-b3e8-40d0-9156-d00e9ede1f4e" providerId="AD" clId="Web-{E83689BE-531B-2F25-E37E-DE35E6D655B5}" dt="2019-05-07T14:39:05.399" v="1203" actId="1076"/>
          <ac:spMkLst>
            <pc:docMk/>
            <pc:sldMk cId="2015437338" sldId="364"/>
            <ac:spMk id="19" creationId="{00000000-0000-0000-0000-000000000000}"/>
          </ac:spMkLst>
        </pc:spChg>
        <pc:spChg chg="del">
          <ac:chgData name="Joe Smith" userId="S::joe.smith@crisis.org.uk::339c0dfa-b3e8-40d0-9156-d00e9ede1f4e" providerId="AD" clId="Web-{E83689BE-531B-2F25-E37E-DE35E6D655B5}" dt="2019-05-07T13:26:47.412" v="94"/>
          <ac:spMkLst>
            <pc:docMk/>
            <pc:sldMk cId="2015437338" sldId="364"/>
            <ac:spMk id="20" creationId="{00000000-0000-0000-0000-000000000000}"/>
          </ac:spMkLst>
        </pc:spChg>
        <pc:spChg chg="add mod">
          <ac:chgData name="Joe Smith" userId="S::joe.smith@crisis.org.uk::339c0dfa-b3e8-40d0-9156-d00e9ede1f4e" providerId="AD" clId="Web-{E83689BE-531B-2F25-E37E-DE35E6D655B5}" dt="2019-05-07T14:38:55.618" v="1202" actId="1076"/>
          <ac:spMkLst>
            <pc:docMk/>
            <pc:sldMk cId="2015437338" sldId="364"/>
            <ac:spMk id="21" creationId="{8915E32D-306B-4C54-81B3-E8289C5CDF44}"/>
          </ac:spMkLst>
        </pc:spChg>
        <pc:spChg chg="del">
          <ac:chgData name="Joe Smith" userId="S::joe.smith@crisis.org.uk::339c0dfa-b3e8-40d0-9156-d00e9ede1f4e" providerId="AD" clId="Web-{E83689BE-531B-2F25-E37E-DE35E6D655B5}" dt="2019-05-07T13:26:47.412" v="93"/>
          <ac:spMkLst>
            <pc:docMk/>
            <pc:sldMk cId="2015437338" sldId="364"/>
            <ac:spMk id="22" creationId="{00000000-0000-0000-0000-000000000000}"/>
          </ac:spMkLst>
        </pc:spChg>
        <pc:spChg chg="del">
          <ac:chgData name="Joe Smith" userId="S::joe.smith@crisis.org.uk::339c0dfa-b3e8-40d0-9156-d00e9ede1f4e" providerId="AD" clId="Web-{E83689BE-531B-2F25-E37E-DE35E6D655B5}" dt="2019-05-07T13:26:47.412" v="92"/>
          <ac:spMkLst>
            <pc:docMk/>
            <pc:sldMk cId="2015437338" sldId="364"/>
            <ac:spMk id="23" creationId="{00000000-0000-0000-0000-000000000000}"/>
          </ac:spMkLst>
        </pc:spChg>
        <pc:spChg chg="mod">
          <ac:chgData name="Joe Smith" userId="S::joe.smith@crisis.org.uk::339c0dfa-b3e8-40d0-9156-d00e9ede1f4e" providerId="AD" clId="Web-{E83689BE-531B-2F25-E37E-DE35E6D655B5}" dt="2019-05-07T14:39:05.446" v="1204" actId="1076"/>
          <ac:spMkLst>
            <pc:docMk/>
            <pc:sldMk cId="2015437338" sldId="364"/>
            <ac:spMk id="24" creationId="{B081CE99-7C9F-4177-AE94-15D059064ACA}"/>
          </ac:spMkLst>
        </pc:spChg>
        <pc:spChg chg="mod">
          <ac:chgData name="Joe Smith" userId="S::joe.smith@crisis.org.uk::339c0dfa-b3e8-40d0-9156-d00e9ede1f4e" providerId="AD" clId="Web-{E83689BE-531B-2F25-E37E-DE35E6D655B5}" dt="2019-05-07T14:39:05.477" v="1205" actId="1076"/>
          <ac:spMkLst>
            <pc:docMk/>
            <pc:sldMk cId="2015437338" sldId="364"/>
            <ac:spMk id="25" creationId="{25A0F344-0E2B-45C4-A8CD-C1D737E8F2A0}"/>
          </ac:spMkLst>
        </pc:spChg>
        <pc:spChg chg="mod">
          <ac:chgData name="Joe Smith" userId="S::joe.smith@crisis.org.uk::339c0dfa-b3e8-40d0-9156-d00e9ede1f4e" providerId="AD" clId="Web-{E83689BE-531B-2F25-E37E-DE35E6D655B5}" dt="2019-05-07T14:38:23.883" v="1194" actId="1076"/>
          <ac:spMkLst>
            <pc:docMk/>
            <pc:sldMk cId="2015437338" sldId="364"/>
            <ac:spMk id="26" creationId="{DB144F67-493A-4A20-8DCF-80156B86CEA5}"/>
          </ac:spMkLst>
        </pc:spChg>
        <pc:spChg chg="mod">
          <ac:chgData name="Joe Smith" userId="S::joe.smith@crisis.org.uk::339c0dfa-b3e8-40d0-9156-d00e9ede1f4e" providerId="AD" clId="Web-{E83689BE-531B-2F25-E37E-DE35E6D655B5}" dt="2019-05-07T14:38:55.539" v="1200" actId="1076"/>
          <ac:spMkLst>
            <pc:docMk/>
            <pc:sldMk cId="2015437338" sldId="364"/>
            <ac:spMk id="27" creationId="{9A0A448B-DA76-4662-8C38-D5C0EE4C5986}"/>
          </ac:spMkLst>
        </pc:spChg>
        <pc:spChg chg="mod">
          <ac:chgData name="Joe Smith" userId="S::joe.smith@crisis.org.uk::339c0dfa-b3e8-40d0-9156-d00e9ede1f4e" providerId="AD" clId="Web-{E83689BE-531B-2F25-E37E-DE35E6D655B5}" dt="2019-05-07T14:38:20.305" v="1193" actId="1076"/>
          <ac:spMkLst>
            <pc:docMk/>
            <pc:sldMk cId="2015437338" sldId="364"/>
            <ac:spMk id="28" creationId="{8C8E0CE9-1784-4DDC-91F2-FDD81246E4D2}"/>
          </ac:spMkLst>
        </pc:spChg>
        <pc:spChg chg="add mod">
          <ac:chgData name="Joe Smith" userId="S::joe.smith@crisis.org.uk::339c0dfa-b3e8-40d0-9156-d00e9ede1f4e" providerId="AD" clId="Web-{E83689BE-531B-2F25-E37E-DE35E6D655B5}" dt="2019-05-07T15:04:31.155" v="1454" actId="20577"/>
          <ac:spMkLst>
            <pc:docMk/>
            <pc:sldMk cId="2015437338" sldId="364"/>
            <ac:spMk id="29" creationId="{63499A18-584F-4566-909F-E4BC0718A6DB}"/>
          </ac:spMkLst>
        </pc:spChg>
        <pc:spChg chg="add mod">
          <ac:chgData name="Joe Smith" userId="S::joe.smith@crisis.org.uk::339c0dfa-b3e8-40d0-9156-d00e9ede1f4e" providerId="AD" clId="Web-{E83689BE-531B-2F25-E37E-DE35E6D655B5}" dt="2019-05-07T14:39:19.524" v="1208"/>
          <ac:spMkLst>
            <pc:docMk/>
            <pc:sldMk cId="2015437338" sldId="364"/>
            <ac:spMk id="30" creationId="{739D828A-B128-4CBF-BE8B-039D22CD3E10}"/>
          </ac:spMkLst>
        </pc:spChg>
        <pc:spChg chg="add mod">
          <ac:chgData name="Joe Smith" userId="S::joe.smith@crisis.org.uk::339c0dfa-b3e8-40d0-9156-d00e9ede1f4e" providerId="AD" clId="Web-{E83689BE-531B-2F25-E37E-DE35E6D655B5}" dt="2019-05-07T14:39:19.477" v="1207"/>
          <ac:spMkLst>
            <pc:docMk/>
            <pc:sldMk cId="2015437338" sldId="364"/>
            <ac:spMk id="31" creationId="{42AF91EA-513B-4188-8AAC-A15D16FE35A1}"/>
          </ac:spMkLst>
        </pc:spChg>
        <pc:spChg chg="add mod">
          <ac:chgData name="Joe Smith" userId="S::joe.smith@crisis.org.uk::339c0dfa-b3e8-40d0-9156-d00e9ede1f4e" providerId="AD" clId="Web-{E83689BE-531B-2F25-E37E-DE35E6D655B5}" dt="2019-05-07T14:39:19.602" v="1210"/>
          <ac:spMkLst>
            <pc:docMk/>
            <pc:sldMk cId="2015437338" sldId="364"/>
            <ac:spMk id="32" creationId="{B8F8AC49-E7C0-4D17-8BC4-27BC6EA1EB77}"/>
          </ac:spMkLst>
        </pc:spChg>
        <pc:spChg chg="add mod">
          <ac:chgData name="Joe Smith" userId="S::joe.smith@crisis.org.uk::339c0dfa-b3e8-40d0-9156-d00e9ede1f4e" providerId="AD" clId="Web-{E83689BE-531B-2F25-E37E-DE35E6D655B5}" dt="2019-05-07T14:56:30.433" v="1370" actId="1076"/>
          <ac:spMkLst>
            <pc:docMk/>
            <pc:sldMk cId="2015437338" sldId="364"/>
            <ac:spMk id="34" creationId="{2F153848-96CD-4E18-B451-F649495BBC0A}"/>
          </ac:spMkLst>
        </pc:spChg>
      </pc:sldChg>
      <pc:sldChg chg="modSp">
        <pc:chgData name="Joe Smith" userId="S::joe.smith@crisis.org.uk::339c0dfa-b3e8-40d0-9156-d00e9ede1f4e" providerId="AD" clId="Web-{E83689BE-531B-2F25-E37E-DE35E6D655B5}" dt="2019-05-07T13:15:24.035" v="5" actId="20577"/>
        <pc:sldMkLst>
          <pc:docMk/>
          <pc:sldMk cId="964143457" sldId="373"/>
        </pc:sldMkLst>
        <pc:spChg chg="mod">
          <ac:chgData name="Joe Smith" userId="S::joe.smith@crisis.org.uk::339c0dfa-b3e8-40d0-9156-d00e9ede1f4e" providerId="AD" clId="Web-{E83689BE-531B-2F25-E37E-DE35E6D655B5}" dt="2019-05-07T13:15:24.035" v="5" actId="20577"/>
          <ac:spMkLst>
            <pc:docMk/>
            <pc:sldMk cId="964143457" sldId="373"/>
            <ac:spMk id="5" creationId="{00000000-0000-0000-0000-000000000000}"/>
          </ac:spMkLst>
        </pc:spChg>
      </pc:sldChg>
    </pc:docChg>
  </pc:docChgLst>
  <pc:docChgLst>
    <pc:chgData name="Joe Smith" userId="S::joe.smith@crisis.org.uk::339c0dfa-b3e8-40d0-9156-d00e9ede1f4e" providerId="AD" clId="Web-{A10FEA50-50EE-00F9-97F1-C3D12475DA8D}"/>
    <pc:docChg chg="modSld">
      <pc:chgData name="Joe Smith" userId="S::joe.smith@crisis.org.uk::339c0dfa-b3e8-40d0-9156-d00e9ede1f4e" providerId="AD" clId="Web-{A10FEA50-50EE-00F9-97F1-C3D12475DA8D}" dt="2019-05-21T10:54:56.101" v="107"/>
      <pc:docMkLst>
        <pc:docMk/>
      </pc:docMkLst>
      <pc:sldChg chg="modNotes">
        <pc:chgData name="Joe Smith" userId="S::joe.smith@crisis.org.uk::339c0dfa-b3e8-40d0-9156-d00e9ede1f4e" providerId="AD" clId="Web-{A10FEA50-50EE-00F9-97F1-C3D12475DA8D}" dt="2019-05-21T10:54:56.101" v="107"/>
        <pc:sldMkLst>
          <pc:docMk/>
          <pc:sldMk cId="1849901946" sldId="383"/>
        </pc:sldMkLst>
      </pc:sldChg>
    </pc:docChg>
  </pc:docChgLst>
  <pc:docChgLst>
    <pc:chgData name="Trish Connolly" userId="S::trish.connolly@crisis.org.uk::74f730e1-3f09-44d5-9b1b-fdcd58531dad" providerId="AD" clId="Web-{03131133-B814-41F1-B21E-B98CF2B44198}"/>
    <pc:docChg chg="modSld">
      <pc:chgData name="Trish Connolly" userId="S::trish.connolly@crisis.org.uk::74f730e1-3f09-44d5-9b1b-fdcd58531dad" providerId="AD" clId="Web-{03131133-B814-41F1-B21E-B98CF2B44198}" dt="2018-04-23T13:16:05.991" v="81"/>
      <pc:docMkLst>
        <pc:docMk/>
      </pc:docMkLst>
      <pc:sldChg chg="modSp">
        <pc:chgData name="Trish Connolly" userId="S::trish.connolly@crisis.org.uk::74f730e1-3f09-44d5-9b1b-fdcd58531dad" providerId="AD" clId="Web-{03131133-B814-41F1-B21E-B98CF2B44198}" dt="2018-04-23T13:08:18.826" v="72"/>
        <pc:sldMkLst>
          <pc:docMk/>
          <pc:sldMk cId="3562232809" sldId="344"/>
        </pc:sldMkLst>
        <pc:spChg chg="mod">
          <ac:chgData name="Trish Connolly" userId="S::trish.connolly@crisis.org.uk::74f730e1-3f09-44d5-9b1b-fdcd58531dad" providerId="AD" clId="Web-{03131133-B814-41F1-B21E-B98CF2B44198}" dt="2018-04-23T13:08:18.826" v="72"/>
          <ac:spMkLst>
            <pc:docMk/>
            <pc:sldMk cId="3562232809" sldId="344"/>
            <ac:spMk id="8" creationId="{F196555D-AE84-4E2F-8FAB-C6024196F00F}"/>
          </ac:spMkLst>
        </pc:spChg>
      </pc:sldChg>
      <pc:sldChg chg="modSp">
        <pc:chgData name="Trish Connolly" userId="S::trish.connolly@crisis.org.uk::74f730e1-3f09-44d5-9b1b-fdcd58531dad" providerId="AD" clId="Web-{03131133-B814-41F1-B21E-B98CF2B44198}" dt="2018-04-23T13:16:05.991" v="81"/>
        <pc:sldMkLst>
          <pc:docMk/>
          <pc:sldMk cId="3301923553" sldId="345"/>
        </pc:sldMkLst>
        <pc:spChg chg="mod">
          <ac:chgData name="Trish Connolly" userId="S::trish.connolly@crisis.org.uk::74f730e1-3f09-44d5-9b1b-fdcd58531dad" providerId="AD" clId="Web-{03131133-B814-41F1-B21E-B98CF2B44198}" dt="2018-04-23T13:16:05.991" v="81"/>
          <ac:spMkLst>
            <pc:docMk/>
            <pc:sldMk cId="3301923553" sldId="345"/>
            <ac:spMk id="5" creationId="{00000000-0000-0000-0000-000000000000}"/>
          </ac:spMkLst>
        </pc:spChg>
      </pc:sldChg>
    </pc:docChg>
  </pc:docChgLst>
  <pc:docChgLst>
    <pc:chgData name="Joe Smith" userId="S::joe.smith@crisis.org.uk::339c0dfa-b3e8-40d0-9156-d00e9ede1f4e" providerId="AD" clId="Web-{878D0B2D-D03F-4E9A-5EB5-5AF645C4BB85}"/>
    <pc:docChg chg="modSld">
      <pc:chgData name="Joe Smith" userId="S::joe.smith@crisis.org.uk::339c0dfa-b3e8-40d0-9156-d00e9ede1f4e" providerId="AD" clId="Web-{878D0B2D-D03F-4E9A-5EB5-5AF645C4BB85}" dt="2019-02-25T12:13:15.127" v="11" actId="1076"/>
      <pc:docMkLst>
        <pc:docMk/>
      </pc:docMkLst>
      <pc:sldChg chg="modSp">
        <pc:chgData name="Joe Smith" userId="S::joe.smith@crisis.org.uk::339c0dfa-b3e8-40d0-9156-d00e9ede1f4e" providerId="AD" clId="Web-{878D0B2D-D03F-4E9A-5EB5-5AF645C4BB85}" dt="2019-02-25T12:13:15.127" v="11" actId="1076"/>
        <pc:sldMkLst>
          <pc:docMk/>
          <pc:sldMk cId="4009863391" sldId="352"/>
        </pc:sldMkLst>
        <pc:spChg chg="mod">
          <ac:chgData name="Joe Smith" userId="S::joe.smith@crisis.org.uk::339c0dfa-b3e8-40d0-9156-d00e9ede1f4e" providerId="AD" clId="Web-{878D0B2D-D03F-4E9A-5EB5-5AF645C4BB85}" dt="2019-02-25T12:13:15.095" v="10" actId="1076"/>
          <ac:spMkLst>
            <pc:docMk/>
            <pc:sldMk cId="4009863391" sldId="352"/>
            <ac:spMk id="12" creationId="{C9D61E36-B648-4DBB-B153-703072CC1056}"/>
          </ac:spMkLst>
        </pc:spChg>
        <pc:spChg chg="mod">
          <ac:chgData name="Joe Smith" userId="S::joe.smith@crisis.org.uk::339c0dfa-b3e8-40d0-9156-d00e9ede1f4e" providerId="AD" clId="Web-{878D0B2D-D03F-4E9A-5EB5-5AF645C4BB85}" dt="2019-02-25T12:12:39.768" v="0" actId="1076"/>
          <ac:spMkLst>
            <pc:docMk/>
            <pc:sldMk cId="4009863391" sldId="352"/>
            <ac:spMk id="13" creationId="{70BDED8A-537D-443C-9B2B-DFBFDF7BC692}"/>
          </ac:spMkLst>
        </pc:spChg>
        <pc:spChg chg="mod">
          <ac:chgData name="Joe Smith" userId="S::joe.smith@crisis.org.uk::339c0dfa-b3e8-40d0-9156-d00e9ede1f4e" providerId="AD" clId="Web-{878D0B2D-D03F-4E9A-5EB5-5AF645C4BB85}" dt="2019-02-25T12:13:15.049" v="8" actId="1076"/>
          <ac:spMkLst>
            <pc:docMk/>
            <pc:sldMk cId="4009863391" sldId="352"/>
            <ac:spMk id="14" creationId="{B3FFD169-E26E-4A86-B2B4-256626668A4F}"/>
          </ac:spMkLst>
        </pc:spChg>
        <pc:spChg chg="mod">
          <ac:chgData name="Joe Smith" userId="S::joe.smith@crisis.org.uk::339c0dfa-b3e8-40d0-9156-d00e9ede1f4e" providerId="AD" clId="Web-{878D0B2D-D03F-4E9A-5EB5-5AF645C4BB85}" dt="2019-02-25T12:13:15.064" v="9" actId="1076"/>
          <ac:spMkLst>
            <pc:docMk/>
            <pc:sldMk cId="4009863391" sldId="352"/>
            <ac:spMk id="16" creationId="{C0277F99-1D51-42F0-AB9D-E420C4BAF1B3}"/>
          </ac:spMkLst>
        </pc:spChg>
        <pc:spChg chg="mod">
          <ac:chgData name="Joe Smith" userId="S::joe.smith@crisis.org.uk::339c0dfa-b3e8-40d0-9156-d00e9ede1f4e" providerId="AD" clId="Web-{878D0B2D-D03F-4E9A-5EB5-5AF645C4BB85}" dt="2019-02-25T12:12:57.721" v="4" actId="20577"/>
          <ac:spMkLst>
            <pc:docMk/>
            <pc:sldMk cId="4009863391" sldId="352"/>
            <ac:spMk id="17" creationId="{49589963-5C2C-4A59-BAA4-DB5EC8FDA13C}"/>
          </ac:spMkLst>
        </pc:spChg>
        <pc:spChg chg="mod">
          <ac:chgData name="Joe Smith" userId="S::joe.smith@crisis.org.uk::339c0dfa-b3e8-40d0-9156-d00e9ede1f4e" providerId="AD" clId="Web-{878D0B2D-D03F-4E9A-5EB5-5AF645C4BB85}" dt="2019-02-25T12:13:15.127" v="11" actId="1076"/>
          <ac:spMkLst>
            <pc:docMk/>
            <pc:sldMk cId="4009863391" sldId="352"/>
            <ac:spMk id="18" creationId="{D2035B0B-B1CF-48F9-88D5-7F934E110F90}"/>
          </ac:spMkLst>
        </pc:spChg>
      </pc:sldChg>
    </pc:docChg>
  </pc:docChgLst>
  <pc:docChgLst>
    <pc:chgData name="Joe Smith" userId="S::joe.smith@crisis.org.uk::339c0dfa-b3e8-40d0-9156-d00e9ede1f4e" providerId="AD" clId="Web-{CF58FBE6-F9E1-153A-6F65-DCF9A9A75CFA}"/>
    <pc:docChg chg="addSld delSld modSld sldOrd">
      <pc:chgData name="Joe Smith" userId="S::joe.smith@crisis.org.uk::339c0dfa-b3e8-40d0-9156-d00e9ede1f4e" providerId="AD" clId="Web-{CF58FBE6-F9E1-153A-6F65-DCF9A9A75CFA}" dt="2019-05-21T10:50:14.292" v="331"/>
      <pc:docMkLst>
        <pc:docMk/>
      </pc:docMkLst>
      <pc:sldChg chg="modSp">
        <pc:chgData name="Joe Smith" userId="S::joe.smith@crisis.org.uk::339c0dfa-b3e8-40d0-9156-d00e9ede1f4e" providerId="AD" clId="Web-{CF58FBE6-F9E1-153A-6F65-DCF9A9A75CFA}" dt="2019-05-21T10:42:21.234" v="258" actId="20577"/>
        <pc:sldMkLst>
          <pc:docMk/>
          <pc:sldMk cId="1877796209" sldId="366"/>
        </pc:sldMkLst>
        <pc:spChg chg="mod">
          <ac:chgData name="Joe Smith" userId="S::joe.smith@crisis.org.uk::339c0dfa-b3e8-40d0-9156-d00e9ede1f4e" providerId="AD" clId="Web-{CF58FBE6-F9E1-153A-6F65-DCF9A9A75CFA}" dt="2019-05-21T10:42:21.234" v="258" actId="20577"/>
          <ac:spMkLst>
            <pc:docMk/>
            <pc:sldMk cId="1877796209" sldId="366"/>
            <ac:spMk id="3" creationId="{B7198A4C-6DC0-45B9-A047-B75E14E6D01C}"/>
          </ac:spMkLst>
        </pc:spChg>
      </pc:sldChg>
      <pc:sldChg chg="addSp delSp modSp">
        <pc:chgData name="Joe Smith" userId="S::joe.smith@crisis.org.uk::339c0dfa-b3e8-40d0-9156-d00e9ede1f4e" providerId="AD" clId="Web-{CF58FBE6-F9E1-153A-6F65-DCF9A9A75CFA}" dt="2019-05-21T10:40:35.125" v="254" actId="20577"/>
        <pc:sldMkLst>
          <pc:docMk/>
          <pc:sldMk cId="795897432" sldId="381"/>
        </pc:sldMkLst>
        <pc:spChg chg="add mod">
          <ac:chgData name="Joe Smith" userId="S::joe.smith@crisis.org.uk::339c0dfa-b3e8-40d0-9156-d00e9ede1f4e" providerId="AD" clId="Web-{CF58FBE6-F9E1-153A-6F65-DCF9A9A75CFA}" dt="2019-05-21T10:37:03.549" v="190" actId="20577"/>
          <ac:spMkLst>
            <pc:docMk/>
            <pc:sldMk cId="795897432" sldId="381"/>
            <ac:spMk id="4" creationId="{5F04A916-E626-4948-A116-4C6A847883CA}"/>
          </ac:spMkLst>
        </pc:spChg>
        <pc:spChg chg="add mod">
          <ac:chgData name="Joe Smith" userId="S::joe.smith@crisis.org.uk::339c0dfa-b3e8-40d0-9156-d00e9ede1f4e" providerId="AD" clId="Web-{CF58FBE6-F9E1-153A-6F65-DCF9A9A75CFA}" dt="2019-05-21T10:40:35.125" v="254" actId="20577"/>
          <ac:spMkLst>
            <pc:docMk/>
            <pc:sldMk cId="795897432" sldId="381"/>
            <ac:spMk id="5" creationId="{31A0813C-497C-485B-8C6A-8F580843AAF6}"/>
          </ac:spMkLst>
        </pc:spChg>
        <pc:spChg chg="mod">
          <ac:chgData name="Joe Smith" userId="S::joe.smith@crisis.org.uk::339c0dfa-b3e8-40d0-9156-d00e9ede1f4e" providerId="AD" clId="Web-{CF58FBE6-F9E1-153A-6F65-DCF9A9A75CFA}" dt="2019-05-21T10:34:34.503" v="171" actId="14100"/>
          <ac:spMkLst>
            <pc:docMk/>
            <pc:sldMk cId="795897432" sldId="381"/>
            <ac:spMk id="7" creationId="{34F6F47D-12C3-40A5-9173-4441E7F924A3}"/>
          </ac:spMkLst>
        </pc:spChg>
        <pc:spChg chg="mod">
          <ac:chgData name="Joe Smith" userId="S::joe.smith@crisis.org.uk::339c0dfa-b3e8-40d0-9156-d00e9ede1f4e" providerId="AD" clId="Web-{CF58FBE6-F9E1-153A-6F65-DCF9A9A75CFA}" dt="2019-05-21T10:34:34.425" v="169" actId="14100"/>
          <ac:spMkLst>
            <pc:docMk/>
            <pc:sldMk cId="795897432" sldId="381"/>
            <ac:spMk id="14" creationId="{92300AD3-87A2-45EB-8053-F8A7D4ACD9B2}"/>
          </ac:spMkLst>
        </pc:spChg>
        <pc:spChg chg="mod">
          <ac:chgData name="Joe Smith" userId="S::joe.smith@crisis.org.uk::339c0dfa-b3e8-40d0-9156-d00e9ede1f4e" providerId="AD" clId="Web-{CF58FBE6-F9E1-153A-6F65-DCF9A9A75CFA}" dt="2019-05-21T10:34:34.472" v="170" actId="14100"/>
          <ac:spMkLst>
            <pc:docMk/>
            <pc:sldMk cId="795897432" sldId="381"/>
            <ac:spMk id="15" creationId="{7C273596-6A10-4AB8-BD76-B61DE315A728}"/>
          </ac:spMkLst>
        </pc:spChg>
        <pc:spChg chg="mod">
          <ac:chgData name="Joe Smith" userId="S::joe.smith@crisis.org.uk::339c0dfa-b3e8-40d0-9156-d00e9ede1f4e" providerId="AD" clId="Web-{CF58FBE6-F9E1-153A-6F65-DCF9A9A75CFA}" dt="2019-05-21T10:33:29.957" v="156" actId="1076"/>
          <ac:spMkLst>
            <pc:docMk/>
            <pc:sldMk cId="795897432" sldId="381"/>
            <ac:spMk id="16" creationId="{DE23E94D-2519-4359-AC67-6AC1F54BFBA7}"/>
          </ac:spMkLst>
        </pc:spChg>
        <pc:spChg chg="mod">
          <ac:chgData name="Joe Smith" userId="S::joe.smith@crisis.org.uk::339c0dfa-b3e8-40d0-9156-d00e9ede1f4e" providerId="AD" clId="Web-{CF58FBE6-F9E1-153A-6F65-DCF9A9A75CFA}" dt="2019-05-21T10:33:29.988" v="157" actId="1076"/>
          <ac:spMkLst>
            <pc:docMk/>
            <pc:sldMk cId="795897432" sldId="381"/>
            <ac:spMk id="17" creationId="{2A7E859B-FBC1-4A71-8E15-A700C9C9DE08}"/>
          </ac:spMkLst>
        </pc:spChg>
        <pc:spChg chg="mod">
          <ac:chgData name="Joe Smith" userId="S::joe.smith@crisis.org.uk::339c0dfa-b3e8-40d0-9156-d00e9ede1f4e" providerId="AD" clId="Web-{CF58FBE6-F9E1-153A-6F65-DCF9A9A75CFA}" dt="2019-05-21T10:33:30.019" v="158" actId="1076"/>
          <ac:spMkLst>
            <pc:docMk/>
            <pc:sldMk cId="795897432" sldId="381"/>
            <ac:spMk id="18" creationId="{CE1B430F-4AFD-4327-B18C-ED2551227D2C}"/>
          </ac:spMkLst>
        </pc:spChg>
        <pc:spChg chg="mod">
          <ac:chgData name="Joe Smith" userId="S::joe.smith@crisis.org.uk::339c0dfa-b3e8-40d0-9156-d00e9ede1f4e" providerId="AD" clId="Web-{CF58FBE6-F9E1-153A-6F65-DCF9A9A75CFA}" dt="2019-05-21T10:33:30.050" v="159" actId="1076"/>
          <ac:spMkLst>
            <pc:docMk/>
            <pc:sldMk cId="795897432" sldId="381"/>
            <ac:spMk id="19" creationId="{FA6C10CE-8E0E-48A7-A40E-E40D69483311}"/>
          </ac:spMkLst>
        </pc:spChg>
        <pc:spChg chg="del mod">
          <ac:chgData name="Joe Smith" userId="S::joe.smith@crisis.org.uk::339c0dfa-b3e8-40d0-9156-d00e9ede1f4e" providerId="AD" clId="Web-{CF58FBE6-F9E1-153A-6F65-DCF9A9A75CFA}" dt="2019-05-21T10:29:16.146" v="74"/>
          <ac:spMkLst>
            <pc:docMk/>
            <pc:sldMk cId="795897432" sldId="381"/>
            <ac:spMk id="20" creationId="{B32E4566-97AB-4C60-83C7-5EE8F851207A}"/>
          </ac:spMkLst>
        </pc:spChg>
        <pc:spChg chg="mod">
          <ac:chgData name="Joe Smith" userId="S::joe.smith@crisis.org.uk::339c0dfa-b3e8-40d0-9156-d00e9ede1f4e" providerId="AD" clId="Web-{CF58FBE6-F9E1-153A-6F65-DCF9A9A75CFA}" dt="2019-05-21T10:33:30.082" v="160" actId="1076"/>
          <ac:spMkLst>
            <pc:docMk/>
            <pc:sldMk cId="795897432" sldId="381"/>
            <ac:spMk id="21" creationId="{695B7439-24F9-4297-B155-4DB513EC849F}"/>
          </ac:spMkLst>
        </pc:spChg>
        <pc:spChg chg="del">
          <ac:chgData name="Joe Smith" userId="S::joe.smith@crisis.org.uk::339c0dfa-b3e8-40d0-9156-d00e9ede1f4e" providerId="AD" clId="Web-{CF58FBE6-F9E1-153A-6F65-DCF9A9A75CFA}" dt="2019-05-21T10:29:44.271" v="102"/>
          <ac:spMkLst>
            <pc:docMk/>
            <pc:sldMk cId="795897432" sldId="381"/>
            <ac:spMk id="22" creationId="{75DC6313-DBAA-42A4-AD2C-DEAFB1F6BA70}"/>
          </ac:spMkLst>
        </pc:spChg>
        <pc:spChg chg="mod">
          <ac:chgData name="Joe Smith" userId="S::joe.smith@crisis.org.uk::339c0dfa-b3e8-40d0-9156-d00e9ede1f4e" providerId="AD" clId="Web-{CF58FBE6-F9E1-153A-6F65-DCF9A9A75CFA}" dt="2019-05-21T10:33:30.144" v="161" actId="1076"/>
          <ac:spMkLst>
            <pc:docMk/>
            <pc:sldMk cId="795897432" sldId="381"/>
            <ac:spMk id="23" creationId="{62A6E890-CD91-4C0A-9C2C-1AB7FACDD81F}"/>
          </ac:spMkLst>
        </pc:spChg>
        <pc:spChg chg="mod">
          <ac:chgData name="Joe Smith" userId="S::joe.smith@crisis.org.uk::339c0dfa-b3e8-40d0-9156-d00e9ede1f4e" providerId="AD" clId="Web-{CF58FBE6-F9E1-153A-6F65-DCF9A9A75CFA}" dt="2019-05-21T10:33:30.191" v="162" actId="1076"/>
          <ac:spMkLst>
            <pc:docMk/>
            <pc:sldMk cId="795897432" sldId="381"/>
            <ac:spMk id="24" creationId="{E915B1C3-D2D2-41C8-B8C4-E0D1C05E7B4A}"/>
          </ac:spMkLst>
        </pc:spChg>
        <pc:spChg chg="mod">
          <ac:chgData name="Joe Smith" userId="S::joe.smith@crisis.org.uk::339c0dfa-b3e8-40d0-9156-d00e9ede1f4e" providerId="AD" clId="Web-{CF58FBE6-F9E1-153A-6F65-DCF9A9A75CFA}" dt="2019-05-21T10:33:30.222" v="163" actId="1076"/>
          <ac:spMkLst>
            <pc:docMk/>
            <pc:sldMk cId="795897432" sldId="381"/>
            <ac:spMk id="25" creationId="{2F4A6305-1B39-4DDD-A52B-6A64E21E6408}"/>
          </ac:spMkLst>
        </pc:spChg>
        <pc:spChg chg="del">
          <ac:chgData name="Joe Smith" userId="S::joe.smith@crisis.org.uk::339c0dfa-b3e8-40d0-9156-d00e9ede1f4e" providerId="AD" clId="Web-{CF58FBE6-F9E1-153A-6F65-DCF9A9A75CFA}" dt="2019-05-21T10:27:58.334" v="68"/>
          <ac:spMkLst>
            <pc:docMk/>
            <pc:sldMk cId="795897432" sldId="381"/>
            <ac:spMk id="26" creationId="{E4859797-F6F1-4211-BC53-0F7EC0CE101C}"/>
          </ac:spMkLst>
        </pc:spChg>
        <pc:spChg chg="add mod">
          <ac:chgData name="Joe Smith" userId="S::joe.smith@crisis.org.uk::339c0dfa-b3e8-40d0-9156-d00e9ede1f4e" providerId="AD" clId="Web-{CF58FBE6-F9E1-153A-6F65-DCF9A9A75CFA}" dt="2019-05-21T10:33:30.254" v="164" actId="1076"/>
          <ac:spMkLst>
            <pc:docMk/>
            <pc:sldMk cId="795897432" sldId="381"/>
            <ac:spMk id="27" creationId="{A4DE9EEC-3217-4E8E-A91F-A46AFD3DC2CC}"/>
          </ac:spMkLst>
        </pc:spChg>
        <pc:graphicFrameChg chg="mod">
          <ac:chgData name="Joe Smith" userId="S::joe.smith@crisis.org.uk::339c0dfa-b3e8-40d0-9156-d00e9ede1f4e" providerId="AD" clId="Web-{CF58FBE6-F9E1-153A-6F65-DCF9A9A75CFA}" dt="2019-05-21T10:33:29.847" v="152" actId="1076"/>
          <ac:graphicFrameMkLst>
            <pc:docMk/>
            <pc:sldMk cId="795897432" sldId="381"/>
            <ac:graphicFrameMk id="2" creationId="{D9C586F0-6F60-4103-8C97-F3E3622B08E6}"/>
          </ac:graphicFrameMkLst>
        </pc:graphicFrameChg>
      </pc:sldChg>
      <pc:sldChg chg="add del replId">
        <pc:chgData name="Joe Smith" userId="S::joe.smith@crisis.org.uk::339c0dfa-b3e8-40d0-9156-d00e9ede1f4e" providerId="AD" clId="Web-{CF58FBE6-F9E1-153A-6F65-DCF9A9A75CFA}" dt="2019-05-21T10:43:02.437" v="262"/>
        <pc:sldMkLst>
          <pc:docMk/>
          <pc:sldMk cId="2822736940" sldId="382"/>
        </pc:sldMkLst>
      </pc:sldChg>
      <pc:sldChg chg="modSp add ord replId modNotes">
        <pc:chgData name="Joe Smith" userId="S::joe.smith@crisis.org.uk::339c0dfa-b3e8-40d0-9156-d00e9ede1f4e" providerId="AD" clId="Web-{CF58FBE6-F9E1-153A-6F65-DCF9A9A75CFA}" dt="2019-05-21T10:50:14.292" v="331"/>
        <pc:sldMkLst>
          <pc:docMk/>
          <pc:sldMk cId="1849901946" sldId="383"/>
        </pc:sldMkLst>
        <pc:spChg chg="mod">
          <ac:chgData name="Joe Smith" userId="S::joe.smith@crisis.org.uk::339c0dfa-b3e8-40d0-9156-d00e9ede1f4e" providerId="AD" clId="Web-{CF58FBE6-F9E1-153A-6F65-DCF9A9A75CFA}" dt="2019-05-21T10:43:43.967" v="271" actId="20577"/>
          <ac:spMkLst>
            <pc:docMk/>
            <pc:sldMk cId="1849901946" sldId="383"/>
            <ac:spMk id="3" creationId="{B7198A4C-6DC0-45B9-A047-B75E14E6D01C}"/>
          </ac:spMkLst>
        </pc:spChg>
      </pc:sldChg>
    </pc:docChg>
  </pc:docChgLst>
  <pc:docChgLst>
    <pc:chgData name="Joe Smith" userId="S::joe.smith@crisis.org.uk::339c0dfa-b3e8-40d0-9156-d00e9ede1f4e" providerId="AD" clId="Web-{0CD6C024-F6C8-ABFC-DB0E-6751B212DDB2}"/>
    <pc:docChg chg="modSld">
      <pc:chgData name="Joe Smith" userId="S::joe.smith@crisis.org.uk::339c0dfa-b3e8-40d0-9156-d00e9ede1f4e" providerId="AD" clId="Web-{0CD6C024-F6C8-ABFC-DB0E-6751B212DDB2}" dt="2019-05-21T14:15:37.903" v="45"/>
      <pc:docMkLst>
        <pc:docMk/>
      </pc:docMkLst>
      <pc:sldChg chg="modSp">
        <pc:chgData name="Joe Smith" userId="S::joe.smith@crisis.org.uk::339c0dfa-b3e8-40d0-9156-d00e9ede1f4e" providerId="AD" clId="Web-{0CD6C024-F6C8-ABFC-DB0E-6751B212DDB2}" dt="2019-05-21T14:15:37.903" v="45"/>
        <pc:sldMkLst>
          <pc:docMk/>
          <pc:sldMk cId="1849901946" sldId="383"/>
        </pc:sldMkLst>
        <pc:spChg chg="mod">
          <ac:chgData name="Joe Smith" userId="S::joe.smith@crisis.org.uk::339c0dfa-b3e8-40d0-9156-d00e9ede1f4e" providerId="AD" clId="Web-{0CD6C024-F6C8-ABFC-DB0E-6751B212DDB2}" dt="2019-05-21T14:15:09.732" v="23" actId="20577"/>
          <ac:spMkLst>
            <pc:docMk/>
            <pc:sldMk cId="1849901946" sldId="383"/>
            <ac:spMk id="3" creationId="{B7198A4C-6DC0-45B9-A047-B75E14E6D01C}"/>
          </ac:spMkLst>
        </pc:spChg>
        <pc:graphicFrameChg chg="mod modGraphic">
          <ac:chgData name="Joe Smith" userId="S::joe.smith@crisis.org.uk::339c0dfa-b3e8-40d0-9156-d00e9ede1f4e" providerId="AD" clId="Web-{0CD6C024-F6C8-ABFC-DB0E-6751B212DDB2}" dt="2019-05-21T14:15:37.903" v="45"/>
          <ac:graphicFrameMkLst>
            <pc:docMk/>
            <pc:sldMk cId="1849901946" sldId="383"/>
            <ac:graphicFrameMk id="8" creationId="{41BAC544-243E-4443-970D-1501C552F744}"/>
          </ac:graphicFrameMkLst>
        </pc:graphicFrameChg>
        <pc:graphicFrameChg chg="mod modGraphic">
          <ac:chgData name="Joe Smith" userId="S::joe.smith@crisis.org.uk::339c0dfa-b3e8-40d0-9156-d00e9ede1f4e" providerId="AD" clId="Web-{0CD6C024-F6C8-ABFC-DB0E-6751B212DDB2}" dt="2019-05-21T14:15:18.168" v="43"/>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113E4999-96AC-C307-0F4D-501B2C57D083}"/>
    <pc:docChg chg="modSld">
      <pc:chgData name="Joe Smith" userId="S::joe.smith@crisis.org.uk::339c0dfa-b3e8-40d0-9156-d00e9ede1f4e" providerId="AD" clId="Web-{113E4999-96AC-C307-0F4D-501B2C57D083}" dt="2019-02-14T22:11:01.758" v="275"/>
      <pc:docMkLst>
        <pc:docMk/>
      </pc:docMkLst>
      <pc:sldChg chg="addSp delSp modSp">
        <pc:chgData name="Joe Smith" userId="S::joe.smith@crisis.org.uk::339c0dfa-b3e8-40d0-9156-d00e9ede1f4e" providerId="AD" clId="Web-{113E4999-96AC-C307-0F4D-501B2C57D083}" dt="2019-02-14T22:11:01.758" v="275"/>
        <pc:sldMkLst>
          <pc:docMk/>
          <pc:sldMk cId="4009863391" sldId="352"/>
        </pc:sldMkLst>
        <pc:spChg chg="mod">
          <ac:chgData name="Joe Smith" userId="S::joe.smith@crisis.org.uk::339c0dfa-b3e8-40d0-9156-d00e9ede1f4e" providerId="AD" clId="Web-{113E4999-96AC-C307-0F4D-501B2C57D083}" dt="2019-02-14T22:10:08.368" v="247" actId="20577"/>
          <ac:spMkLst>
            <pc:docMk/>
            <pc:sldMk cId="4009863391" sldId="352"/>
            <ac:spMk id="3" creationId="{00000000-0000-0000-0000-000000000000}"/>
          </ac:spMkLst>
        </pc:spChg>
        <pc:spChg chg="mod">
          <ac:chgData name="Joe Smith" userId="S::joe.smith@crisis.org.uk::339c0dfa-b3e8-40d0-9156-d00e9ede1f4e" providerId="AD" clId="Web-{113E4999-96AC-C307-0F4D-501B2C57D083}" dt="2019-02-14T22:01:28.340" v="14" actId="20577"/>
          <ac:spMkLst>
            <pc:docMk/>
            <pc:sldMk cId="4009863391" sldId="352"/>
            <ac:spMk id="8" creationId="{ABFE746E-D8BB-477E-AA68-30ED38A383A0}"/>
          </ac:spMkLst>
        </pc:spChg>
        <pc:spChg chg="mod">
          <ac:chgData name="Joe Smith" userId="S::joe.smith@crisis.org.uk::339c0dfa-b3e8-40d0-9156-d00e9ede1f4e" providerId="AD" clId="Web-{113E4999-96AC-C307-0F4D-501B2C57D083}" dt="2019-02-14T22:01:48.293" v="27" actId="20577"/>
          <ac:spMkLst>
            <pc:docMk/>
            <pc:sldMk cId="4009863391" sldId="352"/>
            <ac:spMk id="9" creationId="{4F35BD4B-6894-4E3E-9048-B872109813AB}"/>
          </ac:spMkLst>
        </pc:spChg>
        <pc:spChg chg="del">
          <ac:chgData name="Joe Smith" userId="S::joe.smith@crisis.org.uk::339c0dfa-b3e8-40d0-9156-d00e9ede1f4e" providerId="AD" clId="Web-{113E4999-96AC-C307-0F4D-501B2C57D083}" dt="2019-02-14T22:11:01.758" v="275"/>
          <ac:spMkLst>
            <pc:docMk/>
            <pc:sldMk cId="4009863391" sldId="352"/>
            <ac:spMk id="11" creationId="{C312D74C-8E6D-45AC-BA2E-8D72CB47F7EF}"/>
          </ac:spMkLst>
        </pc:spChg>
        <pc:spChg chg="mod">
          <ac:chgData name="Joe Smith" userId="S::joe.smith@crisis.org.uk::339c0dfa-b3e8-40d0-9156-d00e9ede1f4e" providerId="AD" clId="Web-{113E4999-96AC-C307-0F4D-501B2C57D083}" dt="2019-02-14T22:09:40.087" v="240" actId="20577"/>
          <ac:spMkLst>
            <pc:docMk/>
            <pc:sldMk cId="4009863391" sldId="352"/>
            <ac:spMk id="12" creationId="{C9D61E36-B648-4DBB-B153-703072CC1056}"/>
          </ac:spMkLst>
        </pc:spChg>
        <pc:spChg chg="mod">
          <ac:chgData name="Joe Smith" userId="S::joe.smith@crisis.org.uk::339c0dfa-b3e8-40d0-9156-d00e9ede1f4e" providerId="AD" clId="Web-{113E4999-96AC-C307-0F4D-501B2C57D083}" dt="2019-02-14T22:10:57.243" v="272" actId="20577"/>
          <ac:spMkLst>
            <pc:docMk/>
            <pc:sldMk cId="4009863391" sldId="352"/>
            <ac:spMk id="13" creationId="{70BDED8A-537D-443C-9B2B-DFBFDF7BC692}"/>
          </ac:spMkLst>
        </pc:spChg>
        <pc:spChg chg="add mod">
          <ac:chgData name="Joe Smith" userId="S::joe.smith@crisis.org.uk::339c0dfa-b3e8-40d0-9156-d00e9ede1f4e" providerId="AD" clId="Web-{113E4999-96AC-C307-0F4D-501B2C57D083}" dt="2019-02-14T22:10:45.321" v="262" actId="20577"/>
          <ac:spMkLst>
            <pc:docMk/>
            <pc:sldMk cId="4009863391" sldId="352"/>
            <ac:spMk id="14" creationId="{B3FFD169-E26E-4A86-B2B4-256626668A4F}"/>
          </ac:spMkLst>
        </pc:spChg>
        <pc:spChg chg="add mod">
          <ac:chgData name="Joe Smith" userId="S::joe.smith@crisis.org.uk::339c0dfa-b3e8-40d0-9156-d00e9ede1f4e" providerId="AD" clId="Web-{113E4999-96AC-C307-0F4D-501B2C57D083}" dt="2019-02-14T22:07:40.088" v="189" actId="1076"/>
          <ac:spMkLst>
            <pc:docMk/>
            <pc:sldMk cId="4009863391" sldId="352"/>
            <ac:spMk id="15" creationId="{A1E8E82D-24C0-4C38-8C3B-6C00502924CE}"/>
          </ac:spMkLst>
        </pc:spChg>
        <pc:spChg chg="add mod">
          <ac:chgData name="Joe Smith" userId="S::joe.smith@crisis.org.uk::339c0dfa-b3e8-40d0-9156-d00e9ede1f4e" providerId="AD" clId="Web-{113E4999-96AC-C307-0F4D-501B2C57D083}" dt="2019-02-14T22:07:45.181" v="191" actId="1076"/>
          <ac:spMkLst>
            <pc:docMk/>
            <pc:sldMk cId="4009863391" sldId="352"/>
            <ac:spMk id="16" creationId="{C0277F99-1D51-42F0-AB9D-E420C4BAF1B3}"/>
          </ac:spMkLst>
        </pc:spChg>
        <pc:spChg chg="add mod">
          <ac:chgData name="Joe Smith" userId="S::joe.smith@crisis.org.uk::339c0dfa-b3e8-40d0-9156-d00e9ede1f4e" providerId="AD" clId="Web-{113E4999-96AC-C307-0F4D-501B2C57D083}" dt="2019-02-14T22:10:51.321" v="268" actId="20577"/>
          <ac:spMkLst>
            <pc:docMk/>
            <pc:sldMk cId="4009863391" sldId="352"/>
            <ac:spMk id="17" creationId="{49589963-5C2C-4A59-BAA4-DB5EC8FDA13C}"/>
          </ac:spMkLst>
        </pc:spChg>
        <pc:spChg chg="add mod">
          <ac:chgData name="Joe Smith" userId="S::joe.smith@crisis.org.uk::339c0dfa-b3e8-40d0-9156-d00e9ede1f4e" providerId="AD" clId="Web-{113E4999-96AC-C307-0F4D-501B2C57D083}" dt="2019-02-14T22:09:45.852" v="243" actId="20577"/>
          <ac:spMkLst>
            <pc:docMk/>
            <pc:sldMk cId="4009863391" sldId="352"/>
            <ac:spMk id="18" creationId="{D2035B0B-B1CF-48F9-88D5-7F934E110F90}"/>
          </ac:spMkLst>
        </pc:spChg>
      </pc:sldChg>
    </pc:docChg>
  </pc:docChgLst>
  <pc:docChgLst>
    <pc:chgData name="Joe Smith" userId="S::joe.smith@crisis.org.uk::339c0dfa-b3e8-40d0-9156-d00e9ede1f4e" providerId="AD" clId="Web-{1F260B5B-FD5C-6FFC-CD45-49D1DFADCA32}"/>
    <pc:docChg chg="delSld">
      <pc:chgData name="Joe Smith" userId="S::joe.smith@crisis.org.uk::339c0dfa-b3e8-40d0-9156-d00e9ede1f4e" providerId="AD" clId="Web-{1F260B5B-FD5C-6FFC-CD45-49D1DFADCA32}" dt="2019-10-18T14:24:35.752" v="25"/>
      <pc:docMkLst>
        <pc:docMk/>
      </pc:docMkLst>
      <pc:sldChg chg="del">
        <pc:chgData name="Joe Smith" userId="S::joe.smith@crisis.org.uk::339c0dfa-b3e8-40d0-9156-d00e9ede1f4e" providerId="AD" clId="Web-{1F260B5B-FD5C-6FFC-CD45-49D1DFADCA32}" dt="2019-10-18T14:24:26.252" v="2"/>
        <pc:sldMkLst>
          <pc:docMk/>
          <pc:sldMk cId="59162072" sldId="348"/>
        </pc:sldMkLst>
      </pc:sldChg>
      <pc:sldChg chg="del">
        <pc:chgData name="Joe Smith" userId="S::joe.smith@crisis.org.uk::339c0dfa-b3e8-40d0-9156-d00e9ede1f4e" providerId="AD" clId="Web-{1F260B5B-FD5C-6FFC-CD45-49D1DFADCA32}" dt="2019-10-18T14:24:26.268" v="7"/>
        <pc:sldMkLst>
          <pc:docMk/>
          <pc:sldMk cId="1844066504" sldId="351"/>
        </pc:sldMkLst>
      </pc:sldChg>
      <pc:sldChg chg="del">
        <pc:chgData name="Joe Smith" userId="S::joe.smith@crisis.org.uk::339c0dfa-b3e8-40d0-9156-d00e9ede1f4e" providerId="AD" clId="Web-{1F260B5B-FD5C-6FFC-CD45-49D1DFADCA32}" dt="2019-10-18T14:24:35.721" v="15"/>
        <pc:sldMkLst>
          <pc:docMk/>
          <pc:sldMk cId="2804686785" sldId="355"/>
        </pc:sldMkLst>
      </pc:sldChg>
      <pc:sldChg chg="del">
        <pc:chgData name="Joe Smith" userId="S::joe.smith@crisis.org.uk::339c0dfa-b3e8-40d0-9156-d00e9ede1f4e" providerId="AD" clId="Web-{1F260B5B-FD5C-6FFC-CD45-49D1DFADCA32}" dt="2019-10-18T14:24:26.268" v="12"/>
        <pc:sldMkLst>
          <pc:docMk/>
          <pc:sldMk cId="2611927872" sldId="356"/>
        </pc:sldMkLst>
      </pc:sldChg>
      <pc:sldChg chg="del">
        <pc:chgData name="Joe Smith" userId="S::joe.smith@crisis.org.uk::339c0dfa-b3e8-40d0-9156-d00e9ede1f4e" providerId="AD" clId="Web-{1F260B5B-FD5C-6FFC-CD45-49D1DFADCA32}" dt="2019-10-18T14:24:26.283" v="13"/>
        <pc:sldMkLst>
          <pc:docMk/>
          <pc:sldMk cId="4187370996" sldId="357"/>
        </pc:sldMkLst>
      </pc:sldChg>
      <pc:sldChg chg="del">
        <pc:chgData name="Joe Smith" userId="S::joe.smith@crisis.org.uk::339c0dfa-b3e8-40d0-9156-d00e9ede1f4e" providerId="AD" clId="Web-{1F260B5B-FD5C-6FFC-CD45-49D1DFADCA32}" dt="2019-10-18T14:24:26.283" v="14"/>
        <pc:sldMkLst>
          <pc:docMk/>
          <pc:sldMk cId="4082098992" sldId="358"/>
        </pc:sldMkLst>
      </pc:sldChg>
      <pc:sldChg chg="del">
        <pc:chgData name="Joe Smith" userId="S::joe.smith@crisis.org.uk::339c0dfa-b3e8-40d0-9156-d00e9ede1f4e" providerId="AD" clId="Web-{1F260B5B-FD5C-6FFC-CD45-49D1DFADCA32}" dt="2019-10-18T14:24:26.268" v="9"/>
        <pc:sldMkLst>
          <pc:docMk/>
          <pc:sldMk cId="2928252331" sldId="359"/>
        </pc:sldMkLst>
      </pc:sldChg>
      <pc:sldChg chg="del">
        <pc:chgData name="Joe Smith" userId="S::joe.smith@crisis.org.uk::339c0dfa-b3e8-40d0-9156-d00e9ede1f4e" providerId="AD" clId="Web-{1F260B5B-FD5C-6FFC-CD45-49D1DFADCA32}" dt="2019-10-18T14:24:26.268" v="10"/>
        <pc:sldMkLst>
          <pc:docMk/>
          <pc:sldMk cId="1832393977" sldId="360"/>
        </pc:sldMkLst>
      </pc:sldChg>
      <pc:sldChg chg="del">
        <pc:chgData name="Joe Smith" userId="S::joe.smith@crisis.org.uk::339c0dfa-b3e8-40d0-9156-d00e9ede1f4e" providerId="AD" clId="Web-{1F260B5B-FD5C-6FFC-CD45-49D1DFADCA32}" dt="2019-10-18T14:24:26.268" v="11"/>
        <pc:sldMkLst>
          <pc:docMk/>
          <pc:sldMk cId="2400250668" sldId="361"/>
        </pc:sldMkLst>
      </pc:sldChg>
      <pc:sldChg chg="del">
        <pc:chgData name="Joe Smith" userId="S::joe.smith@crisis.org.uk::339c0dfa-b3e8-40d0-9156-d00e9ede1f4e" providerId="AD" clId="Web-{1F260B5B-FD5C-6FFC-CD45-49D1DFADCA32}" dt="2019-10-18T14:24:26.252" v="3"/>
        <pc:sldMkLst>
          <pc:docMk/>
          <pc:sldMk cId="233417837" sldId="362"/>
        </pc:sldMkLst>
      </pc:sldChg>
      <pc:sldChg chg="del">
        <pc:chgData name="Joe Smith" userId="S::joe.smith@crisis.org.uk::339c0dfa-b3e8-40d0-9156-d00e9ede1f4e" providerId="AD" clId="Web-{1F260B5B-FD5C-6FFC-CD45-49D1DFADCA32}" dt="2019-10-18T14:24:26.268" v="8"/>
        <pc:sldMkLst>
          <pc:docMk/>
          <pc:sldMk cId="1856488532" sldId="363"/>
        </pc:sldMkLst>
      </pc:sldChg>
      <pc:sldChg chg="del">
        <pc:chgData name="Joe Smith" userId="S::joe.smith@crisis.org.uk::339c0dfa-b3e8-40d0-9156-d00e9ede1f4e" providerId="AD" clId="Web-{1F260B5B-FD5C-6FFC-CD45-49D1DFADCA32}" dt="2019-10-18T14:24:26.252" v="0"/>
        <pc:sldMkLst>
          <pc:docMk/>
          <pc:sldMk cId="1405186216" sldId="365"/>
        </pc:sldMkLst>
      </pc:sldChg>
      <pc:sldChg chg="del">
        <pc:chgData name="Joe Smith" userId="S::joe.smith@crisis.org.uk::339c0dfa-b3e8-40d0-9156-d00e9ede1f4e" providerId="AD" clId="Web-{1F260B5B-FD5C-6FFC-CD45-49D1DFADCA32}" dt="2019-10-18T14:24:35.736" v="21"/>
        <pc:sldMkLst>
          <pc:docMk/>
          <pc:sldMk cId="1877796209" sldId="366"/>
        </pc:sldMkLst>
      </pc:sldChg>
      <pc:sldChg chg="del">
        <pc:chgData name="Joe Smith" userId="S::joe.smith@crisis.org.uk::339c0dfa-b3e8-40d0-9156-d00e9ede1f4e" providerId="AD" clId="Web-{1F260B5B-FD5C-6FFC-CD45-49D1DFADCA32}" dt="2019-10-18T14:24:35.736" v="22"/>
        <pc:sldMkLst>
          <pc:docMk/>
          <pc:sldMk cId="3510096171" sldId="367"/>
        </pc:sldMkLst>
      </pc:sldChg>
      <pc:sldChg chg="del">
        <pc:chgData name="Joe Smith" userId="S::joe.smith@crisis.org.uk::339c0dfa-b3e8-40d0-9156-d00e9ede1f4e" providerId="AD" clId="Web-{1F260B5B-FD5C-6FFC-CD45-49D1DFADCA32}" dt="2019-10-18T14:24:35.736" v="20"/>
        <pc:sldMkLst>
          <pc:docMk/>
          <pc:sldMk cId="2267195563" sldId="372"/>
        </pc:sldMkLst>
      </pc:sldChg>
      <pc:sldChg chg="del">
        <pc:chgData name="Joe Smith" userId="S::joe.smith@crisis.org.uk::339c0dfa-b3e8-40d0-9156-d00e9ede1f4e" providerId="AD" clId="Web-{1F260B5B-FD5C-6FFC-CD45-49D1DFADCA32}" dt="2019-10-18T14:24:26.252" v="1"/>
        <pc:sldMkLst>
          <pc:docMk/>
          <pc:sldMk cId="964143457" sldId="373"/>
        </pc:sldMkLst>
      </pc:sldChg>
      <pc:sldChg chg="del">
        <pc:chgData name="Joe Smith" userId="S::joe.smith@crisis.org.uk::339c0dfa-b3e8-40d0-9156-d00e9ede1f4e" providerId="AD" clId="Web-{1F260B5B-FD5C-6FFC-CD45-49D1DFADCA32}" dt="2019-10-18T14:24:35.752" v="25"/>
        <pc:sldMkLst>
          <pc:docMk/>
          <pc:sldMk cId="260497230" sldId="374"/>
        </pc:sldMkLst>
      </pc:sldChg>
      <pc:sldChg chg="del">
        <pc:chgData name="Joe Smith" userId="S::joe.smith@crisis.org.uk::339c0dfa-b3e8-40d0-9156-d00e9ede1f4e" providerId="AD" clId="Web-{1F260B5B-FD5C-6FFC-CD45-49D1DFADCA32}" dt="2019-10-18T14:24:35.721" v="16"/>
        <pc:sldMkLst>
          <pc:docMk/>
          <pc:sldMk cId="2033779935" sldId="375"/>
        </pc:sldMkLst>
      </pc:sldChg>
      <pc:sldChg chg="del">
        <pc:chgData name="Joe Smith" userId="S::joe.smith@crisis.org.uk::339c0dfa-b3e8-40d0-9156-d00e9ede1f4e" providerId="AD" clId="Web-{1F260B5B-FD5C-6FFC-CD45-49D1DFADCA32}" dt="2019-10-18T14:24:26.268" v="6"/>
        <pc:sldMkLst>
          <pc:docMk/>
          <pc:sldMk cId="1911597246" sldId="376"/>
        </pc:sldMkLst>
      </pc:sldChg>
      <pc:sldChg chg="del">
        <pc:chgData name="Joe Smith" userId="S::joe.smith@crisis.org.uk::339c0dfa-b3e8-40d0-9156-d00e9ede1f4e" providerId="AD" clId="Web-{1F260B5B-FD5C-6FFC-CD45-49D1DFADCA32}" dt="2019-10-18T14:24:35.752" v="24"/>
        <pc:sldMkLst>
          <pc:docMk/>
          <pc:sldMk cId="35303233" sldId="377"/>
        </pc:sldMkLst>
      </pc:sldChg>
      <pc:sldChg chg="del">
        <pc:chgData name="Joe Smith" userId="S::joe.smith@crisis.org.uk::339c0dfa-b3e8-40d0-9156-d00e9ede1f4e" providerId="AD" clId="Web-{1F260B5B-FD5C-6FFC-CD45-49D1DFADCA32}" dt="2019-10-18T14:24:35.736" v="23"/>
        <pc:sldMkLst>
          <pc:docMk/>
          <pc:sldMk cId="2248757275" sldId="378"/>
        </pc:sldMkLst>
      </pc:sldChg>
      <pc:sldChg chg="del">
        <pc:chgData name="Joe Smith" userId="S::joe.smith@crisis.org.uk::339c0dfa-b3e8-40d0-9156-d00e9ede1f4e" providerId="AD" clId="Web-{1F260B5B-FD5C-6FFC-CD45-49D1DFADCA32}" dt="2019-10-18T14:24:26.268" v="5"/>
        <pc:sldMkLst>
          <pc:docMk/>
          <pc:sldMk cId="3386119780" sldId="379"/>
        </pc:sldMkLst>
      </pc:sldChg>
      <pc:sldChg chg="del">
        <pc:chgData name="Joe Smith" userId="S::joe.smith@crisis.org.uk::339c0dfa-b3e8-40d0-9156-d00e9ede1f4e" providerId="AD" clId="Web-{1F260B5B-FD5C-6FFC-CD45-49D1DFADCA32}" dt="2019-10-18T14:24:26.252" v="4"/>
        <pc:sldMkLst>
          <pc:docMk/>
          <pc:sldMk cId="2554322901" sldId="380"/>
        </pc:sldMkLst>
      </pc:sldChg>
      <pc:sldChg chg="del">
        <pc:chgData name="Joe Smith" userId="S::joe.smith@crisis.org.uk::339c0dfa-b3e8-40d0-9156-d00e9ede1f4e" providerId="AD" clId="Web-{1F260B5B-FD5C-6FFC-CD45-49D1DFADCA32}" dt="2019-10-18T14:24:35.736" v="19"/>
        <pc:sldMkLst>
          <pc:docMk/>
          <pc:sldMk cId="795897432" sldId="381"/>
        </pc:sldMkLst>
      </pc:sldChg>
      <pc:sldChg chg="del">
        <pc:chgData name="Joe Smith" userId="S::joe.smith@crisis.org.uk::339c0dfa-b3e8-40d0-9156-d00e9ede1f4e" providerId="AD" clId="Web-{1F260B5B-FD5C-6FFC-CD45-49D1DFADCA32}" dt="2019-10-18T14:24:35.736" v="18"/>
        <pc:sldMkLst>
          <pc:docMk/>
          <pc:sldMk cId="1849901946" sldId="383"/>
        </pc:sldMkLst>
      </pc:sldChg>
      <pc:sldChg chg="del">
        <pc:chgData name="Joe Smith" userId="S::joe.smith@crisis.org.uk::339c0dfa-b3e8-40d0-9156-d00e9ede1f4e" providerId="AD" clId="Web-{1F260B5B-FD5C-6FFC-CD45-49D1DFADCA32}" dt="2019-10-18T14:24:35.736" v="17"/>
        <pc:sldMkLst>
          <pc:docMk/>
          <pc:sldMk cId="830714985" sldId="384"/>
        </pc:sldMkLst>
      </pc:sldChg>
    </pc:docChg>
  </pc:docChgLst>
  <pc:docChgLst>
    <pc:chgData name="Joe Smith" userId="S::joe.smith@crisis.org.uk::339c0dfa-b3e8-40d0-9156-d00e9ede1f4e" providerId="AD" clId="Web-{2127F908-D9B6-4641-BF9A-9EA3C1D91FFA}"/>
    <pc:docChg chg="modSld">
      <pc:chgData name="Joe Smith" userId="S::joe.smith@crisis.org.uk::339c0dfa-b3e8-40d0-9156-d00e9ede1f4e" providerId="AD" clId="Web-{2127F908-D9B6-4641-BF9A-9EA3C1D91FFA}" dt="2018-04-23T14:30:01.675" v="14"/>
      <pc:docMkLst>
        <pc:docMk/>
      </pc:docMkLst>
      <pc:sldChg chg="modSp">
        <pc:chgData name="Joe Smith" userId="S::joe.smith@crisis.org.uk::339c0dfa-b3e8-40d0-9156-d00e9ede1f4e" providerId="AD" clId="Web-{2127F908-D9B6-4641-BF9A-9EA3C1D91FFA}" dt="2018-04-23T14:30:01.675" v="14"/>
        <pc:sldMkLst>
          <pc:docMk/>
          <pc:sldMk cId="3852082656" sldId="343"/>
        </pc:sldMkLst>
        <pc:spChg chg="mod">
          <ac:chgData name="Joe Smith" userId="S::joe.smith@crisis.org.uk::339c0dfa-b3e8-40d0-9156-d00e9ede1f4e" providerId="AD" clId="Web-{2127F908-D9B6-4641-BF9A-9EA3C1D91FFA}" dt="2018-04-23T14:30:01.675" v="14"/>
          <ac:spMkLst>
            <pc:docMk/>
            <pc:sldMk cId="3852082656" sldId="343"/>
            <ac:spMk id="5" creationId="{00000000-0000-0000-0000-000000000000}"/>
          </ac:spMkLst>
        </pc:spChg>
      </pc:sldChg>
    </pc:docChg>
  </pc:docChgLst>
  <pc:docChgLst>
    <pc:chgData name="Joe Smith" userId="S::joe.smith@crisis.org.uk::339c0dfa-b3e8-40d0-9156-d00e9ede1f4e" providerId="AD" clId="Web-{0D777E14-46CB-6365-78F4-184AF1A6D440}"/>
    <pc:docChg chg="modSld">
      <pc:chgData name="Joe Smith" userId="S::joe.smith@crisis.org.uk::339c0dfa-b3e8-40d0-9156-d00e9ede1f4e" providerId="AD" clId="Web-{0D777E14-46CB-6365-78F4-184AF1A6D440}" dt="2018-11-19T12:31:10.952" v="7" actId="1076"/>
      <pc:docMkLst>
        <pc:docMk/>
      </pc:docMkLst>
      <pc:sldChg chg="modSp">
        <pc:chgData name="Joe Smith" userId="S::joe.smith@crisis.org.uk::339c0dfa-b3e8-40d0-9156-d00e9ede1f4e" providerId="AD" clId="Web-{0D777E14-46CB-6365-78F4-184AF1A6D440}" dt="2018-11-19T12:31:10.952" v="7" actId="1076"/>
        <pc:sldMkLst>
          <pc:docMk/>
          <pc:sldMk cId="4009863391" sldId="352"/>
        </pc:sldMkLst>
        <pc:spChg chg="mod">
          <ac:chgData name="Joe Smith" userId="S::joe.smith@crisis.org.uk::339c0dfa-b3e8-40d0-9156-d00e9ede1f4e" providerId="AD" clId="Web-{0D777E14-46CB-6365-78F4-184AF1A6D440}" dt="2018-11-19T12:31:04.483" v="3" actId="20577"/>
          <ac:spMkLst>
            <pc:docMk/>
            <pc:sldMk cId="4009863391" sldId="352"/>
            <ac:spMk id="15" creationId="{FDDFC821-E835-4E51-A3DC-4B0DEA9FD63D}"/>
          </ac:spMkLst>
        </pc:spChg>
        <pc:spChg chg="mod">
          <ac:chgData name="Joe Smith" userId="S::joe.smith@crisis.org.uk::339c0dfa-b3e8-40d0-9156-d00e9ede1f4e" providerId="AD" clId="Web-{0D777E14-46CB-6365-78F4-184AF1A6D440}" dt="2018-11-19T12:31:10.952" v="7" actId="1076"/>
          <ac:spMkLst>
            <pc:docMk/>
            <pc:sldMk cId="4009863391" sldId="352"/>
            <ac:spMk id="20" creationId="{9DFD7A4B-6002-497E-A5C6-5820510580EA}"/>
          </ac:spMkLst>
        </pc:spChg>
      </pc:sldChg>
    </pc:docChg>
  </pc:docChgLst>
  <pc:docChgLst>
    <pc:chgData clId="Web-{0D777E14-46CB-6365-78F4-184AF1A6D440}"/>
    <pc:docChg chg="modSld">
      <pc:chgData name="" userId="" providerId="" clId="Web-{0D777E14-46CB-6365-78F4-184AF1A6D440}" dt="2018-11-19T12:30:57.889" v="2" actId="20577"/>
      <pc:docMkLst>
        <pc:docMk/>
      </pc:docMkLst>
      <pc:sldChg chg="modSp">
        <pc:chgData name="" userId="" providerId="" clId="Web-{0D777E14-46CB-6365-78F4-184AF1A6D440}" dt="2018-11-19T12:30:57.764" v="0" actId="20577"/>
        <pc:sldMkLst>
          <pc:docMk/>
          <pc:sldMk cId="4009863391" sldId="352"/>
        </pc:sldMkLst>
        <pc:spChg chg="mod">
          <ac:chgData name="" userId="" providerId="" clId="Web-{0D777E14-46CB-6365-78F4-184AF1A6D440}" dt="2018-11-19T12:30:57.764" v="0" actId="20577"/>
          <ac:spMkLst>
            <pc:docMk/>
            <pc:sldMk cId="4009863391" sldId="352"/>
            <ac:spMk id="15" creationId="{FDDFC821-E835-4E51-A3DC-4B0DEA9FD63D}"/>
          </ac:spMkLst>
        </pc:spChg>
      </pc:sldChg>
    </pc:docChg>
  </pc:docChgLst>
  <pc:docChgLst>
    <pc:chgData name="Joe Smith" userId="S::joe.smith@crisis.org.uk::339c0dfa-b3e8-40d0-9156-d00e9ede1f4e" providerId="AD" clId="Web-{337F5C17-F31D-25AC-9827-E5DC597296D5}"/>
    <pc:docChg chg="delSld modSld sldOrd">
      <pc:chgData name="Joe Smith" userId="S::joe.smith@crisis.org.uk::339c0dfa-b3e8-40d0-9156-d00e9ede1f4e" providerId="AD" clId="Web-{337F5C17-F31D-25AC-9827-E5DC597296D5}" dt="2019-05-10T14:58:38.529" v="770" actId="20577"/>
      <pc:docMkLst>
        <pc:docMk/>
      </pc:docMkLst>
      <pc:sldChg chg="ord">
        <pc:chgData name="Joe Smith" userId="S::joe.smith@crisis.org.uk::339c0dfa-b3e8-40d0-9156-d00e9ede1f4e" providerId="AD" clId="Web-{337F5C17-F31D-25AC-9827-E5DC597296D5}" dt="2019-05-10T14:11:32.858" v="233"/>
        <pc:sldMkLst>
          <pc:docMk/>
          <pc:sldMk cId="2804686785" sldId="355"/>
        </pc:sldMkLst>
      </pc:sldChg>
      <pc:sldChg chg="del">
        <pc:chgData name="Joe Smith" userId="S::joe.smith@crisis.org.uk::339c0dfa-b3e8-40d0-9156-d00e9ede1f4e" providerId="AD" clId="Web-{337F5C17-F31D-25AC-9827-E5DC597296D5}" dt="2019-05-10T14:28:02.561" v="593"/>
        <pc:sldMkLst>
          <pc:docMk/>
          <pc:sldMk cId="692308075" sldId="371"/>
        </pc:sldMkLst>
      </pc:sldChg>
      <pc:sldChg chg="modSp">
        <pc:chgData name="Joe Smith" userId="S::joe.smith@crisis.org.uk::339c0dfa-b3e8-40d0-9156-d00e9ede1f4e" providerId="AD" clId="Web-{337F5C17-F31D-25AC-9827-E5DC597296D5}" dt="2019-05-10T14:21:29.282" v="521" actId="20577"/>
        <pc:sldMkLst>
          <pc:docMk/>
          <pc:sldMk cId="35303233" sldId="377"/>
        </pc:sldMkLst>
        <pc:spChg chg="mod">
          <ac:chgData name="Joe Smith" userId="S::joe.smith@crisis.org.uk::339c0dfa-b3e8-40d0-9156-d00e9ede1f4e" providerId="AD" clId="Web-{337F5C17-F31D-25AC-9827-E5DC597296D5}" dt="2019-05-10T14:21:29.282" v="521" actId="20577"/>
          <ac:spMkLst>
            <pc:docMk/>
            <pc:sldMk cId="35303233" sldId="377"/>
            <ac:spMk id="36" creationId="{396CE381-C3D4-48A2-84BE-CCD7CA4C9935}"/>
          </ac:spMkLst>
        </pc:spChg>
        <pc:spChg chg="mod">
          <ac:chgData name="Joe Smith" userId="S::joe.smith@crisis.org.uk::339c0dfa-b3e8-40d0-9156-d00e9ede1f4e" providerId="AD" clId="Web-{337F5C17-F31D-25AC-9827-E5DC597296D5}" dt="2019-05-10T14:16:46.999" v="393" actId="20577"/>
          <ac:spMkLst>
            <pc:docMk/>
            <pc:sldMk cId="35303233" sldId="377"/>
            <ac:spMk id="37" creationId="{50CA41ED-34FA-4901-97E5-EE64B55DD1FD}"/>
          </ac:spMkLst>
        </pc:spChg>
      </pc:sldChg>
      <pc:sldChg chg="addSp delSp modSp">
        <pc:chgData name="Joe Smith" userId="S::joe.smith@crisis.org.uk::339c0dfa-b3e8-40d0-9156-d00e9ede1f4e" providerId="AD" clId="Web-{337F5C17-F31D-25AC-9827-E5DC597296D5}" dt="2019-05-10T14:58:38.529" v="770" actId="20577"/>
        <pc:sldMkLst>
          <pc:docMk/>
          <pc:sldMk cId="2248757275" sldId="378"/>
        </pc:sldMkLst>
        <pc:spChg chg="mod">
          <ac:chgData name="Joe Smith" userId="S::joe.smith@crisis.org.uk::339c0dfa-b3e8-40d0-9156-d00e9ede1f4e" providerId="AD" clId="Web-{337F5C17-F31D-25AC-9827-E5DC597296D5}" dt="2019-05-10T14:25:39.999" v="572" actId="20577"/>
          <ac:spMkLst>
            <pc:docMk/>
            <pc:sldMk cId="2248757275" sldId="378"/>
            <ac:spMk id="6" creationId="{04C698DD-ED93-4EEC-8C7B-5B965D64684F}"/>
          </ac:spMkLst>
        </pc:spChg>
        <pc:spChg chg="add mod">
          <ac:chgData name="Joe Smith" userId="S::joe.smith@crisis.org.uk::339c0dfa-b3e8-40d0-9156-d00e9ede1f4e" providerId="AD" clId="Web-{337F5C17-F31D-25AC-9827-E5DC597296D5}" dt="2019-05-10T14:58:29.450" v="767" actId="20577"/>
          <ac:spMkLst>
            <pc:docMk/>
            <pc:sldMk cId="2248757275" sldId="378"/>
            <ac:spMk id="13" creationId="{A42707BC-4D64-4B3E-A1E0-F1A1CDA25C0C}"/>
          </ac:spMkLst>
        </pc:spChg>
        <pc:spChg chg="add mod">
          <ac:chgData name="Joe Smith" userId="S::joe.smith@crisis.org.uk::339c0dfa-b3e8-40d0-9156-d00e9ede1f4e" providerId="AD" clId="Web-{337F5C17-F31D-25AC-9827-E5DC597296D5}" dt="2019-05-10T14:58:38.529" v="770" actId="20577"/>
          <ac:spMkLst>
            <pc:docMk/>
            <pc:sldMk cId="2248757275" sldId="378"/>
            <ac:spMk id="14" creationId="{CAD915ED-4475-4C0F-BBC2-416E408C204A}"/>
          </ac:spMkLst>
        </pc:spChg>
        <pc:spChg chg="add mod">
          <ac:chgData name="Joe Smith" userId="S::joe.smith@crisis.org.uk::339c0dfa-b3e8-40d0-9156-d00e9ede1f4e" providerId="AD" clId="Web-{337F5C17-F31D-25AC-9827-E5DC597296D5}" dt="2019-05-10T14:57:36.653" v="751" actId="14100"/>
          <ac:spMkLst>
            <pc:docMk/>
            <pc:sldMk cId="2248757275" sldId="378"/>
            <ac:spMk id="15" creationId="{2262E8D8-245A-4269-819E-480B2F02B311}"/>
          </ac:spMkLst>
        </pc:spChg>
        <pc:spChg chg="mod">
          <ac:chgData name="Joe Smith" userId="S::joe.smith@crisis.org.uk::339c0dfa-b3e8-40d0-9156-d00e9ede1f4e" providerId="AD" clId="Web-{337F5C17-F31D-25AC-9827-E5DC597296D5}" dt="2019-05-10T14:56:20.309" v="743" actId="14100"/>
          <ac:spMkLst>
            <pc:docMk/>
            <pc:sldMk cId="2248757275" sldId="378"/>
            <ac:spMk id="20" creationId="{C431AD52-79BE-4081-9EC3-5703975DB971}"/>
          </ac:spMkLst>
        </pc:spChg>
        <pc:spChg chg="del">
          <ac:chgData name="Joe Smith" userId="S::joe.smith@crisis.org.uk::339c0dfa-b3e8-40d0-9156-d00e9ede1f4e" providerId="AD" clId="Web-{337F5C17-F31D-25AC-9827-E5DC597296D5}" dt="2019-05-10T14:29:10.889" v="603"/>
          <ac:spMkLst>
            <pc:docMk/>
            <pc:sldMk cId="2248757275" sldId="378"/>
            <ac:spMk id="22" creationId="{DDB5FCD9-3F96-4D86-AB8A-26678BA9FA8F}"/>
          </ac:spMkLst>
        </pc:spChg>
        <pc:spChg chg="del">
          <ac:chgData name="Joe Smith" userId="S::joe.smith@crisis.org.uk::339c0dfa-b3e8-40d0-9156-d00e9ede1f4e" providerId="AD" clId="Web-{337F5C17-F31D-25AC-9827-E5DC597296D5}" dt="2019-05-10T14:29:10.874" v="602"/>
          <ac:spMkLst>
            <pc:docMk/>
            <pc:sldMk cId="2248757275" sldId="378"/>
            <ac:spMk id="23" creationId="{801C4943-F08F-48DC-865E-82C694002265}"/>
          </ac:spMkLst>
        </pc:spChg>
        <pc:spChg chg="del">
          <ac:chgData name="Joe Smith" userId="S::joe.smith@crisis.org.uk::339c0dfa-b3e8-40d0-9156-d00e9ede1f4e" providerId="AD" clId="Web-{337F5C17-F31D-25AC-9827-E5DC597296D5}" dt="2019-05-10T14:29:10.874" v="601"/>
          <ac:spMkLst>
            <pc:docMk/>
            <pc:sldMk cId="2248757275" sldId="378"/>
            <ac:spMk id="33" creationId="{555A2431-D41E-4DD5-B620-212D3B1812D1}"/>
          </ac:spMkLst>
        </pc:spChg>
        <pc:spChg chg="del">
          <ac:chgData name="Joe Smith" userId="S::joe.smith@crisis.org.uk::339c0dfa-b3e8-40d0-9156-d00e9ede1f4e" providerId="AD" clId="Web-{337F5C17-F31D-25AC-9827-E5DC597296D5}" dt="2019-05-10T14:29:10.874" v="600"/>
          <ac:spMkLst>
            <pc:docMk/>
            <pc:sldMk cId="2248757275" sldId="378"/>
            <ac:spMk id="35" creationId="{52C9600B-6269-45A0-9D4F-E6B53F46DB35}"/>
          </ac:spMkLst>
        </pc:spChg>
        <pc:spChg chg="del">
          <ac:chgData name="Joe Smith" userId="S::joe.smith@crisis.org.uk::339c0dfa-b3e8-40d0-9156-d00e9ede1f4e" providerId="AD" clId="Web-{337F5C17-F31D-25AC-9827-E5DC597296D5}" dt="2019-05-10T14:29:10.874" v="599"/>
          <ac:spMkLst>
            <pc:docMk/>
            <pc:sldMk cId="2248757275" sldId="378"/>
            <ac:spMk id="36" creationId="{396CE381-C3D4-48A2-84BE-CCD7CA4C9935}"/>
          </ac:spMkLst>
        </pc:spChg>
        <pc:spChg chg="mod">
          <ac:chgData name="Joe Smith" userId="S::joe.smith@crisis.org.uk::339c0dfa-b3e8-40d0-9156-d00e9ede1f4e" providerId="AD" clId="Web-{337F5C17-F31D-25AC-9827-E5DC597296D5}" dt="2019-05-10T14:56:56.762" v="747" actId="20577"/>
          <ac:spMkLst>
            <pc:docMk/>
            <pc:sldMk cId="2248757275" sldId="378"/>
            <ac:spMk id="37" creationId="{50CA41ED-34FA-4901-97E5-EE64B55DD1FD}"/>
          </ac:spMkLst>
        </pc:spChg>
        <pc:spChg chg="del">
          <ac:chgData name="Joe Smith" userId="S::joe.smith@crisis.org.uk::339c0dfa-b3e8-40d0-9156-d00e9ede1f4e" providerId="AD" clId="Web-{337F5C17-F31D-25AC-9827-E5DC597296D5}" dt="2019-05-10T14:29:15.514" v="604"/>
          <ac:spMkLst>
            <pc:docMk/>
            <pc:sldMk cId="2248757275" sldId="378"/>
            <ac:spMk id="38" creationId="{0AD7FCFE-E70F-404D-9FBE-C7E0D78849DB}"/>
          </ac:spMkLst>
        </pc:spChg>
      </pc:sldChg>
      <pc:sldChg chg="modSp">
        <pc:chgData name="Joe Smith" userId="S::joe.smith@crisis.org.uk::339c0dfa-b3e8-40d0-9156-d00e9ede1f4e" providerId="AD" clId="Web-{337F5C17-F31D-25AC-9827-E5DC597296D5}" dt="2019-05-10T14:01:12.873" v="91" actId="20577"/>
        <pc:sldMkLst>
          <pc:docMk/>
          <pc:sldMk cId="3386119780" sldId="379"/>
        </pc:sldMkLst>
        <pc:spChg chg="mod">
          <ac:chgData name="Joe Smith" userId="S::joe.smith@crisis.org.uk::339c0dfa-b3e8-40d0-9156-d00e9ede1f4e" providerId="AD" clId="Web-{337F5C17-F31D-25AC-9827-E5DC597296D5}" dt="2019-05-10T14:01:12.873" v="91" actId="20577"/>
          <ac:spMkLst>
            <pc:docMk/>
            <pc:sldMk cId="3386119780" sldId="379"/>
            <ac:spMk id="2" creationId="{80495A3C-F07F-45AC-9042-9B4F3EC576D1}"/>
          </ac:spMkLst>
        </pc:spChg>
      </pc:sldChg>
      <pc:sldChg chg="addSp modSp">
        <pc:chgData name="Joe Smith" userId="S::joe.smith@crisis.org.uk::339c0dfa-b3e8-40d0-9156-d00e9ede1f4e" providerId="AD" clId="Web-{337F5C17-F31D-25AC-9827-E5DC597296D5}" dt="2019-05-10T14:23:30.249" v="533" actId="20577"/>
        <pc:sldMkLst>
          <pc:docMk/>
          <pc:sldMk cId="2554322901" sldId="380"/>
        </pc:sldMkLst>
        <pc:spChg chg="add mod">
          <ac:chgData name="Joe Smith" userId="S::joe.smith@crisis.org.uk::339c0dfa-b3e8-40d0-9156-d00e9ede1f4e" providerId="AD" clId="Web-{337F5C17-F31D-25AC-9827-E5DC597296D5}" dt="2019-05-10T14:23:30.249" v="533" actId="20577"/>
          <ac:spMkLst>
            <pc:docMk/>
            <pc:sldMk cId="2554322901" sldId="380"/>
            <ac:spMk id="2" creationId="{9A6ED9F7-EA85-4A08-A356-30F29435BA90}"/>
          </ac:spMkLst>
        </pc:spChg>
      </pc:sldChg>
    </pc:docChg>
  </pc:docChgLst>
  <pc:docChgLst>
    <pc:chgData name="Joe Smith" userId="S::joe.smith@crisis.org.uk::339c0dfa-b3e8-40d0-9156-d00e9ede1f4e" providerId="AD" clId="Web-{042C3FBB-FE90-78C9-DAE6-7E0CA80055FF}"/>
    <pc:docChg chg="modSld">
      <pc:chgData name="Joe Smith" userId="S::joe.smith@crisis.org.uk::339c0dfa-b3e8-40d0-9156-d00e9ede1f4e" providerId="AD" clId="Web-{042C3FBB-FE90-78C9-DAE6-7E0CA80055FF}" dt="2018-11-19T15:25:21.425" v="64" actId="20577"/>
      <pc:docMkLst>
        <pc:docMk/>
      </pc:docMkLst>
      <pc:sldChg chg="addSp delSp modSp">
        <pc:chgData name="Joe Smith" userId="S::joe.smith@crisis.org.uk::339c0dfa-b3e8-40d0-9156-d00e9ede1f4e" providerId="AD" clId="Web-{042C3FBB-FE90-78C9-DAE6-7E0CA80055FF}" dt="2018-11-19T15:25:20.848" v="62" actId="20577"/>
        <pc:sldMkLst>
          <pc:docMk/>
          <pc:sldMk cId="4009863391" sldId="352"/>
        </pc:sldMkLst>
        <pc:spChg chg="mod">
          <ac:chgData name="Joe Smith" userId="S::joe.smith@crisis.org.uk::339c0dfa-b3e8-40d0-9156-d00e9ede1f4e" providerId="AD" clId="Web-{042C3FBB-FE90-78C9-DAE6-7E0CA80055FF}" dt="2018-11-19T14:48:03.420" v="12" actId="1076"/>
          <ac:spMkLst>
            <pc:docMk/>
            <pc:sldMk cId="4009863391" sldId="352"/>
            <ac:spMk id="9" creationId="{AC814FC2-E947-452E-9257-80DAA2F8E7FC}"/>
          </ac:spMkLst>
        </pc:spChg>
        <pc:spChg chg="mod">
          <ac:chgData name="Joe Smith" userId="S::joe.smith@crisis.org.uk::339c0dfa-b3e8-40d0-9156-d00e9ede1f4e" providerId="AD" clId="Web-{042C3FBB-FE90-78C9-DAE6-7E0CA80055FF}" dt="2018-11-19T14:49:28.841" v="47" actId="1076"/>
          <ac:spMkLst>
            <pc:docMk/>
            <pc:sldMk cId="4009863391" sldId="352"/>
            <ac:spMk id="12" creationId="{86235390-59E8-4F2C-A3F4-0B4609E29A15}"/>
          </ac:spMkLst>
        </pc:spChg>
        <pc:spChg chg="mod">
          <ac:chgData name="Joe Smith" userId="S::joe.smith@crisis.org.uk::339c0dfa-b3e8-40d0-9156-d00e9ede1f4e" providerId="AD" clId="Web-{042C3FBB-FE90-78C9-DAE6-7E0CA80055FF}" dt="2018-11-19T14:49:31.497" v="48" actId="1076"/>
          <ac:spMkLst>
            <pc:docMk/>
            <pc:sldMk cId="4009863391" sldId="352"/>
            <ac:spMk id="14" creationId="{0B96CB89-2826-4BA6-BECA-9690AAB5057D}"/>
          </ac:spMkLst>
        </pc:spChg>
        <pc:spChg chg="mod">
          <ac:chgData name="Joe Smith" userId="S::joe.smith@crisis.org.uk::339c0dfa-b3e8-40d0-9156-d00e9ede1f4e" providerId="AD" clId="Web-{042C3FBB-FE90-78C9-DAE6-7E0CA80055FF}" dt="2018-11-19T14:49:47.044" v="51" actId="20577"/>
          <ac:spMkLst>
            <pc:docMk/>
            <pc:sldMk cId="4009863391" sldId="352"/>
            <ac:spMk id="15" creationId="{FDDFC821-E835-4E51-A3DC-4B0DEA9FD63D}"/>
          </ac:spMkLst>
        </pc:spChg>
        <pc:spChg chg="mod">
          <ac:chgData name="Joe Smith" userId="S::joe.smith@crisis.org.uk::339c0dfa-b3e8-40d0-9156-d00e9ede1f4e" providerId="AD" clId="Web-{042C3FBB-FE90-78C9-DAE6-7E0CA80055FF}" dt="2018-11-19T14:47:53.701" v="11" actId="1076"/>
          <ac:spMkLst>
            <pc:docMk/>
            <pc:sldMk cId="4009863391" sldId="352"/>
            <ac:spMk id="16" creationId="{A015EEAB-B6F4-471B-9444-1FE72E75FF7F}"/>
          </ac:spMkLst>
        </pc:spChg>
        <pc:spChg chg="mod">
          <ac:chgData name="Joe Smith" userId="S::joe.smith@crisis.org.uk::339c0dfa-b3e8-40d0-9156-d00e9ede1f4e" providerId="AD" clId="Web-{042C3FBB-FE90-78C9-DAE6-7E0CA80055FF}" dt="2018-11-19T14:47:52.232" v="9" actId="1076"/>
          <ac:spMkLst>
            <pc:docMk/>
            <pc:sldMk cId="4009863391" sldId="352"/>
            <ac:spMk id="20" creationId="{9DFD7A4B-6002-497E-A5C6-5820510580EA}"/>
          </ac:spMkLst>
        </pc:spChg>
        <pc:spChg chg="add del">
          <ac:chgData name="Joe Smith" userId="S::joe.smith@crisis.org.uk::339c0dfa-b3e8-40d0-9156-d00e9ede1f4e" providerId="AD" clId="Web-{042C3FBB-FE90-78C9-DAE6-7E0CA80055FF}" dt="2018-11-19T14:49:20.529" v="45"/>
          <ac:spMkLst>
            <pc:docMk/>
            <pc:sldMk cId="4009863391" sldId="352"/>
            <ac:spMk id="21" creationId="{160CF1DD-4D69-4963-B059-1B0AEF2CB21B}"/>
          </ac:spMkLst>
        </pc:spChg>
        <pc:spChg chg="add del">
          <ac:chgData name="Joe Smith" userId="S::joe.smith@crisis.org.uk::339c0dfa-b3e8-40d0-9156-d00e9ede1f4e" providerId="AD" clId="Web-{042C3FBB-FE90-78C9-DAE6-7E0CA80055FF}" dt="2018-11-19T14:49:18.591" v="44"/>
          <ac:spMkLst>
            <pc:docMk/>
            <pc:sldMk cId="4009863391" sldId="352"/>
            <ac:spMk id="22" creationId="{A05EDBB5-642D-4ED1-9D9C-E2459B9C35E6}"/>
          </ac:spMkLst>
        </pc:spChg>
        <pc:spChg chg="add mod">
          <ac:chgData name="Joe Smith" userId="S::joe.smith@crisis.org.uk::339c0dfa-b3e8-40d0-9156-d00e9ede1f4e" providerId="AD" clId="Web-{042C3FBB-FE90-78C9-DAE6-7E0CA80055FF}" dt="2018-11-19T15:25:20.848" v="62" actId="20577"/>
          <ac:spMkLst>
            <pc:docMk/>
            <pc:sldMk cId="4009863391" sldId="352"/>
            <ac:spMk id="23" creationId="{946A8693-44E7-4D92-B52A-BCE000F91A40}"/>
          </ac:spMkLst>
        </pc:spChg>
      </pc:sldChg>
    </pc:docChg>
  </pc:docChgLst>
  <pc:docChgLst>
    <pc:chgData name="Joe Smith" userId="S::joe.smith@crisis.org.uk::339c0dfa-b3e8-40d0-9156-d00e9ede1f4e" providerId="AD" clId="Web-{7483F02A-B251-62BF-ED50-E859475CB4BE}"/>
    <pc:docChg chg="modSld sldOrd">
      <pc:chgData name="Joe Smith" userId="S::joe.smith@crisis.org.uk::339c0dfa-b3e8-40d0-9156-d00e9ede1f4e" providerId="AD" clId="Web-{7483F02A-B251-62BF-ED50-E859475CB4BE}" dt="2018-11-13T15:13:21.216" v="184" actId="1076"/>
      <pc:docMkLst>
        <pc:docMk/>
      </pc:docMkLst>
      <pc:sldChg chg="modSp ord">
        <pc:chgData name="Joe Smith" userId="S::joe.smith@crisis.org.uk::339c0dfa-b3e8-40d0-9156-d00e9ede1f4e" providerId="AD" clId="Web-{7483F02A-B251-62BF-ED50-E859475CB4BE}" dt="2018-11-13T15:12:00.976" v="181" actId="20577"/>
        <pc:sldMkLst>
          <pc:docMk/>
          <pc:sldMk cId="59162072" sldId="348"/>
        </pc:sldMkLst>
        <pc:spChg chg="mod">
          <ac:chgData name="Joe Smith" userId="S::joe.smith@crisis.org.uk::339c0dfa-b3e8-40d0-9156-d00e9ede1f4e" providerId="AD" clId="Web-{7483F02A-B251-62BF-ED50-E859475CB4BE}" dt="2018-11-13T15:12:00.976" v="181" actId="20577"/>
          <ac:spMkLst>
            <pc:docMk/>
            <pc:sldMk cId="59162072" sldId="348"/>
            <ac:spMk id="3" creationId="{00000000-0000-0000-0000-000000000000}"/>
          </ac:spMkLst>
        </pc:spChg>
      </pc:sldChg>
      <pc:sldChg chg="addSp modSp ord">
        <pc:chgData name="Joe Smith" userId="S::joe.smith@crisis.org.uk::339c0dfa-b3e8-40d0-9156-d00e9ede1f4e" providerId="AD" clId="Web-{7483F02A-B251-62BF-ED50-E859475CB4BE}" dt="2018-11-13T15:13:21.216" v="184" actId="1076"/>
        <pc:sldMkLst>
          <pc:docMk/>
          <pc:sldMk cId="4009863391" sldId="352"/>
        </pc:sldMkLst>
        <pc:spChg chg="mod">
          <ac:chgData name="Joe Smith" userId="S::joe.smith@crisis.org.uk::339c0dfa-b3e8-40d0-9156-d00e9ede1f4e" providerId="AD" clId="Web-{7483F02A-B251-62BF-ED50-E859475CB4BE}" dt="2018-11-13T15:11:29.817" v="169" actId="20577"/>
          <ac:spMkLst>
            <pc:docMk/>
            <pc:sldMk cId="4009863391" sldId="352"/>
            <ac:spMk id="3" creationId="{00000000-0000-0000-0000-000000000000}"/>
          </ac:spMkLst>
        </pc:spChg>
        <pc:spChg chg="mod">
          <ac:chgData name="Joe Smith" userId="S::joe.smith@crisis.org.uk::339c0dfa-b3e8-40d0-9156-d00e9ede1f4e" providerId="AD" clId="Web-{7483F02A-B251-62BF-ED50-E859475CB4BE}" dt="2018-11-13T09:50:42.646" v="80" actId="20577"/>
          <ac:spMkLst>
            <pc:docMk/>
            <pc:sldMk cId="4009863391" sldId="352"/>
            <ac:spMk id="9" creationId="{AC814FC2-E947-452E-9257-80DAA2F8E7FC}"/>
          </ac:spMkLst>
        </pc:spChg>
        <pc:spChg chg="mod">
          <ac:chgData name="Joe Smith" userId="S::joe.smith@crisis.org.uk::339c0dfa-b3e8-40d0-9156-d00e9ede1f4e" providerId="AD" clId="Web-{7483F02A-B251-62BF-ED50-E859475CB4BE}" dt="2018-11-13T14:54:18.642" v="92" actId="1076"/>
          <ac:spMkLst>
            <pc:docMk/>
            <pc:sldMk cId="4009863391" sldId="352"/>
            <ac:spMk id="12" creationId="{86235390-59E8-4F2C-A3F4-0B4609E29A15}"/>
          </ac:spMkLst>
        </pc:spChg>
        <pc:spChg chg="mod">
          <ac:chgData name="Joe Smith" userId="S::joe.smith@crisis.org.uk::339c0dfa-b3e8-40d0-9156-d00e9ede1f4e" providerId="AD" clId="Web-{7483F02A-B251-62BF-ED50-E859475CB4BE}" dt="2018-11-13T15:10:24.516" v="162" actId="1076"/>
          <ac:spMkLst>
            <pc:docMk/>
            <pc:sldMk cId="4009863391" sldId="352"/>
            <ac:spMk id="13" creationId="{D81E1E4A-D8F3-4ECF-8050-5626343DB37C}"/>
          </ac:spMkLst>
        </pc:spChg>
        <pc:spChg chg="mod">
          <ac:chgData name="Joe Smith" userId="S::joe.smith@crisis.org.uk::339c0dfa-b3e8-40d0-9156-d00e9ede1f4e" providerId="AD" clId="Web-{7483F02A-B251-62BF-ED50-E859475CB4BE}" dt="2018-11-13T15:10:55.034" v="165" actId="20577"/>
          <ac:spMkLst>
            <pc:docMk/>
            <pc:sldMk cId="4009863391" sldId="352"/>
            <ac:spMk id="14" creationId="{0B96CB89-2826-4BA6-BECA-9690AAB5057D}"/>
          </ac:spMkLst>
        </pc:spChg>
        <pc:spChg chg="mod">
          <ac:chgData name="Joe Smith" userId="S::joe.smith@crisis.org.uk::339c0dfa-b3e8-40d0-9156-d00e9ede1f4e" providerId="AD" clId="Web-{7483F02A-B251-62BF-ED50-E859475CB4BE}" dt="2018-11-13T15:10:24.454" v="160" actId="1076"/>
          <ac:spMkLst>
            <pc:docMk/>
            <pc:sldMk cId="4009863391" sldId="352"/>
            <ac:spMk id="15" creationId="{FDDFC821-E835-4E51-A3DC-4B0DEA9FD63D}"/>
          </ac:spMkLst>
        </pc:spChg>
        <pc:spChg chg="mod">
          <ac:chgData name="Joe Smith" userId="S::joe.smith@crisis.org.uk::339c0dfa-b3e8-40d0-9156-d00e9ede1f4e" providerId="AD" clId="Web-{7483F02A-B251-62BF-ED50-E859475CB4BE}" dt="2018-11-13T15:10:24.422" v="159" actId="1076"/>
          <ac:spMkLst>
            <pc:docMk/>
            <pc:sldMk cId="4009863391" sldId="352"/>
            <ac:spMk id="16" creationId="{A015EEAB-B6F4-471B-9444-1FE72E75FF7F}"/>
          </ac:spMkLst>
        </pc:spChg>
        <pc:spChg chg="add mod">
          <ac:chgData name="Joe Smith" userId="S::joe.smith@crisis.org.uk::339c0dfa-b3e8-40d0-9156-d00e9ede1f4e" providerId="AD" clId="Web-{7483F02A-B251-62BF-ED50-E859475CB4BE}" dt="2018-11-13T15:13:21.184" v="183" actId="1076"/>
          <ac:spMkLst>
            <pc:docMk/>
            <pc:sldMk cId="4009863391" sldId="352"/>
            <ac:spMk id="17" creationId="{ADC20484-63C5-4E41-93BB-91F17FB03D57}"/>
          </ac:spMkLst>
        </pc:spChg>
        <pc:spChg chg="mod">
          <ac:chgData name="Joe Smith" userId="S::joe.smith@crisis.org.uk::339c0dfa-b3e8-40d0-9156-d00e9ede1f4e" providerId="AD" clId="Web-{7483F02A-B251-62BF-ED50-E859475CB4BE}" dt="2018-11-13T15:13:21.153" v="182" actId="1076"/>
          <ac:spMkLst>
            <pc:docMk/>
            <pc:sldMk cId="4009863391" sldId="352"/>
            <ac:spMk id="18" creationId="{09F294F0-09DF-477A-8450-54E743958D80}"/>
          </ac:spMkLst>
        </pc:spChg>
        <pc:spChg chg="add mod">
          <ac:chgData name="Joe Smith" userId="S::joe.smith@crisis.org.uk::339c0dfa-b3e8-40d0-9156-d00e9ede1f4e" providerId="AD" clId="Web-{7483F02A-B251-62BF-ED50-E859475CB4BE}" dt="2018-11-13T15:13:21.216" v="184" actId="1076"/>
          <ac:spMkLst>
            <pc:docMk/>
            <pc:sldMk cId="4009863391" sldId="352"/>
            <ac:spMk id="19" creationId="{F07D9D8F-A4DC-49CD-9F63-24F682CD1BFB}"/>
          </ac:spMkLst>
        </pc:spChg>
      </pc:sldChg>
    </pc:docChg>
  </pc:docChgLst>
  <pc:docChgLst>
    <pc:chgData name="Joe Smith" userId="S::joe.smith@crisis.org.uk::339c0dfa-b3e8-40d0-9156-d00e9ede1f4e" providerId="AD" clId="Web-{1FCFBF7F-6FAD-713D-1219-4ACDF9EF8007}"/>
    <pc:docChg chg="modSld">
      <pc:chgData name="Joe Smith" userId="S::joe.smith@crisis.org.uk::339c0dfa-b3e8-40d0-9156-d00e9ede1f4e" providerId="AD" clId="Web-{1FCFBF7F-6FAD-713D-1219-4ACDF9EF8007}" dt="2019-05-20T21:26:23.347" v="1"/>
      <pc:docMkLst>
        <pc:docMk/>
      </pc:docMkLst>
      <pc:sldChg chg="modNotes">
        <pc:chgData name="Joe Smith" userId="S::joe.smith@crisis.org.uk::339c0dfa-b3e8-40d0-9156-d00e9ede1f4e" providerId="AD" clId="Web-{1FCFBF7F-6FAD-713D-1219-4ACDF9EF8007}" dt="2019-05-20T21:26:23.347" v="1"/>
        <pc:sldMkLst>
          <pc:docMk/>
          <pc:sldMk cId="795897432" sldId="381"/>
        </pc:sldMkLst>
      </pc:sldChg>
    </pc:docChg>
  </pc:docChgLst>
  <pc:docChgLst>
    <pc:chgData name="Joe Smith" userId="S::joe.smith@crisis.org.uk::339c0dfa-b3e8-40d0-9156-d00e9ede1f4e" providerId="AD" clId="Web-{3878742E-094F-416C-B528-104423BF0942}"/>
    <pc:docChg chg="addSld modSld">
      <pc:chgData name="Joe Smith" userId="S::joe.smith@crisis.org.uk::339c0dfa-b3e8-40d0-9156-d00e9ede1f4e" providerId="AD" clId="Web-{3878742E-094F-416C-B528-104423BF0942}" dt="2018-04-19T13:43:50.194" v="867"/>
      <pc:docMkLst>
        <pc:docMk/>
      </pc:docMkLst>
      <pc:sldChg chg="modSp">
        <pc:chgData name="Joe Smith" userId="S::joe.smith@crisis.org.uk::339c0dfa-b3e8-40d0-9156-d00e9ede1f4e" providerId="AD" clId="Web-{3878742E-094F-416C-B528-104423BF0942}" dt="2018-04-19T13:20:33.307" v="382"/>
        <pc:sldMkLst>
          <pc:docMk/>
          <pc:sldMk cId="1482923499" sldId="260"/>
        </pc:sldMkLst>
        <pc:spChg chg="mod">
          <ac:chgData name="Joe Smith" userId="S::joe.smith@crisis.org.uk::339c0dfa-b3e8-40d0-9156-d00e9ede1f4e" providerId="AD" clId="Web-{3878742E-094F-416C-B528-104423BF0942}" dt="2018-04-19T13:20:33.307" v="382"/>
          <ac:spMkLst>
            <pc:docMk/>
            <pc:sldMk cId="1482923499" sldId="260"/>
            <ac:spMk id="2" creationId="{00000000-0000-0000-0000-000000000000}"/>
          </ac:spMkLst>
        </pc:spChg>
      </pc:sldChg>
      <pc:sldChg chg="addSp modSp">
        <pc:chgData name="Joe Smith" userId="S::joe.smith@crisis.org.uk::339c0dfa-b3e8-40d0-9156-d00e9ede1f4e" providerId="AD" clId="Web-{3878742E-094F-416C-B528-104423BF0942}" dt="2018-04-19T13:43:50.194" v="867"/>
        <pc:sldMkLst>
          <pc:docMk/>
          <pc:sldMk cId="2038425373" sldId="336"/>
        </pc:sldMkLst>
        <pc:spChg chg="add mod ord">
          <ac:chgData name="Joe Smith" userId="S::joe.smith@crisis.org.uk::339c0dfa-b3e8-40d0-9156-d00e9ede1f4e" providerId="AD" clId="Web-{3878742E-094F-416C-B528-104423BF0942}" dt="2018-04-19T13:18:10.525" v="374"/>
          <ac:spMkLst>
            <pc:docMk/>
            <pc:sldMk cId="2038425373" sldId="336"/>
            <ac:spMk id="2" creationId="{2B11DCD8-CC7D-438F-B006-F57B3B673E1C}"/>
          </ac:spMkLst>
        </pc:spChg>
        <pc:spChg chg="mod">
          <ac:chgData name="Joe Smith" userId="S::joe.smith@crisis.org.uk::339c0dfa-b3e8-40d0-9156-d00e9ede1f4e" providerId="AD" clId="Web-{3878742E-094F-416C-B528-104423BF0942}" dt="2018-04-19T12:34:15.054" v="15"/>
          <ac:spMkLst>
            <pc:docMk/>
            <pc:sldMk cId="2038425373" sldId="336"/>
            <ac:spMk id="3" creationId="{00000000-0000-0000-0000-000000000000}"/>
          </ac:spMkLst>
        </pc:spChg>
        <pc:spChg chg="mod">
          <ac:chgData name="Joe Smith" userId="S::joe.smith@crisis.org.uk::339c0dfa-b3e8-40d0-9156-d00e9ede1f4e" providerId="AD" clId="Web-{3878742E-094F-416C-B528-104423BF0942}" dt="2018-04-19T13:18:18.147" v="376"/>
          <ac:spMkLst>
            <pc:docMk/>
            <pc:sldMk cId="2038425373" sldId="336"/>
            <ac:spMk id="5" creationId="{00000000-0000-0000-0000-000000000000}"/>
          </ac:spMkLst>
        </pc:spChg>
        <pc:spChg chg="mod">
          <ac:chgData name="Joe Smith" userId="S::joe.smith@crisis.org.uk::339c0dfa-b3e8-40d0-9156-d00e9ede1f4e" providerId="AD" clId="Web-{3878742E-094F-416C-B528-104423BF0942}" dt="2018-04-19T13:20:56.538" v="385"/>
          <ac:spMkLst>
            <pc:docMk/>
            <pc:sldMk cId="2038425373" sldId="336"/>
            <ac:spMk id="9" creationId="{5B7792E8-EAD3-46F8-82D2-4FD356FF1C4E}"/>
          </ac:spMkLst>
        </pc:spChg>
        <pc:spChg chg="mod">
          <ac:chgData name="Joe Smith" userId="S::joe.smith@crisis.org.uk::339c0dfa-b3e8-40d0-9156-d00e9ede1f4e" providerId="AD" clId="Web-{3878742E-094F-416C-B528-104423BF0942}" dt="2018-04-19T13:20:53.741" v="384"/>
          <ac:spMkLst>
            <pc:docMk/>
            <pc:sldMk cId="2038425373" sldId="336"/>
            <ac:spMk id="10" creationId="{E8D51BB1-5E4D-4B8E-A084-02798295F046}"/>
          </ac:spMkLst>
        </pc:spChg>
        <pc:spChg chg="mod">
          <ac:chgData name="Joe Smith" userId="S::joe.smith@crisis.org.uk::339c0dfa-b3e8-40d0-9156-d00e9ede1f4e" providerId="AD" clId="Web-{3878742E-094F-416C-B528-104423BF0942}" dt="2018-04-19T13:20:50.461" v="383"/>
          <ac:spMkLst>
            <pc:docMk/>
            <pc:sldMk cId="2038425373" sldId="336"/>
            <ac:spMk id="11" creationId="{9FF1467E-D0EE-44D5-AF60-03BD9C4172AC}"/>
          </ac:spMkLst>
        </pc:spChg>
        <pc:spChg chg="mod">
          <ac:chgData name="Joe Smith" userId="S::joe.smith@crisis.org.uk::339c0dfa-b3e8-40d0-9156-d00e9ede1f4e" providerId="AD" clId="Web-{3878742E-094F-416C-B528-104423BF0942}" dt="2018-04-19T13:43:50.194" v="867"/>
          <ac:spMkLst>
            <pc:docMk/>
            <pc:sldMk cId="2038425373" sldId="336"/>
            <ac:spMk id="12" creationId="{7079F4E6-22D6-4B51-ABBC-EBC52A419155}"/>
          </ac:spMkLst>
        </pc:spChg>
        <pc:spChg chg="mod">
          <ac:chgData name="Joe Smith" userId="S::joe.smith@crisis.org.uk::339c0dfa-b3e8-40d0-9156-d00e9ede1f4e" providerId="AD" clId="Web-{3878742E-094F-416C-B528-104423BF0942}" dt="2018-04-19T13:03:31.791" v="329"/>
          <ac:spMkLst>
            <pc:docMk/>
            <pc:sldMk cId="2038425373" sldId="336"/>
            <ac:spMk id="14" creationId="{ACE04904-7E93-4436-ACBA-99672138DFF3}"/>
          </ac:spMkLst>
        </pc:spChg>
      </pc:sldChg>
      <pc:sldChg chg="modSp">
        <pc:chgData name="Joe Smith" userId="S::joe.smith@crisis.org.uk::339c0dfa-b3e8-40d0-9156-d00e9ede1f4e" providerId="AD" clId="Web-{3878742E-094F-416C-B528-104423BF0942}" dt="2018-04-19T12:45:02.723" v="196"/>
        <pc:sldMkLst>
          <pc:docMk/>
          <pc:sldMk cId="2689424434" sldId="337"/>
        </pc:sldMkLst>
        <pc:spChg chg="mod">
          <ac:chgData name="Joe Smith" userId="S::joe.smith@crisis.org.uk::339c0dfa-b3e8-40d0-9156-d00e9ede1f4e" providerId="AD" clId="Web-{3878742E-094F-416C-B528-104423BF0942}" dt="2018-04-19T12:45:02.723" v="196"/>
          <ac:spMkLst>
            <pc:docMk/>
            <pc:sldMk cId="2689424434" sldId="337"/>
            <ac:spMk id="2" creationId="{22901D70-BC50-4D7F-A71A-B8E98DB0E71C}"/>
          </ac:spMkLst>
        </pc:spChg>
      </pc:sldChg>
      <pc:sldChg chg="modSp">
        <pc:chgData name="Joe Smith" userId="S::joe.smith@crisis.org.uk::339c0dfa-b3e8-40d0-9156-d00e9ede1f4e" providerId="AD" clId="Web-{3878742E-094F-416C-B528-104423BF0942}" dt="2018-04-19T12:40:12.717" v="86"/>
        <pc:sldMkLst>
          <pc:docMk/>
          <pc:sldMk cId="221562237" sldId="338"/>
        </pc:sldMkLst>
        <pc:spChg chg="mod">
          <ac:chgData name="Joe Smith" userId="S::joe.smith@crisis.org.uk::339c0dfa-b3e8-40d0-9156-d00e9ede1f4e" providerId="AD" clId="Web-{3878742E-094F-416C-B528-104423BF0942}" dt="2018-04-19T12:40:12.717" v="86"/>
          <ac:spMkLst>
            <pc:docMk/>
            <pc:sldMk cId="221562237" sldId="338"/>
            <ac:spMk id="8" creationId="{F196555D-AE84-4E2F-8FAB-C6024196F00F}"/>
          </ac:spMkLst>
        </pc:spChg>
      </pc:sldChg>
      <pc:sldChg chg="modSp">
        <pc:chgData name="Joe Smith" userId="S::joe.smith@crisis.org.uk::339c0dfa-b3e8-40d0-9156-d00e9ede1f4e" providerId="AD" clId="Web-{3878742E-094F-416C-B528-104423BF0942}" dt="2018-04-19T13:07:44.625" v="335"/>
        <pc:sldMkLst>
          <pc:docMk/>
          <pc:sldMk cId="3019885931" sldId="339"/>
        </pc:sldMkLst>
        <pc:spChg chg="mod">
          <ac:chgData name="Joe Smith" userId="S::joe.smith@crisis.org.uk::339c0dfa-b3e8-40d0-9156-d00e9ede1f4e" providerId="AD" clId="Web-{3878742E-094F-416C-B528-104423BF0942}" dt="2018-04-19T13:07:44.625" v="335"/>
          <ac:spMkLst>
            <pc:docMk/>
            <pc:sldMk cId="3019885931" sldId="339"/>
            <ac:spMk id="3" creationId="{00000000-0000-0000-0000-000000000000}"/>
          </ac:spMkLst>
        </pc:spChg>
        <pc:spChg chg="mod">
          <ac:chgData name="Joe Smith" userId="S::joe.smith@crisis.org.uk::339c0dfa-b3e8-40d0-9156-d00e9ede1f4e" providerId="AD" clId="Web-{3878742E-094F-416C-B528-104423BF0942}" dt="2018-04-19T12:38:12.762" v="67"/>
          <ac:spMkLst>
            <pc:docMk/>
            <pc:sldMk cId="3019885931" sldId="339"/>
            <ac:spMk id="5" creationId="{00000000-0000-0000-0000-000000000000}"/>
          </ac:spMkLst>
        </pc:spChg>
      </pc:sldChg>
      <pc:sldChg chg="addSp modSp">
        <pc:chgData name="Joe Smith" userId="S::joe.smith@crisis.org.uk::339c0dfa-b3e8-40d0-9156-d00e9ede1f4e" providerId="AD" clId="Web-{3878742E-094F-416C-B528-104423BF0942}" dt="2018-04-19T12:49:55.666" v="322"/>
        <pc:sldMkLst>
          <pc:docMk/>
          <pc:sldMk cId="3231756573" sldId="340"/>
        </pc:sldMkLst>
        <pc:spChg chg="add mod">
          <ac:chgData name="Joe Smith" userId="S::joe.smith@crisis.org.uk::339c0dfa-b3e8-40d0-9156-d00e9ede1f4e" providerId="AD" clId="Web-{3878742E-094F-416C-B528-104423BF0942}" dt="2018-04-19T12:47:28.257" v="253"/>
          <ac:spMkLst>
            <pc:docMk/>
            <pc:sldMk cId="3231756573" sldId="340"/>
            <ac:spMk id="4" creationId="{6F37090E-01B0-4CDF-9663-B96DADE00784}"/>
          </ac:spMkLst>
        </pc:spChg>
        <pc:spChg chg="add mod">
          <ac:chgData name="Joe Smith" userId="S::joe.smith@crisis.org.uk::339c0dfa-b3e8-40d0-9156-d00e9ede1f4e" providerId="AD" clId="Web-{3878742E-094F-416C-B528-104423BF0942}" dt="2018-04-19T12:48:15.961" v="279"/>
          <ac:spMkLst>
            <pc:docMk/>
            <pc:sldMk cId="3231756573" sldId="340"/>
            <ac:spMk id="6" creationId="{0F7186B6-958C-447F-9D82-728B98415419}"/>
          </ac:spMkLst>
        </pc:spChg>
        <pc:spChg chg="add mod">
          <ac:chgData name="Joe Smith" userId="S::joe.smith@crisis.org.uk::339c0dfa-b3e8-40d0-9156-d00e9ede1f4e" providerId="AD" clId="Web-{3878742E-094F-416C-B528-104423BF0942}" dt="2018-04-19T12:49:55.666" v="322"/>
          <ac:spMkLst>
            <pc:docMk/>
            <pc:sldMk cId="3231756573" sldId="340"/>
            <ac:spMk id="7" creationId="{EECB78D3-6FAF-4A14-8C6E-FED508A2992D}"/>
          </ac:spMkLst>
        </pc:spChg>
      </pc:sldChg>
      <pc:sldChg chg="addSp modSp">
        <pc:chgData name="Joe Smith" userId="S::joe.smith@crisis.org.uk::339c0dfa-b3e8-40d0-9156-d00e9ede1f4e" providerId="AD" clId="Web-{3878742E-094F-416C-B528-104423BF0942}" dt="2018-04-19T13:42:15.583" v="865"/>
        <pc:sldMkLst>
          <pc:docMk/>
          <pc:sldMk cId="3250966355" sldId="341"/>
        </pc:sldMkLst>
        <pc:spChg chg="mod">
          <ac:chgData name="Joe Smith" userId="S::joe.smith@crisis.org.uk::339c0dfa-b3e8-40d0-9156-d00e9ede1f4e" providerId="AD" clId="Web-{3878742E-094F-416C-B528-104423BF0942}" dt="2018-04-19T13:01:25.179" v="328"/>
          <ac:spMkLst>
            <pc:docMk/>
            <pc:sldMk cId="3250966355" sldId="341"/>
            <ac:spMk id="2" creationId="{4E994DC9-663A-4016-BAE2-CE17E43C1D21}"/>
          </ac:spMkLst>
        </pc:spChg>
        <pc:spChg chg="mod">
          <ac:chgData name="Joe Smith" userId="S::joe.smith@crisis.org.uk::339c0dfa-b3e8-40d0-9156-d00e9ede1f4e" providerId="AD" clId="Web-{3878742E-094F-416C-B528-104423BF0942}" dt="2018-04-19T12:45:31.708" v="197"/>
          <ac:spMkLst>
            <pc:docMk/>
            <pc:sldMk cId="3250966355" sldId="341"/>
            <ac:spMk id="3" creationId="{00000000-0000-0000-0000-000000000000}"/>
          </ac:spMkLst>
        </pc:spChg>
        <pc:spChg chg="add mod">
          <ac:chgData name="Joe Smith" userId="S::joe.smith@crisis.org.uk::339c0dfa-b3e8-40d0-9156-d00e9ede1f4e" providerId="AD" clId="Web-{3878742E-094F-416C-B528-104423BF0942}" dt="2018-04-19T13:41:31.582" v="857"/>
          <ac:spMkLst>
            <pc:docMk/>
            <pc:sldMk cId="3250966355" sldId="341"/>
            <ac:spMk id="6" creationId="{B0773BD7-524A-46C9-BAB0-DBBD161EAF55}"/>
          </ac:spMkLst>
        </pc:spChg>
        <pc:graphicFrameChg chg="add mod modGraphic">
          <ac:chgData name="Joe Smith" userId="S::joe.smith@crisis.org.uk::339c0dfa-b3e8-40d0-9156-d00e9ede1f4e" providerId="AD" clId="Web-{3878742E-094F-416C-B528-104423BF0942}" dt="2018-04-19T13:42:15.583" v="865"/>
          <ac:graphicFrameMkLst>
            <pc:docMk/>
            <pc:sldMk cId="3250966355" sldId="341"/>
            <ac:graphicFrameMk id="4" creationId="{99F08A72-579E-48A1-AEBD-91062A1B7383}"/>
          </ac:graphicFrameMkLst>
        </pc:graphicFrameChg>
      </pc:sldChg>
      <pc:sldChg chg="delSp modSp add replId modNotes">
        <pc:chgData name="Joe Smith" userId="S::joe.smith@crisis.org.uk::339c0dfa-b3e8-40d0-9156-d00e9ede1f4e" providerId="AD" clId="Web-{3878742E-094F-416C-B528-104423BF0942}" dt="2018-04-19T13:25:50.089" v="443"/>
        <pc:sldMkLst>
          <pc:docMk/>
          <pc:sldMk cId="3562232809" sldId="344"/>
        </pc:sldMkLst>
        <pc:spChg chg="del">
          <ac:chgData name="Joe Smith" userId="S::joe.smith@crisis.org.uk::339c0dfa-b3e8-40d0-9156-d00e9ede1f4e" providerId="AD" clId="Web-{3878742E-094F-416C-B528-104423BF0942}" dt="2018-04-19T13:20:08.316" v="380"/>
          <ac:spMkLst>
            <pc:docMk/>
            <pc:sldMk cId="3562232809" sldId="344"/>
            <ac:spMk id="2" creationId="{4E994DC9-663A-4016-BAE2-CE17E43C1D21}"/>
          </ac:spMkLst>
        </pc:spChg>
        <pc:spChg chg="mod">
          <ac:chgData name="Joe Smith" userId="S::joe.smith@crisis.org.uk::339c0dfa-b3e8-40d0-9156-d00e9ede1f4e" providerId="AD" clId="Web-{3878742E-094F-416C-B528-104423BF0942}" dt="2018-04-19T13:23:27.968" v="388"/>
          <ac:spMkLst>
            <pc:docMk/>
            <pc:sldMk cId="3562232809" sldId="344"/>
            <ac:spMk id="8" creationId="{F196555D-AE84-4E2F-8FAB-C6024196F00F}"/>
          </ac:spMkLst>
        </pc:spChg>
      </pc:sldChg>
      <pc:sldChg chg="delSp add replId modNotes">
        <pc:chgData name="Joe Smith" userId="S::joe.smith@crisis.org.uk::339c0dfa-b3e8-40d0-9156-d00e9ede1f4e" providerId="AD" clId="Web-{3878742E-094F-416C-B528-104423BF0942}" dt="2018-04-19T13:25:41.512" v="442"/>
        <pc:sldMkLst>
          <pc:docMk/>
          <pc:sldMk cId="3301923553" sldId="345"/>
        </pc:sldMkLst>
        <pc:spChg chg="del">
          <ac:chgData name="Joe Smith" userId="S::joe.smith@crisis.org.uk::339c0dfa-b3e8-40d0-9156-d00e9ede1f4e" providerId="AD" clId="Web-{3878742E-094F-416C-B528-104423BF0942}" dt="2018-04-19T13:20:04.927" v="379"/>
          <ac:spMkLst>
            <pc:docMk/>
            <pc:sldMk cId="3301923553" sldId="345"/>
            <ac:spMk id="2" creationId="{4E994DC9-663A-4016-BAE2-CE17E43C1D21}"/>
          </ac:spMkLst>
        </pc:spChg>
      </pc:sldChg>
    </pc:docChg>
  </pc:docChgLst>
  <pc:docChgLst>
    <pc:chgData name="Joe Smith" userId="S::joe.smith@crisis.org.uk::339c0dfa-b3e8-40d0-9156-d00e9ede1f4e" providerId="AD" clId="Web-{EEE1A3F1-2CB6-D398-517E-6E1BA313D8F7}"/>
    <pc:docChg chg="modSld">
      <pc:chgData name="Joe Smith" userId="S::joe.smith@crisis.org.uk::339c0dfa-b3e8-40d0-9156-d00e9ede1f4e" providerId="AD" clId="Web-{EEE1A3F1-2CB6-D398-517E-6E1BA313D8F7}" dt="2019-05-21T21:11:58.884" v="7"/>
      <pc:docMkLst>
        <pc:docMk/>
      </pc:docMkLst>
      <pc:sldChg chg="modSp">
        <pc:chgData name="Joe Smith" userId="S::joe.smith@crisis.org.uk::339c0dfa-b3e8-40d0-9156-d00e9ede1f4e" providerId="AD" clId="Web-{EEE1A3F1-2CB6-D398-517E-6E1BA313D8F7}" dt="2019-05-21T21:11:05.774" v="1" actId="20577"/>
        <pc:sldMkLst>
          <pc:docMk/>
          <pc:sldMk cId="2248757275" sldId="378"/>
        </pc:sldMkLst>
        <pc:spChg chg="mod">
          <ac:chgData name="Joe Smith" userId="S::joe.smith@crisis.org.uk::339c0dfa-b3e8-40d0-9156-d00e9ede1f4e" providerId="AD" clId="Web-{EEE1A3F1-2CB6-D398-517E-6E1BA313D8F7}" dt="2019-05-21T21:11:05.774" v="1" actId="20577"/>
          <ac:spMkLst>
            <pc:docMk/>
            <pc:sldMk cId="2248757275" sldId="378"/>
            <ac:spMk id="15" creationId="{2262E8D8-245A-4269-819E-480B2F02B311}"/>
          </ac:spMkLst>
        </pc:spChg>
      </pc:sldChg>
      <pc:sldChg chg="modSp">
        <pc:chgData name="Joe Smith" userId="S::joe.smith@crisis.org.uk::339c0dfa-b3e8-40d0-9156-d00e9ede1f4e" providerId="AD" clId="Web-{EEE1A3F1-2CB6-D398-517E-6E1BA313D8F7}" dt="2019-05-21T21:11:58.884" v="7"/>
        <pc:sldMkLst>
          <pc:docMk/>
          <pc:sldMk cId="1849901946" sldId="383"/>
        </pc:sldMkLst>
        <pc:graphicFrameChg chg="mod modGraphic">
          <ac:chgData name="Joe Smith" userId="S::joe.smith@crisis.org.uk::339c0dfa-b3e8-40d0-9156-d00e9ede1f4e" providerId="AD" clId="Web-{EEE1A3F1-2CB6-D398-517E-6E1BA313D8F7}" dt="2019-05-21T21:11:58.884" v="7"/>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EBB38A41-6BFC-E3BA-B3F2-4F87A5B74D04}"/>
    <pc:docChg chg="modSld sldOrd">
      <pc:chgData name="Joe Smith" userId="S::joe.smith@crisis.org.uk::339c0dfa-b3e8-40d0-9156-d00e9ede1f4e" providerId="AD" clId="Web-{EBB38A41-6BFC-E3BA-B3F2-4F87A5B74D04}" dt="2019-02-14T15:39:22.639" v="735" actId="20577"/>
      <pc:docMkLst>
        <pc:docMk/>
      </pc:docMkLst>
      <pc:sldChg chg="addSp modSp">
        <pc:chgData name="Joe Smith" userId="S::joe.smith@crisis.org.uk::339c0dfa-b3e8-40d0-9156-d00e9ede1f4e" providerId="AD" clId="Web-{EBB38A41-6BFC-E3BA-B3F2-4F87A5B74D04}" dt="2019-02-14T15:39:21.702" v="733" actId="20577"/>
        <pc:sldMkLst>
          <pc:docMk/>
          <pc:sldMk cId="1844066504" sldId="351"/>
        </pc:sldMkLst>
        <pc:spChg chg="add mod">
          <ac:chgData name="Joe Smith" userId="S::joe.smith@crisis.org.uk::339c0dfa-b3e8-40d0-9156-d00e9ede1f4e" providerId="AD" clId="Web-{EBB38A41-6BFC-E3BA-B3F2-4F87A5B74D04}" dt="2019-02-14T15:39:21.702" v="733" actId="20577"/>
          <ac:spMkLst>
            <pc:docMk/>
            <pc:sldMk cId="1844066504" sldId="351"/>
            <ac:spMk id="2" creationId="{42C8274A-D3B2-42F4-BC61-00B571B264C2}"/>
          </ac:spMkLst>
        </pc:spChg>
      </pc:sldChg>
      <pc:sldChg chg="ord">
        <pc:chgData name="Joe Smith" userId="S::joe.smith@crisis.org.uk::339c0dfa-b3e8-40d0-9156-d00e9ede1f4e" providerId="AD" clId="Web-{EBB38A41-6BFC-E3BA-B3F2-4F87A5B74D04}" dt="2019-02-14T15:06:47.213" v="0"/>
        <pc:sldMkLst>
          <pc:docMk/>
          <pc:sldMk cId="4009863391" sldId="352"/>
        </pc:sldMkLst>
      </pc:sldChg>
    </pc:docChg>
  </pc:docChgLst>
  <pc:docChgLst>
    <pc:chgData name="Joe Smith" userId="S::joe.smith@crisis.org.uk::339c0dfa-b3e8-40d0-9156-d00e9ede1f4e" providerId="AD" clId="Web-{170B48F3-1CF0-D93D-0254-C2BC2282F98C}"/>
    <pc:docChg chg="modSld">
      <pc:chgData name="Joe Smith" userId="S::joe.smith@crisis.org.uk::339c0dfa-b3e8-40d0-9156-d00e9ede1f4e" providerId="AD" clId="Web-{170B48F3-1CF0-D93D-0254-C2BC2282F98C}" dt="2018-11-13T08:19:35.138" v="553" actId="1076"/>
      <pc:docMkLst>
        <pc:docMk/>
      </pc:docMkLst>
      <pc:sldChg chg="modSp">
        <pc:chgData name="Joe Smith" userId="S::joe.smith@crisis.org.uk::339c0dfa-b3e8-40d0-9156-d00e9ede1f4e" providerId="AD" clId="Web-{170B48F3-1CF0-D93D-0254-C2BC2282F98C}" dt="2018-11-13T08:05:48.927" v="287" actId="20577"/>
        <pc:sldMkLst>
          <pc:docMk/>
          <pc:sldMk cId="1167583418" sldId="350"/>
        </pc:sldMkLst>
        <pc:spChg chg="mod">
          <ac:chgData name="Joe Smith" userId="S::joe.smith@crisis.org.uk::339c0dfa-b3e8-40d0-9156-d00e9ede1f4e" providerId="AD" clId="Web-{170B48F3-1CF0-D93D-0254-C2BC2282F98C}" dt="2018-11-13T08:04:49.817" v="286" actId="20577"/>
          <ac:spMkLst>
            <pc:docMk/>
            <pc:sldMk cId="1167583418" sldId="350"/>
            <ac:spMk id="2" creationId="{1B870DE0-7146-46D9-A163-DFC532B21BC5}"/>
          </ac:spMkLst>
        </pc:spChg>
        <pc:spChg chg="mod">
          <ac:chgData name="Joe Smith" userId="S::joe.smith@crisis.org.uk::339c0dfa-b3e8-40d0-9156-d00e9ede1f4e" providerId="AD" clId="Web-{170B48F3-1CF0-D93D-0254-C2BC2282F98C}" dt="2018-11-13T07:55:42.406" v="152" actId="20577"/>
          <ac:spMkLst>
            <pc:docMk/>
            <pc:sldMk cId="1167583418" sldId="350"/>
            <ac:spMk id="19" creationId="{4EFC4850-FBBD-410D-8F0A-6A25B41D92DD}"/>
          </ac:spMkLst>
        </pc:spChg>
        <pc:spChg chg="mod">
          <ac:chgData name="Joe Smith" userId="S::joe.smith@crisis.org.uk::339c0dfa-b3e8-40d0-9156-d00e9ede1f4e" providerId="AD" clId="Web-{170B48F3-1CF0-D93D-0254-C2BC2282F98C}" dt="2018-11-13T08:00:48.314" v="215" actId="20577"/>
          <ac:spMkLst>
            <pc:docMk/>
            <pc:sldMk cId="1167583418" sldId="350"/>
            <ac:spMk id="24" creationId="{0E8AA834-61F5-4ED0-B2E8-354069ABD077}"/>
          </ac:spMkLst>
        </pc:spChg>
        <pc:spChg chg="mod">
          <ac:chgData name="Joe Smith" userId="S::joe.smith@crisis.org.uk::339c0dfa-b3e8-40d0-9156-d00e9ede1f4e" providerId="AD" clId="Web-{170B48F3-1CF0-D93D-0254-C2BC2282F98C}" dt="2018-11-13T07:53:56.732" v="129" actId="1076"/>
          <ac:spMkLst>
            <pc:docMk/>
            <pc:sldMk cId="1167583418" sldId="350"/>
            <ac:spMk id="25" creationId="{DCA12D27-C0BB-4174-8D49-5547A4EDFA66}"/>
          </ac:spMkLst>
        </pc:spChg>
        <pc:spChg chg="mod">
          <ac:chgData name="Joe Smith" userId="S::joe.smith@crisis.org.uk::339c0dfa-b3e8-40d0-9156-d00e9ede1f4e" providerId="AD" clId="Web-{170B48F3-1CF0-D93D-0254-C2BC2282F98C}" dt="2018-11-13T07:54:51.311" v="139" actId="1076"/>
          <ac:spMkLst>
            <pc:docMk/>
            <pc:sldMk cId="1167583418" sldId="350"/>
            <ac:spMk id="26" creationId="{35824E07-1821-4A91-9A43-D20DD1F75CD6}"/>
          </ac:spMkLst>
        </pc:spChg>
        <pc:spChg chg="mod">
          <ac:chgData name="Joe Smith" userId="S::joe.smith@crisis.org.uk::339c0dfa-b3e8-40d0-9156-d00e9ede1f4e" providerId="AD" clId="Web-{170B48F3-1CF0-D93D-0254-C2BC2282F98C}" dt="2018-11-13T07:55:25.623" v="147" actId="1076"/>
          <ac:spMkLst>
            <pc:docMk/>
            <pc:sldMk cId="1167583418" sldId="350"/>
            <ac:spMk id="27" creationId="{70F0E1DD-0F2B-4A91-A316-EC61736EC6CD}"/>
          </ac:spMkLst>
        </pc:spChg>
        <pc:spChg chg="mod">
          <ac:chgData name="Joe Smith" userId="S::joe.smith@crisis.org.uk::339c0dfa-b3e8-40d0-9156-d00e9ede1f4e" providerId="AD" clId="Web-{170B48F3-1CF0-D93D-0254-C2BC2282F98C}" dt="2018-11-13T08:03:36.253" v="249" actId="20577"/>
          <ac:spMkLst>
            <pc:docMk/>
            <pc:sldMk cId="1167583418" sldId="350"/>
            <ac:spMk id="28" creationId="{6FA2BD95-471A-471F-9D53-E0CEFF8291A8}"/>
          </ac:spMkLst>
        </pc:spChg>
        <pc:spChg chg="mod">
          <ac:chgData name="Joe Smith" userId="S::joe.smith@crisis.org.uk::339c0dfa-b3e8-40d0-9156-d00e9ede1f4e" providerId="AD" clId="Web-{170B48F3-1CF0-D93D-0254-C2BC2282F98C}" dt="2018-11-13T08:05:48.927" v="287" actId="20577"/>
          <ac:spMkLst>
            <pc:docMk/>
            <pc:sldMk cId="1167583418" sldId="350"/>
            <ac:spMk id="29" creationId="{C1AE0BBC-B914-433E-B3AF-6A4C799AB6D6}"/>
          </ac:spMkLst>
        </pc:spChg>
        <pc:spChg chg="mod">
          <ac:chgData name="Joe Smith" userId="S::joe.smith@crisis.org.uk::339c0dfa-b3e8-40d0-9156-d00e9ede1f4e" providerId="AD" clId="Web-{170B48F3-1CF0-D93D-0254-C2BC2282F98C}" dt="2018-11-13T07:55:04.920" v="144" actId="20577"/>
          <ac:spMkLst>
            <pc:docMk/>
            <pc:sldMk cId="1167583418" sldId="350"/>
            <ac:spMk id="30" creationId="{79674DC3-C843-414C-9614-5C306252DB73}"/>
          </ac:spMkLst>
        </pc:spChg>
        <pc:spChg chg="mod">
          <ac:chgData name="Joe Smith" userId="S::joe.smith@crisis.org.uk::339c0dfa-b3e8-40d0-9156-d00e9ede1f4e" providerId="AD" clId="Web-{170B48F3-1CF0-D93D-0254-C2BC2282F98C}" dt="2018-11-13T08:02:55.581" v="245" actId="1076"/>
          <ac:spMkLst>
            <pc:docMk/>
            <pc:sldMk cId="1167583418" sldId="350"/>
            <ac:spMk id="31" creationId="{CDAB5011-A5F0-43EE-9211-D904F8388F06}"/>
          </ac:spMkLst>
        </pc:spChg>
        <pc:spChg chg="mod">
          <ac:chgData name="Joe Smith" userId="S::joe.smith@crisis.org.uk::339c0dfa-b3e8-40d0-9156-d00e9ede1f4e" providerId="AD" clId="Web-{170B48F3-1CF0-D93D-0254-C2BC2282F98C}" dt="2018-11-13T08:04:06.441" v="280" actId="1076"/>
          <ac:spMkLst>
            <pc:docMk/>
            <pc:sldMk cId="1167583418" sldId="350"/>
            <ac:spMk id="32" creationId="{499C10EC-166D-4F48-8AD7-832B0275119E}"/>
          </ac:spMkLst>
        </pc:spChg>
      </pc:sldChg>
      <pc:sldChg chg="modSp">
        <pc:chgData name="Joe Smith" userId="S::joe.smith@crisis.org.uk::339c0dfa-b3e8-40d0-9156-d00e9ede1f4e" providerId="AD" clId="Web-{170B48F3-1CF0-D93D-0254-C2BC2282F98C}" dt="2018-11-13T07:53:15.981" v="113" actId="20577"/>
        <pc:sldMkLst>
          <pc:docMk/>
          <pc:sldMk cId="1844066504" sldId="351"/>
        </pc:sldMkLst>
        <pc:spChg chg="mod">
          <ac:chgData name="Joe Smith" userId="S::joe.smith@crisis.org.uk::339c0dfa-b3e8-40d0-9156-d00e9ede1f4e" providerId="AD" clId="Web-{170B48F3-1CF0-D93D-0254-C2BC2282F98C}" dt="2018-11-13T07:53:15.981" v="113" actId="20577"/>
          <ac:spMkLst>
            <pc:docMk/>
            <pc:sldMk cId="1844066504" sldId="351"/>
            <ac:spMk id="7" creationId="{3CDE4FBD-7CED-461D-81A7-C895A8E7206B}"/>
          </ac:spMkLst>
        </pc:spChg>
      </pc:sldChg>
      <pc:sldChg chg="addSp delSp modSp">
        <pc:chgData name="Joe Smith" userId="S::joe.smith@crisis.org.uk::339c0dfa-b3e8-40d0-9156-d00e9ede1f4e" providerId="AD" clId="Web-{170B48F3-1CF0-D93D-0254-C2BC2282F98C}" dt="2018-11-13T08:19:35.138" v="553" actId="1076"/>
        <pc:sldMkLst>
          <pc:docMk/>
          <pc:sldMk cId="4009863391" sldId="352"/>
        </pc:sldMkLst>
        <pc:spChg chg="add mod">
          <ac:chgData name="Joe Smith" userId="S::joe.smith@crisis.org.uk::339c0dfa-b3e8-40d0-9156-d00e9ede1f4e" providerId="AD" clId="Web-{170B48F3-1CF0-D93D-0254-C2BC2282F98C}" dt="2018-11-13T08:11:17.961" v="384" actId="1076"/>
          <ac:spMkLst>
            <pc:docMk/>
            <pc:sldMk cId="4009863391" sldId="352"/>
            <ac:spMk id="2" creationId="{DDE979D5-5133-40E7-BE8F-AD86C2D99E44}"/>
          </ac:spMkLst>
        </pc:spChg>
        <pc:spChg chg="add mod">
          <ac:chgData name="Joe Smith" userId="S::joe.smith@crisis.org.uk::339c0dfa-b3e8-40d0-9156-d00e9ede1f4e" providerId="AD" clId="Web-{170B48F3-1CF0-D93D-0254-C2BC2282F98C}" dt="2018-11-13T08:11:32.805" v="388" actId="1076"/>
          <ac:spMkLst>
            <pc:docMk/>
            <pc:sldMk cId="4009863391" sldId="352"/>
            <ac:spMk id="5" creationId="{808A827C-3F4C-4C6E-BC96-FFEC27B9CEEA}"/>
          </ac:spMkLst>
        </pc:spChg>
        <pc:spChg chg="add mod">
          <ac:chgData name="Joe Smith" userId="S::joe.smith@crisis.org.uk::339c0dfa-b3e8-40d0-9156-d00e9ede1f4e" providerId="AD" clId="Web-{170B48F3-1CF0-D93D-0254-C2BC2282F98C}" dt="2018-11-13T08:11:37.399" v="391" actId="1076"/>
          <ac:spMkLst>
            <pc:docMk/>
            <pc:sldMk cId="4009863391" sldId="352"/>
            <ac:spMk id="6" creationId="{C6E32B10-C06D-4D9D-9256-D6E65B724CD0}"/>
          </ac:spMkLst>
        </pc:spChg>
        <pc:spChg chg="add mod">
          <ac:chgData name="Joe Smith" userId="S::joe.smith@crisis.org.uk::339c0dfa-b3e8-40d0-9156-d00e9ede1f4e" providerId="AD" clId="Web-{170B48F3-1CF0-D93D-0254-C2BC2282F98C}" dt="2018-11-13T08:08:40.147" v="339" actId="20577"/>
          <ac:spMkLst>
            <pc:docMk/>
            <pc:sldMk cId="4009863391" sldId="352"/>
            <ac:spMk id="7" creationId="{650421EE-6D75-4EB9-B6B9-60736B739264}"/>
          </ac:spMkLst>
        </pc:spChg>
        <pc:spChg chg="add mod">
          <ac:chgData name="Joe Smith" userId="S::joe.smith@crisis.org.uk::339c0dfa-b3e8-40d0-9156-d00e9ede1f4e" providerId="AD" clId="Web-{170B48F3-1CF0-D93D-0254-C2BC2282F98C}" dt="2018-11-13T08:19:35.138" v="553" actId="1076"/>
          <ac:spMkLst>
            <pc:docMk/>
            <pc:sldMk cId="4009863391" sldId="352"/>
            <ac:spMk id="9" creationId="{AC814FC2-E947-452E-9257-80DAA2F8E7FC}"/>
          </ac:spMkLst>
        </pc:spChg>
        <pc:spChg chg="add del mod">
          <ac:chgData name="Joe Smith" userId="S::joe.smith@crisis.org.uk::339c0dfa-b3e8-40d0-9156-d00e9ede1f4e" providerId="AD" clId="Web-{170B48F3-1CF0-D93D-0254-C2BC2282F98C}" dt="2018-11-13T08:11:45.649" v="394"/>
          <ac:spMkLst>
            <pc:docMk/>
            <pc:sldMk cId="4009863391" sldId="352"/>
            <ac:spMk id="10" creationId="{7EAF03ED-8C78-4C4B-84A4-7078D24F2C91}"/>
          </ac:spMkLst>
        </pc:spChg>
        <pc:spChg chg="add del mod">
          <ac:chgData name="Joe Smith" userId="S::joe.smith@crisis.org.uk::339c0dfa-b3e8-40d0-9156-d00e9ede1f4e" providerId="AD" clId="Web-{170B48F3-1CF0-D93D-0254-C2BC2282F98C}" dt="2018-11-13T08:11:47.743" v="395"/>
          <ac:spMkLst>
            <pc:docMk/>
            <pc:sldMk cId="4009863391" sldId="352"/>
            <ac:spMk id="11" creationId="{7E560B61-E84B-471A-9437-4594ECCEA89D}"/>
          </ac:spMkLst>
        </pc:spChg>
        <pc:spChg chg="add mod">
          <ac:chgData name="Joe Smith" userId="S::joe.smith@crisis.org.uk::339c0dfa-b3e8-40d0-9156-d00e9ede1f4e" providerId="AD" clId="Web-{170B48F3-1CF0-D93D-0254-C2BC2282F98C}" dt="2018-11-13T08:18:44.591" v="550"/>
          <ac:spMkLst>
            <pc:docMk/>
            <pc:sldMk cId="4009863391" sldId="352"/>
            <ac:spMk id="12" creationId="{86235390-59E8-4F2C-A3F4-0B4609E29A15}"/>
          </ac:spMkLst>
        </pc:spChg>
        <pc:spChg chg="add mod">
          <ac:chgData name="Joe Smith" userId="S::joe.smith@crisis.org.uk::339c0dfa-b3e8-40d0-9156-d00e9ede1f4e" providerId="AD" clId="Web-{170B48F3-1CF0-D93D-0254-C2BC2282F98C}" dt="2018-11-13T08:14:47.885" v="496" actId="20577"/>
          <ac:spMkLst>
            <pc:docMk/>
            <pc:sldMk cId="4009863391" sldId="352"/>
            <ac:spMk id="13" creationId="{D81E1E4A-D8F3-4ECF-8050-5626343DB37C}"/>
          </ac:spMkLst>
        </pc:spChg>
        <pc:spChg chg="add mod">
          <ac:chgData name="Joe Smith" userId="S::joe.smith@crisis.org.uk::339c0dfa-b3e8-40d0-9156-d00e9ede1f4e" providerId="AD" clId="Web-{170B48F3-1CF0-D93D-0254-C2BC2282F98C}" dt="2018-11-13T08:17:50.981" v="545" actId="20577"/>
          <ac:spMkLst>
            <pc:docMk/>
            <pc:sldMk cId="4009863391" sldId="352"/>
            <ac:spMk id="14" creationId="{0B96CB89-2826-4BA6-BECA-9690AAB5057D}"/>
          </ac:spMkLst>
        </pc:spChg>
        <pc:spChg chg="add mod">
          <ac:chgData name="Joe Smith" userId="S::joe.smith@crisis.org.uk::339c0dfa-b3e8-40d0-9156-d00e9ede1f4e" providerId="AD" clId="Web-{170B48F3-1CF0-D93D-0254-C2BC2282F98C}" dt="2018-11-13T08:17:38.278" v="542"/>
          <ac:spMkLst>
            <pc:docMk/>
            <pc:sldMk cId="4009863391" sldId="352"/>
            <ac:spMk id="15" creationId="{FDDFC821-E835-4E51-A3DC-4B0DEA9FD63D}"/>
          </ac:spMkLst>
        </pc:spChg>
        <pc:spChg chg="add mod">
          <ac:chgData name="Joe Smith" userId="S::joe.smith@crisis.org.uk::339c0dfa-b3e8-40d0-9156-d00e9ede1f4e" providerId="AD" clId="Web-{170B48F3-1CF0-D93D-0254-C2BC2282F98C}" dt="2018-11-13T08:17:11.449" v="539"/>
          <ac:spMkLst>
            <pc:docMk/>
            <pc:sldMk cId="4009863391" sldId="352"/>
            <ac:spMk id="16" creationId="{A015EEAB-B6F4-471B-9444-1FE72E75FF7F}"/>
          </ac:spMkLst>
        </pc:spChg>
        <pc:spChg chg="add del">
          <ac:chgData name="Joe Smith" userId="S::joe.smith@crisis.org.uk::339c0dfa-b3e8-40d0-9156-d00e9ede1f4e" providerId="AD" clId="Web-{170B48F3-1CF0-D93D-0254-C2BC2282F98C}" dt="2018-11-13T08:16:54.856" v="533"/>
          <ac:spMkLst>
            <pc:docMk/>
            <pc:sldMk cId="4009863391" sldId="352"/>
            <ac:spMk id="17" creationId="{35BD8375-7DC6-4D35-AD6B-79D9098DDA87}"/>
          </ac:spMkLst>
        </pc:spChg>
        <pc:spChg chg="add">
          <ac:chgData name="Joe Smith" userId="S::joe.smith@crisis.org.uk::339c0dfa-b3e8-40d0-9156-d00e9ede1f4e" providerId="AD" clId="Web-{170B48F3-1CF0-D93D-0254-C2BC2282F98C}" dt="2018-11-13T08:19:10.966" v="551"/>
          <ac:spMkLst>
            <pc:docMk/>
            <pc:sldMk cId="4009863391" sldId="352"/>
            <ac:spMk id="18" creationId="{09F294F0-09DF-477A-8450-54E743958D80}"/>
          </ac:spMkLst>
        </pc:spChg>
      </pc:sldChg>
      <pc:sldChg chg="modSp">
        <pc:chgData name="Joe Smith" userId="S::joe.smith@crisis.org.uk::339c0dfa-b3e8-40d0-9156-d00e9ede1f4e" providerId="AD" clId="Web-{170B48F3-1CF0-D93D-0254-C2BC2282F98C}" dt="2018-11-13T08:06:31.068" v="293" actId="20577"/>
        <pc:sldMkLst>
          <pc:docMk/>
          <pc:sldMk cId="4078234301" sldId="353"/>
        </pc:sldMkLst>
        <pc:spChg chg="mod">
          <ac:chgData name="Joe Smith" userId="S::joe.smith@crisis.org.uk::339c0dfa-b3e8-40d0-9156-d00e9ede1f4e" providerId="AD" clId="Web-{170B48F3-1CF0-D93D-0254-C2BC2282F98C}" dt="2018-11-13T08:06:31.068" v="293" actId="20577"/>
          <ac:spMkLst>
            <pc:docMk/>
            <pc:sldMk cId="4078234301" sldId="353"/>
            <ac:spMk id="7" creationId="{3CDE4FBD-7CED-461D-81A7-C895A8E7206B}"/>
          </ac:spMkLst>
        </pc:spChg>
      </pc:sldChg>
    </pc:docChg>
  </pc:docChgLst>
  <pc:docChgLst>
    <pc:chgData name="Trish Connolly" userId="S::trish.connolly@crisis.org.uk::74f730e1-3f09-44d5-9b1b-fdcd58531dad" providerId="AD" clId="Web-{6A0CD889-C834-44EB-BFD8-53B945ECB77E}"/>
    <pc:docChg chg="modSld">
      <pc:chgData name="Trish Connolly" userId="S::trish.connolly@crisis.org.uk::74f730e1-3f09-44d5-9b1b-fdcd58531dad" providerId="AD" clId="Web-{6A0CD889-C834-44EB-BFD8-53B945ECB77E}" dt="2018-04-23T15:03:07.910" v="255"/>
      <pc:docMkLst>
        <pc:docMk/>
      </pc:docMkLst>
      <pc:sldChg chg="modSp">
        <pc:chgData name="Trish Connolly" userId="S::trish.connolly@crisis.org.uk::74f730e1-3f09-44d5-9b1b-fdcd58531dad" providerId="AD" clId="Web-{6A0CD889-C834-44EB-BFD8-53B945ECB77E}" dt="2018-04-23T15:02:35.504" v="248"/>
        <pc:sldMkLst>
          <pc:docMk/>
          <pc:sldMk cId="221562237" sldId="338"/>
        </pc:sldMkLst>
        <pc:spChg chg="mod">
          <ac:chgData name="Trish Connolly" userId="S::trish.connolly@crisis.org.uk::74f730e1-3f09-44d5-9b1b-fdcd58531dad" providerId="AD" clId="Web-{6A0CD889-C834-44EB-BFD8-53B945ECB77E}" dt="2018-04-23T15:02:35.504" v="248"/>
          <ac:spMkLst>
            <pc:docMk/>
            <pc:sldMk cId="221562237" sldId="338"/>
            <ac:spMk id="8" creationId="{F196555D-AE84-4E2F-8FAB-C6024196F00F}"/>
          </ac:spMkLst>
        </pc:spChg>
      </pc:sldChg>
      <pc:sldChg chg="modSp">
        <pc:chgData name="Trish Connolly" userId="S::trish.connolly@crisis.org.uk::74f730e1-3f09-44d5-9b1b-fdcd58531dad" providerId="AD" clId="Web-{6A0CD889-C834-44EB-BFD8-53B945ECB77E}" dt="2018-04-23T15:03:07.910" v="255"/>
        <pc:sldMkLst>
          <pc:docMk/>
          <pc:sldMk cId="3019885931" sldId="339"/>
        </pc:sldMkLst>
        <pc:spChg chg="mod">
          <ac:chgData name="Trish Connolly" userId="S::trish.connolly@crisis.org.uk::74f730e1-3f09-44d5-9b1b-fdcd58531dad" providerId="AD" clId="Web-{6A0CD889-C834-44EB-BFD8-53B945ECB77E}" dt="2018-04-23T15:03:07.910" v="255"/>
          <ac:spMkLst>
            <pc:docMk/>
            <pc:sldMk cId="3019885931" sldId="339"/>
            <ac:spMk id="5" creationId="{00000000-0000-0000-0000-000000000000}"/>
          </ac:spMkLst>
        </pc:spChg>
      </pc:sldChg>
      <pc:sldChg chg="modSp">
        <pc:chgData name="Trish Connolly" userId="S::trish.connolly@crisis.org.uk::74f730e1-3f09-44d5-9b1b-fdcd58531dad" providerId="AD" clId="Web-{6A0CD889-C834-44EB-BFD8-53B945ECB77E}" dt="2018-04-23T12:33:54.540" v="80"/>
        <pc:sldMkLst>
          <pc:docMk/>
          <pc:sldMk cId="3852082656" sldId="343"/>
        </pc:sldMkLst>
        <pc:spChg chg="mod">
          <ac:chgData name="Trish Connolly" userId="S::trish.connolly@crisis.org.uk::74f730e1-3f09-44d5-9b1b-fdcd58531dad" providerId="AD" clId="Web-{6A0CD889-C834-44EB-BFD8-53B945ECB77E}" dt="2018-04-23T12:33:54.540" v="80"/>
          <ac:spMkLst>
            <pc:docMk/>
            <pc:sldMk cId="3852082656" sldId="343"/>
            <ac:spMk id="5" creationId="{00000000-0000-0000-0000-000000000000}"/>
          </ac:spMkLst>
        </pc:spChg>
      </pc:sldChg>
      <pc:sldChg chg="modSp">
        <pc:chgData name="Trish Connolly" userId="S::trish.connolly@crisis.org.uk::74f730e1-3f09-44d5-9b1b-fdcd58531dad" providerId="AD" clId="Web-{6A0CD889-C834-44EB-BFD8-53B945ECB77E}" dt="2018-04-23T15:02:49.738" v="252"/>
        <pc:sldMkLst>
          <pc:docMk/>
          <pc:sldMk cId="3562232809" sldId="344"/>
        </pc:sldMkLst>
        <pc:spChg chg="mod">
          <ac:chgData name="Trish Connolly" userId="S::trish.connolly@crisis.org.uk::74f730e1-3f09-44d5-9b1b-fdcd58531dad" providerId="AD" clId="Web-{6A0CD889-C834-44EB-BFD8-53B945ECB77E}" dt="2018-04-23T15:02:49.738" v="252"/>
          <ac:spMkLst>
            <pc:docMk/>
            <pc:sldMk cId="3562232809" sldId="344"/>
            <ac:spMk id="8" creationId="{F196555D-AE84-4E2F-8FAB-C6024196F00F}"/>
          </ac:spMkLst>
        </pc:spChg>
      </pc:sldChg>
      <pc:sldChg chg="modSp">
        <pc:chgData name="Trish Connolly" userId="S::trish.connolly@crisis.org.uk::74f730e1-3f09-44d5-9b1b-fdcd58531dad" providerId="AD" clId="Web-{6A0CD889-C834-44EB-BFD8-53B945ECB77E}" dt="2018-04-23T13:47:49.064" v="98"/>
        <pc:sldMkLst>
          <pc:docMk/>
          <pc:sldMk cId="3301923553" sldId="345"/>
        </pc:sldMkLst>
        <pc:spChg chg="mod">
          <ac:chgData name="Trish Connolly" userId="S::trish.connolly@crisis.org.uk::74f730e1-3f09-44d5-9b1b-fdcd58531dad" providerId="AD" clId="Web-{6A0CD889-C834-44EB-BFD8-53B945ECB77E}" dt="2018-04-23T13:47:49.064" v="98"/>
          <ac:spMkLst>
            <pc:docMk/>
            <pc:sldMk cId="3301923553" sldId="345"/>
            <ac:spMk id="5" creationId="{00000000-0000-0000-0000-000000000000}"/>
          </ac:spMkLst>
        </pc:spChg>
      </pc:sldChg>
    </pc:docChg>
  </pc:docChgLst>
  <pc:docChgLst>
    <pc:chgData name="Joe Smith" userId="S::joe.smith@crisis.org.uk::339c0dfa-b3e8-40d0-9156-d00e9ede1f4e" providerId="AD" clId="Web-{7F65277C-BB84-EA78-E633-D3D69D28041C}"/>
    <pc:docChg chg="modSld">
      <pc:chgData name="Joe Smith" userId="S::joe.smith@crisis.org.uk::339c0dfa-b3e8-40d0-9156-d00e9ede1f4e" providerId="AD" clId="Web-{7F65277C-BB84-EA78-E633-D3D69D28041C}" dt="2018-11-28T16:22:02.303" v="20"/>
      <pc:docMkLst>
        <pc:docMk/>
      </pc:docMkLst>
      <pc:sldChg chg="modSp modNotes">
        <pc:chgData name="Joe Smith" userId="S::joe.smith@crisis.org.uk::339c0dfa-b3e8-40d0-9156-d00e9ede1f4e" providerId="AD" clId="Web-{7F65277C-BB84-EA78-E633-D3D69D28041C}" dt="2018-11-28T16:22:02.303" v="20"/>
        <pc:sldMkLst>
          <pc:docMk/>
          <pc:sldMk cId="4009863391" sldId="352"/>
        </pc:sldMkLst>
        <pc:spChg chg="mod">
          <ac:chgData name="Joe Smith" userId="S::joe.smith@crisis.org.uk::339c0dfa-b3e8-40d0-9156-d00e9ede1f4e" providerId="AD" clId="Web-{7F65277C-BB84-EA78-E633-D3D69D28041C}" dt="2018-11-28T15:58:31" v="8" actId="20577"/>
          <ac:spMkLst>
            <pc:docMk/>
            <pc:sldMk cId="4009863391" sldId="352"/>
            <ac:spMk id="23" creationId="{946A8693-44E7-4D92-B52A-BCE000F91A40}"/>
          </ac:spMkLst>
        </pc:spChg>
      </pc:sldChg>
    </pc:docChg>
  </pc:docChgLst>
  <pc:docChgLst>
    <pc:chgData name="Joe Smith" userId="S::joe.smith@crisis.org.uk::339c0dfa-b3e8-40d0-9156-d00e9ede1f4e" providerId="AD" clId="Web-{45DBE556-26D2-EE56-846F-6218F4571997}"/>
    <pc:docChg chg="modSld">
      <pc:chgData name="Joe Smith" userId="S::joe.smith@crisis.org.uk::339c0dfa-b3e8-40d0-9156-d00e9ede1f4e" providerId="AD" clId="Web-{45DBE556-26D2-EE56-846F-6218F4571997}" dt="2019-01-18T13:05:45.060" v="262" actId="20577"/>
      <pc:docMkLst>
        <pc:docMk/>
      </pc:docMkLst>
      <pc:sldChg chg="addSp modSp">
        <pc:chgData name="Joe Smith" userId="S::joe.smith@crisis.org.uk::339c0dfa-b3e8-40d0-9156-d00e9ede1f4e" providerId="AD" clId="Web-{45DBE556-26D2-EE56-846F-6218F4571997}" dt="2019-01-18T13:03:37.405" v="206" actId="20577"/>
        <pc:sldMkLst>
          <pc:docMk/>
          <pc:sldMk cId="1844066504" sldId="351"/>
        </pc:sldMkLst>
        <pc:spChg chg="add mod">
          <ac:chgData name="Joe Smith" userId="S::joe.smith@crisis.org.uk::339c0dfa-b3e8-40d0-9156-d00e9ede1f4e" providerId="AD" clId="Web-{45DBE556-26D2-EE56-846F-6218F4571997}" dt="2019-01-18T13:03:37.405" v="206" actId="20577"/>
          <ac:spMkLst>
            <pc:docMk/>
            <pc:sldMk cId="1844066504" sldId="351"/>
            <ac:spMk id="2" creationId="{F41A7910-E757-42B1-B776-2E3E60E9B09F}"/>
          </ac:spMkLst>
        </pc:spChg>
      </pc:sldChg>
      <pc:sldChg chg="delSp">
        <pc:chgData name="Joe Smith" userId="S::joe.smith@crisis.org.uk::339c0dfa-b3e8-40d0-9156-d00e9ede1f4e" providerId="AD" clId="Web-{45DBE556-26D2-EE56-846F-6218F4571997}" dt="2019-01-18T13:03:52.905" v="210"/>
        <pc:sldMkLst>
          <pc:docMk/>
          <pc:sldMk cId="4009863391" sldId="352"/>
        </pc:sldMkLst>
        <pc:spChg chg="del">
          <ac:chgData name="Joe Smith" userId="S::joe.smith@crisis.org.uk::339c0dfa-b3e8-40d0-9156-d00e9ede1f4e" providerId="AD" clId="Web-{45DBE556-26D2-EE56-846F-6218F4571997}" dt="2019-01-18T13:03:52.889" v="209"/>
          <ac:spMkLst>
            <pc:docMk/>
            <pc:sldMk cId="4009863391" sldId="352"/>
            <ac:spMk id="17" creationId="{ADC20484-63C5-4E41-93BB-91F17FB03D57}"/>
          </ac:spMkLst>
        </pc:spChg>
        <pc:spChg chg="del">
          <ac:chgData name="Joe Smith" userId="S::joe.smith@crisis.org.uk::339c0dfa-b3e8-40d0-9156-d00e9ede1f4e" providerId="AD" clId="Web-{45DBE556-26D2-EE56-846F-6218F4571997}" dt="2019-01-18T13:03:52.905" v="210"/>
          <ac:spMkLst>
            <pc:docMk/>
            <pc:sldMk cId="4009863391" sldId="352"/>
            <ac:spMk id="18" creationId="{09F294F0-09DF-477A-8450-54E743958D80}"/>
          </ac:spMkLst>
        </pc:spChg>
        <pc:spChg chg="del">
          <ac:chgData name="Joe Smith" userId="S::joe.smith@crisis.org.uk::339c0dfa-b3e8-40d0-9156-d00e9ede1f4e" providerId="AD" clId="Web-{45DBE556-26D2-EE56-846F-6218F4571997}" dt="2019-01-18T13:03:52.889" v="208"/>
          <ac:spMkLst>
            <pc:docMk/>
            <pc:sldMk cId="4009863391" sldId="352"/>
            <ac:spMk id="19" creationId="{F07D9D8F-A4DC-49CD-9F63-24F682CD1BFB}"/>
          </ac:spMkLst>
        </pc:spChg>
      </pc:sldChg>
      <pc:sldChg chg="addSp modSp">
        <pc:chgData name="Joe Smith" userId="S::joe.smith@crisis.org.uk::339c0dfa-b3e8-40d0-9156-d00e9ede1f4e" providerId="AD" clId="Web-{45DBE556-26D2-EE56-846F-6218F4571997}" dt="2019-01-18T13:05:45.060" v="262" actId="20577"/>
        <pc:sldMkLst>
          <pc:docMk/>
          <pc:sldMk cId="4078234301" sldId="353"/>
        </pc:sldMkLst>
        <pc:spChg chg="add mod">
          <ac:chgData name="Joe Smith" userId="S::joe.smith@crisis.org.uk::339c0dfa-b3e8-40d0-9156-d00e9ede1f4e" providerId="AD" clId="Web-{45DBE556-26D2-EE56-846F-6218F4571997}" dt="2019-01-18T13:05:45.060" v="262" actId="20577"/>
          <ac:spMkLst>
            <pc:docMk/>
            <pc:sldMk cId="4078234301" sldId="353"/>
            <ac:spMk id="2" creationId="{3F7B5B2C-620D-4E1D-842D-B10DBB3461C5}"/>
          </ac:spMkLst>
        </pc:spChg>
      </pc:sldChg>
    </pc:docChg>
  </pc:docChgLst>
  <pc:docChgLst>
    <pc:chgData name="Joe Smith" userId="S::joe.smith@crisis.org.uk::339c0dfa-b3e8-40d0-9156-d00e9ede1f4e" providerId="AD" clId="Web-{E9FD79CE-0381-4B31-C9A0-89F121D42792}"/>
    <pc:docChg chg="modSld sldOrd">
      <pc:chgData name="Joe Smith" userId="S::joe.smith@crisis.org.uk::339c0dfa-b3e8-40d0-9156-d00e9ede1f4e" providerId="AD" clId="Web-{E9FD79CE-0381-4B31-C9A0-89F121D42792}" dt="2019-01-17T10:06:14.274" v="53"/>
      <pc:docMkLst>
        <pc:docMk/>
      </pc:docMkLst>
      <pc:sldChg chg="modSp ord">
        <pc:chgData name="Joe Smith" userId="S::joe.smith@crisis.org.uk::339c0dfa-b3e8-40d0-9156-d00e9ede1f4e" providerId="AD" clId="Web-{E9FD79CE-0381-4B31-C9A0-89F121D42792}" dt="2019-01-17T10:04:38.477" v="26" actId="20577"/>
        <pc:sldMkLst>
          <pc:docMk/>
          <pc:sldMk cId="59162072" sldId="348"/>
        </pc:sldMkLst>
        <pc:spChg chg="mod">
          <ac:chgData name="Joe Smith" userId="S::joe.smith@crisis.org.uk::339c0dfa-b3e8-40d0-9156-d00e9ede1f4e" providerId="AD" clId="Web-{E9FD79CE-0381-4B31-C9A0-89F121D42792}" dt="2019-01-17T10:04:38.477" v="26" actId="20577"/>
          <ac:spMkLst>
            <pc:docMk/>
            <pc:sldMk cId="59162072" sldId="348"/>
            <ac:spMk id="5" creationId="{00000000-0000-0000-0000-000000000000}"/>
          </ac:spMkLst>
        </pc:spChg>
      </pc:sldChg>
      <pc:sldChg chg="delSp ord">
        <pc:chgData name="Joe Smith" userId="S::joe.smith@crisis.org.uk::339c0dfa-b3e8-40d0-9156-d00e9ede1f4e" providerId="AD" clId="Web-{E9FD79CE-0381-4B31-C9A0-89F121D42792}" dt="2019-01-17T10:05:35.399" v="29"/>
        <pc:sldMkLst>
          <pc:docMk/>
          <pc:sldMk cId="1844066504" sldId="351"/>
        </pc:sldMkLst>
        <pc:spChg chg="del">
          <ac:chgData name="Joe Smith" userId="S::joe.smith@crisis.org.uk::339c0dfa-b3e8-40d0-9156-d00e9ede1f4e" providerId="AD" clId="Web-{E9FD79CE-0381-4B31-C9A0-89F121D42792}" dt="2019-01-17T10:05:35.399" v="29"/>
          <ac:spMkLst>
            <pc:docMk/>
            <pc:sldMk cId="1844066504" sldId="351"/>
            <ac:spMk id="7" creationId="{3CDE4FBD-7CED-461D-81A7-C895A8E7206B}"/>
          </ac:spMkLst>
        </pc:spChg>
      </pc:sldChg>
      <pc:sldChg chg="delSp modSp ord">
        <pc:chgData name="Joe Smith" userId="S::joe.smith@crisis.org.uk::339c0dfa-b3e8-40d0-9156-d00e9ede1f4e" providerId="AD" clId="Web-{E9FD79CE-0381-4B31-C9A0-89F121D42792}" dt="2019-01-17T10:06:14.274" v="53"/>
        <pc:sldMkLst>
          <pc:docMk/>
          <pc:sldMk cId="4009863391" sldId="352"/>
        </pc:sldMkLst>
        <pc:spChg chg="mod">
          <ac:chgData name="Joe Smith" userId="S::joe.smith@crisis.org.uk::339c0dfa-b3e8-40d0-9156-d00e9ede1f4e" providerId="AD" clId="Web-{E9FD79CE-0381-4B31-C9A0-89F121D42792}" dt="2019-01-17T10:05:58.618" v="38" actId="20577"/>
          <ac:spMkLst>
            <pc:docMk/>
            <pc:sldMk cId="4009863391" sldId="352"/>
            <ac:spMk id="3" creationId="{00000000-0000-0000-0000-000000000000}"/>
          </ac:spMkLst>
        </pc:spChg>
        <pc:spChg chg="del">
          <ac:chgData name="Joe Smith" userId="S::joe.smith@crisis.org.uk::339c0dfa-b3e8-40d0-9156-d00e9ede1f4e" providerId="AD" clId="Web-{E9FD79CE-0381-4B31-C9A0-89F121D42792}" dt="2019-01-17T10:06:14.274" v="53"/>
          <ac:spMkLst>
            <pc:docMk/>
            <pc:sldMk cId="4009863391" sldId="352"/>
            <ac:spMk id="9" creationId="{AC814FC2-E947-452E-9257-80DAA2F8E7FC}"/>
          </ac:spMkLst>
        </pc:spChg>
        <pc:spChg chg="del">
          <ac:chgData name="Joe Smith" userId="S::joe.smith@crisis.org.uk::339c0dfa-b3e8-40d0-9156-d00e9ede1f4e" providerId="AD" clId="Web-{E9FD79CE-0381-4B31-C9A0-89F121D42792}" dt="2019-01-17T10:06:14.274" v="52"/>
          <ac:spMkLst>
            <pc:docMk/>
            <pc:sldMk cId="4009863391" sldId="352"/>
            <ac:spMk id="12" creationId="{86235390-59E8-4F2C-A3F4-0B4609E29A15}"/>
          </ac:spMkLst>
        </pc:spChg>
        <pc:spChg chg="del">
          <ac:chgData name="Joe Smith" userId="S::joe.smith@crisis.org.uk::339c0dfa-b3e8-40d0-9156-d00e9ede1f4e" providerId="AD" clId="Web-{E9FD79CE-0381-4B31-C9A0-89F121D42792}" dt="2019-01-17T10:06:14.274" v="51"/>
          <ac:spMkLst>
            <pc:docMk/>
            <pc:sldMk cId="4009863391" sldId="352"/>
            <ac:spMk id="13" creationId="{D81E1E4A-D8F3-4ECF-8050-5626343DB37C}"/>
          </ac:spMkLst>
        </pc:spChg>
        <pc:spChg chg="del">
          <ac:chgData name="Joe Smith" userId="S::joe.smith@crisis.org.uk::339c0dfa-b3e8-40d0-9156-d00e9ede1f4e" providerId="AD" clId="Web-{E9FD79CE-0381-4B31-C9A0-89F121D42792}" dt="2019-01-17T10:06:14.274" v="50"/>
          <ac:spMkLst>
            <pc:docMk/>
            <pc:sldMk cId="4009863391" sldId="352"/>
            <ac:spMk id="14" creationId="{0B96CB89-2826-4BA6-BECA-9690AAB5057D}"/>
          </ac:spMkLst>
        </pc:spChg>
        <pc:spChg chg="del">
          <ac:chgData name="Joe Smith" userId="S::joe.smith@crisis.org.uk::339c0dfa-b3e8-40d0-9156-d00e9ede1f4e" providerId="AD" clId="Web-{E9FD79CE-0381-4B31-C9A0-89F121D42792}" dt="2019-01-17T10:06:14.274" v="49"/>
          <ac:spMkLst>
            <pc:docMk/>
            <pc:sldMk cId="4009863391" sldId="352"/>
            <ac:spMk id="15" creationId="{FDDFC821-E835-4E51-A3DC-4B0DEA9FD63D}"/>
          </ac:spMkLst>
        </pc:spChg>
        <pc:spChg chg="del">
          <ac:chgData name="Joe Smith" userId="S::joe.smith@crisis.org.uk::339c0dfa-b3e8-40d0-9156-d00e9ede1f4e" providerId="AD" clId="Web-{E9FD79CE-0381-4B31-C9A0-89F121D42792}" dt="2019-01-17T10:06:14.274" v="48"/>
          <ac:spMkLst>
            <pc:docMk/>
            <pc:sldMk cId="4009863391" sldId="352"/>
            <ac:spMk id="16" creationId="{A015EEAB-B6F4-471B-9444-1FE72E75FF7F}"/>
          </ac:spMkLst>
        </pc:spChg>
        <pc:spChg chg="mod">
          <ac:chgData name="Joe Smith" userId="S::joe.smith@crisis.org.uk::339c0dfa-b3e8-40d0-9156-d00e9ede1f4e" providerId="AD" clId="Web-{E9FD79CE-0381-4B31-C9A0-89F121D42792}" dt="2019-01-17T10:06:08.602" v="43" actId="20577"/>
          <ac:spMkLst>
            <pc:docMk/>
            <pc:sldMk cId="4009863391" sldId="352"/>
            <ac:spMk id="17" creationId="{ADC20484-63C5-4E41-93BB-91F17FB03D57}"/>
          </ac:spMkLst>
        </pc:spChg>
        <pc:spChg chg="del">
          <ac:chgData name="Joe Smith" userId="S::joe.smith@crisis.org.uk::339c0dfa-b3e8-40d0-9156-d00e9ede1f4e" providerId="AD" clId="Web-{E9FD79CE-0381-4B31-C9A0-89F121D42792}" dt="2019-01-17T10:06:14.274" v="47"/>
          <ac:spMkLst>
            <pc:docMk/>
            <pc:sldMk cId="4009863391" sldId="352"/>
            <ac:spMk id="20" creationId="{9DFD7A4B-6002-497E-A5C6-5820510580EA}"/>
          </ac:spMkLst>
        </pc:spChg>
        <pc:spChg chg="del">
          <ac:chgData name="Joe Smith" userId="S::joe.smith@crisis.org.uk::339c0dfa-b3e8-40d0-9156-d00e9ede1f4e" providerId="AD" clId="Web-{E9FD79CE-0381-4B31-C9A0-89F121D42792}" dt="2019-01-17T10:06:14.274" v="46"/>
          <ac:spMkLst>
            <pc:docMk/>
            <pc:sldMk cId="4009863391" sldId="352"/>
            <ac:spMk id="23" creationId="{946A8693-44E7-4D92-B52A-BCE000F91A40}"/>
          </ac:spMkLst>
        </pc:spChg>
      </pc:sldChg>
      <pc:sldChg chg="delSp modSp ord">
        <pc:chgData name="Joe Smith" userId="S::joe.smith@crisis.org.uk::339c0dfa-b3e8-40d0-9156-d00e9ede1f4e" providerId="AD" clId="Web-{E9FD79CE-0381-4B31-C9A0-89F121D42792}" dt="2019-01-17T10:05:50.539" v="35" actId="20577"/>
        <pc:sldMkLst>
          <pc:docMk/>
          <pc:sldMk cId="4078234301" sldId="353"/>
        </pc:sldMkLst>
        <pc:spChg chg="mod">
          <ac:chgData name="Joe Smith" userId="S::joe.smith@crisis.org.uk::339c0dfa-b3e8-40d0-9156-d00e9ede1f4e" providerId="AD" clId="Web-{E9FD79CE-0381-4B31-C9A0-89F121D42792}" dt="2019-01-17T10:05:50.539" v="35" actId="20577"/>
          <ac:spMkLst>
            <pc:docMk/>
            <pc:sldMk cId="4078234301" sldId="353"/>
            <ac:spMk id="3" creationId="{00000000-0000-0000-0000-000000000000}"/>
          </ac:spMkLst>
        </pc:spChg>
        <pc:spChg chg="del">
          <ac:chgData name="Joe Smith" userId="S::joe.smith@crisis.org.uk::339c0dfa-b3e8-40d0-9156-d00e9ede1f4e" providerId="AD" clId="Web-{E9FD79CE-0381-4B31-C9A0-89F121D42792}" dt="2019-01-17T10:05:38.743" v="30"/>
          <ac:spMkLst>
            <pc:docMk/>
            <pc:sldMk cId="4078234301" sldId="353"/>
            <ac:spMk id="7" creationId="{3CDE4FBD-7CED-461D-81A7-C895A8E7206B}"/>
          </ac:spMkLst>
        </pc:spChg>
      </pc:sldChg>
    </pc:docChg>
  </pc:docChgLst>
  <pc:docChgLst>
    <pc:chgData name="Joe Smith" userId="S::joe.smith@crisis.org.uk::339c0dfa-b3e8-40d0-9156-d00e9ede1f4e" providerId="AD" clId="Web-{AF3CB4B2-4838-D644-D278-8E6B7ED8F200}"/>
    <pc:docChg chg="modSld">
      <pc:chgData name="Joe Smith" userId="S::joe.smith@crisis.org.uk::339c0dfa-b3e8-40d0-9156-d00e9ede1f4e" providerId="AD" clId="Web-{AF3CB4B2-4838-D644-D278-8E6B7ED8F200}" dt="2019-05-13T13:15:05.777" v="778" actId="20577"/>
      <pc:docMkLst>
        <pc:docMk/>
      </pc:docMkLst>
      <pc:sldChg chg="modSp modNotes">
        <pc:chgData name="Joe Smith" userId="S::joe.smith@crisis.org.uk::339c0dfa-b3e8-40d0-9156-d00e9ede1f4e" providerId="AD" clId="Web-{AF3CB4B2-4838-D644-D278-8E6B7ED8F200}" dt="2019-05-13T13:15:05.777" v="778" actId="20577"/>
        <pc:sldMkLst>
          <pc:docMk/>
          <pc:sldMk cId="2015437338" sldId="364"/>
        </pc:sldMkLst>
        <pc:spChg chg="mod">
          <ac:chgData name="Joe Smith" userId="S::joe.smith@crisis.org.uk::339c0dfa-b3e8-40d0-9156-d00e9ede1f4e" providerId="AD" clId="Web-{AF3CB4B2-4838-D644-D278-8E6B7ED8F200}" dt="2019-05-13T13:15:05.777" v="778" actId="20577"/>
          <ac:spMkLst>
            <pc:docMk/>
            <pc:sldMk cId="2015437338" sldId="364"/>
            <ac:spMk id="6" creationId="{04C698DD-ED93-4EEC-8C7B-5B965D64684F}"/>
          </ac:spMkLst>
        </pc:spChg>
        <pc:spChg chg="mod">
          <ac:chgData name="Joe Smith" userId="S::joe.smith@crisis.org.uk::339c0dfa-b3e8-40d0-9156-d00e9ede1f4e" providerId="AD" clId="Web-{AF3CB4B2-4838-D644-D278-8E6B7ED8F200}" dt="2019-05-13T12:08:48.832" v="65" actId="1076"/>
          <ac:spMkLst>
            <pc:docMk/>
            <pc:sldMk cId="2015437338" sldId="364"/>
            <ac:spMk id="28" creationId="{8C8E0CE9-1784-4DDC-91F2-FDD81246E4D2}"/>
          </ac:spMkLst>
        </pc:spChg>
        <pc:spChg chg="mod">
          <ac:chgData name="Joe Smith" userId="S::joe.smith@crisis.org.uk::339c0dfa-b3e8-40d0-9156-d00e9ede1f4e" providerId="AD" clId="Web-{AF3CB4B2-4838-D644-D278-8E6B7ED8F200}" dt="2019-05-13T12:37:03.109" v="93" actId="20577"/>
          <ac:spMkLst>
            <pc:docMk/>
            <pc:sldMk cId="2015437338" sldId="364"/>
            <ac:spMk id="30" creationId="{739D828A-B128-4CBF-BE8B-039D22CD3E10}"/>
          </ac:spMkLst>
        </pc:spChg>
        <pc:spChg chg="mod">
          <ac:chgData name="Joe Smith" userId="S::joe.smith@crisis.org.uk::339c0dfa-b3e8-40d0-9156-d00e9ede1f4e" providerId="AD" clId="Web-{AF3CB4B2-4838-D644-D278-8E6B7ED8F200}" dt="2019-05-13T12:37:14.452" v="97" actId="20577"/>
          <ac:spMkLst>
            <pc:docMk/>
            <pc:sldMk cId="2015437338" sldId="364"/>
            <ac:spMk id="31" creationId="{42AF91EA-513B-4188-8AAC-A15D16FE35A1}"/>
          </ac:spMkLst>
        </pc:spChg>
        <pc:spChg chg="mod">
          <ac:chgData name="Joe Smith" userId="S::joe.smith@crisis.org.uk::339c0dfa-b3e8-40d0-9156-d00e9ede1f4e" providerId="AD" clId="Web-{AF3CB4B2-4838-D644-D278-8E6B7ED8F200}" dt="2019-05-13T12:40:09.700" v="116" actId="20577"/>
          <ac:spMkLst>
            <pc:docMk/>
            <pc:sldMk cId="2015437338" sldId="364"/>
            <ac:spMk id="32" creationId="{B8F8AC49-E7C0-4D17-8BC4-27BC6EA1EB77}"/>
          </ac:spMkLst>
        </pc:spChg>
        <pc:spChg chg="mod">
          <ac:chgData name="Joe Smith" userId="S::joe.smith@crisis.org.uk::339c0dfa-b3e8-40d0-9156-d00e9ede1f4e" providerId="AD" clId="Web-{AF3CB4B2-4838-D644-D278-8E6B7ED8F200}" dt="2019-05-13T12:41:27.120" v="172" actId="20577"/>
          <ac:spMkLst>
            <pc:docMk/>
            <pc:sldMk cId="2015437338" sldId="364"/>
            <ac:spMk id="34" creationId="{2F153848-96CD-4E18-B451-F649495BBC0A}"/>
          </ac:spMkLst>
        </pc:spChg>
      </pc:sldChg>
      <pc:sldChg chg="addSp delSp modSp">
        <pc:chgData name="Joe Smith" userId="S::joe.smith@crisis.org.uk::339c0dfa-b3e8-40d0-9156-d00e9ede1f4e" providerId="AD" clId="Web-{AF3CB4B2-4838-D644-D278-8E6B7ED8F200}" dt="2019-05-13T13:10:47.530" v="765" actId="20577"/>
        <pc:sldMkLst>
          <pc:docMk/>
          <pc:sldMk cId="1877796209" sldId="366"/>
        </pc:sldMkLst>
        <pc:spChg chg="del mod">
          <ac:chgData name="Joe Smith" userId="S::joe.smith@crisis.org.uk::339c0dfa-b3e8-40d0-9156-d00e9ede1f4e" providerId="AD" clId="Web-{AF3CB4B2-4838-D644-D278-8E6B7ED8F200}" dt="2019-05-13T12:55:29.951" v="335"/>
          <ac:spMkLst>
            <pc:docMk/>
            <pc:sldMk cId="1877796209" sldId="366"/>
            <ac:spMk id="2" creationId="{C39DBB40-7A2B-4C19-9FBE-A35848FBE8B3}"/>
          </ac:spMkLst>
        </pc:spChg>
        <pc:spChg chg="del">
          <ac:chgData name="Joe Smith" userId="S::joe.smith@crisis.org.uk::339c0dfa-b3e8-40d0-9156-d00e9ede1f4e" providerId="AD" clId="Web-{AF3CB4B2-4838-D644-D278-8E6B7ED8F200}" dt="2019-05-13T12:45:09.539" v="178"/>
          <ac:spMkLst>
            <pc:docMk/>
            <pc:sldMk cId="1877796209" sldId="366"/>
            <ac:spMk id="4" creationId="{7E6CBF0F-1AA2-4377-8E90-B75FD7C92505}"/>
          </ac:spMkLst>
        </pc:spChg>
        <pc:spChg chg="add mod">
          <ac:chgData name="Joe Smith" userId="S::joe.smith@crisis.org.uk::339c0dfa-b3e8-40d0-9156-d00e9ede1f4e" providerId="AD" clId="Web-{AF3CB4B2-4838-D644-D278-8E6B7ED8F200}" dt="2019-05-13T13:10:47.530" v="765" actId="20577"/>
          <ac:spMkLst>
            <pc:docMk/>
            <pc:sldMk cId="1877796209" sldId="366"/>
            <ac:spMk id="5" creationId="{6B3023D4-FD94-43DE-A488-ED334A3AF4B7}"/>
          </ac:spMkLst>
        </pc:spChg>
        <pc:spChg chg="add del mod">
          <ac:chgData name="Joe Smith" userId="S::joe.smith@crisis.org.uk::339c0dfa-b3e8-40d0-9156-d00e9ede1f4e" providerId="AD" clId="Web-{AF3CB4B2-4838-D644-D278-8E6B7ED8F200}" dt="2019-05-13T12:55:33.935" v="336"/>
          <ac:spMkLst>
            <pc:docMk/>
            <pc:sldMk cId="1877796209" sldId="366"/>
            <ac:spMk id="11" creationId="{4159533B-9A8A-425C-ACC9-3695DA6346C3}"/>
          </ac:spMkLst>
        </pc:spChg>
        <pc:graphicFrameChg chg="add del mod">
          <ac:chgData name="Joe Smith" userId="S::joe.smith@crisis.org.uk::339c0dfa-b3e8-40d0-9156-d00e9ede1f4e" providerId="AD" clId="Web-{AF3CB4B2-4838-D644-D278-8E6B7ED8F200}" dt="2019-05-13T12:49:40.331" v="248"/>
          <ac:graphicFrameMkLst>
            <pc:docMk/>
            <pc:sldMk cId="1877796209" sldId="366"/>
            <ac:graphicFrameMk id="9" creationId="{3D48B8D3-8264-483A-84A3-A2F44B0F2F7B}"/>
          </ac:graphicFrameMkLst>
        </pc:graphicFrameChg>
        <pc:graphicFrameChg chg="add del mod">
          <ac:chgData name="Joe Smith" userId="S::joe.smith@crisis.org.uk::339c0dfa-b3e8-40d0-9156-d00e9ede1f4e" providerId="AD" clId="Web-{AF3CB4B2-4838-D644-D278-8E6B7ED8F200}" dt="2019-05-13T13:07:40.393" v="623"/>
          <ac:graphicFrameMkLst>
            <pc:docMk/>
            <pc:sldMk cId="1877796209" sldId="366"/>
            <ac:graphicFrameMk id="13" creationId="{D6351A28-F302-4FED-B2A9-943997C412DE}"/>
          </ac:graphicFrameMkLst>
        </pc:graphicFrameChg>
      </pc:sldChg>
      <pc:sldChg chg="modSp">
        <pc:chgData name="Joe Smith" userId="S::joe.smith@crisis.org.uk::339c0dfa-b3e8-40d0-9156-d00e9ede1f4e" providerId="AD" clId="Web-{AF3CB4B2-4838-D644-D278-8E6B7ED8F200}" dt="2019-05-13T13:11:10.577" v="777" actId="20577"/>
        <pc:sldMkLst>
          <pc:docMk/>
          <pc:sldMk cId="2267195563" sldId="372"/>
        </pc:sldMkLst>
        <pc:spChg chg="mod">
          <ac:chgData name="Joe Smith" userId="S::joe.smith@crisis.org.uk::339c0dfa-b3e8-40d0-9156-d00e9ede1f4e" providerId="AD" clId="Web-{AF3CB4B2-4838-D644-D278-8E6B7ED8F200}" dt="2019-05-13T13:11:10.577" v="777" actId="20577"/>
          <ac:spMkLst>
            <pc:docMk/>
            <pc:sldMk cId="2267195563" sldId="372"/>
            <ac:spMk id="2" creationId="{9A0D8405-C38B-41A6-B01C-921DD2E0877A}"/>
          </ac:spMkLst>
        </pc:spChg>
      </pc:sldChg>
      <pc:sldChg chg="modSp">
        <pc:chgData name="Joe Smith" userId="S::joe.smith@crisis.org.uk::339c0dfa-b3e8-40d0-9156-d00e9ede1f4e" providerId="AD" clId="Web-{AF3CB4B2-4838-D644-D278-8E6B7ED8F200}" dt="2019-05-13T12:44:14.555" v="177" actId="20577"/>
        <pc:sldMkLst>
          <pc:docMk/>
          <pc:sldMk cId="2248757275" sldId="378"/>
        </pc:sldMkLst>
        <pc:spChg chg="mod">
          <ac:chgData name="Joe Smith" userId="S::joe.smith@crisis.org.uk::339c0dfa-b3e8-40d0-9156-d00e9ede1f4e" providerId="AD" clId="Web-{AF3CB4B2-4838-D644-D278-8E6B7ED8F200}" dt="2019-05-13T12:04:24.082" v="64" actId="20577"/>
          <ac:spMkLst>
            <pc:docMk/>
            <pc:sldMk cId="2248757275" sldId="378"/>
            <ac:spMk id="15" creationId="{2262E8D8-245A-4269-819E-480B2F02B311}"/>
          </ac:spMkLst>
        </pc:spChg>
        <pc:spChg chg="mod">
          <ac:chgData name="Joe Smith" userId="S::joe.smith@crisis.org.uk::339c0dfa-b3e8-40d0-9156-d00e9ede1f4e" providerId="AD" clId="Web-{AF3CB4B2-4838-D644-D278-8E6B7ED8F200}" dt="2019-05-13T12:44:14.555" v="177" actId="20577"/>
          <ac:spMkLst>
            <pc:docMk/>
            <pc:sldMk cId="2248757275" sldId="378"/>
            <ac:spMk id="37" creationId="{50CA41ED-34FA-4901-97E5-EE64B55DD1FD}"/>
          </ac:spMkLst>
        </pc:spChg>
      </pc:sldChg>
      <pc:sldChg chg="modSp">
        <pc:chgData name="Joe Smith" userId="S::joe.smith@crisis.org.uk::339c0dfa-b3e8-40d0-9156-d00e9ede1f4e" providerId="AD" clId="Web-{AF3CB4B2-4838-D644-D278-8E6B7ED8F200}" dt="2019-05-13T12:00:22.972" v="5" actId="20577"/>
        <pc:sldMkLst>
          <pc:docMk/>
          <pc:sldMk cId="3386119780" sldId="379"/>
        </pc:sldMkLst>
        <pc:spChg chg="mod">
          <ac:chgData name="Joe Smith" userId="S::joe.smith@crisis.org.uk::339c0dfa-b3e8-40d0-9156-d00e9ede1f4e" providerId="AD" clId="Web-{AF3CB4B2-4838-D644-D278-8E6B7ED8F200}" dt="2019-05-13T12:00:22.972" v="5" actId="20577"/>
          <ac:spMkLst>
            <pc:docMk/>
            <pc:sldMk cId="3386119780" sldId="379"/>
            <ac:spMk id="2" creationId="{80495A3C-F07F-45AC-9042-9B4F3EC576D1}"/>
          </ac:spMkLst>
        </pc:spChg>
      </pc:sldChg>
    </pc:docChg>
  </pc:docChgLst>
  <pc:docChgLst>
    <pc:chgData name="Joe Smith" userId="S::joe.smith@crisis.org.uk::339c0dfa-b3e8-40d0-9156-d00e9ede1f4e" providerId="AD" clId="Web-{5608AF86-5ADD-16F2-8A06-23F39B9E6D01}"/>
    <pc:docChg chg="addSld modSld">
      <pc:chgData name="Joe Smith" userId="S::joe.smith@crisis.org.uk::339c0dfa-b3e8-40d0-9156-d00e9ede1f4e" providerId="AD" clId="Web-{5608AF86-5ADD-16F2-8A06-23F39B9E6D01}" dt="2019-05-02T15:51:52.321" v="1873" actId="20577"/>
      <pc:docMkLst>
        <pc:docMk/>
      </pc:docMkLst>
      <pc:sldChg chg="modSp">
        <pc:chgData name="Joe Smith" userId="S::joe.smith@crisis.org.uk::339c0dfa-b3e8-40d0-9156-d00e9ede1f4e" providerId="AD" clId="Web-{5608AF86-5ADD-16F2-8A06-23F39B9E6D01}" dt="2019-05-02T15:47:33.695" v="1719" actId="20577"/>
        <pc:sldMkLst>
          <pc:docMk/>
          <pc:sldMk cId="59162072" sldId="348"/>
        </pc:sldMkLst>
        <pc:spChg chg="mod">
          <ac:chgData name="Joe Smith" userId="S::joe.smith@crisis.org.uk::339c0dfa-b3e8-40d0-9156-d00e9ede1f4e" providerId="AD" clId="Web-{5608AF86-5ADD-16F2-8A06-23F39B9E6D01}" dt="2019-05-02T15:47:33.695" v="1719" actId="20577"/>
          <ac:spMkLst>
            <pc:docMk/>
            <pc:sldMk cId="59162072" sldId="348"/>
            <ac:spMk id="3" creationId="{00000000-0000-0000-0000-000000000000}"/>
          </ac:spMkLst>
        </pc:spChg>
      </pc:sldChg>
      <pc:sldChg chg="modSp">
        <pc:chgData name="Joe Smith" userId="S::joe.smith@crisis.org.uk::339c0dfa-b3e8-40d0-9156-d00e9ede1f4e" providerId="AD" clId="Web-{5608AF86-5ADD-16F2-8A06-23F39B9E6D01}" dt="2019-05-02T15:08:25.223" v="1324" actId="1076"/>
        <pc:sldMkLst>
          <pc:docMk/>
          <pc:sldMk cId="1844066504" sldId="351"/>
        </pc:sldMkLst>
        <pc:graphicFrameChg chg="mod modGraphic">
          <ac:chgData name="Joe Smith" userId="S::joe.smith@crisis.org.uk::339c0dfa-b3e8-40d0-9156-d00e9ede1f4e" providerId="AD" clId="Web-{5608AF86-5ADD-16F2-8A06-23F39B9E6D01}" dt="2019-05-02T15:08:25.223" v="1324" actId="1076"/>
          <ac:graphicFrameMkLst>
            <pc:docMk/>
            <pc:sldMk cId="1844066504" sldId="351"/>
            <ac:graphicFrameMk id="4" creationId="{948FD39B-9AC7-4A37-B463-4CF22E7F1E9D}"/>
          </ac:graphicFrameMkLst>
        </pc:graphicFrameChg>
      </pc:sldChg>
      <pc:sldChg chg="modSp">
        <pc:chgData name="Joe Smith" userId="S::joe.smith@crisis.org.uk::339c0dfa-b3e8-40d0-9156-d00e9ede1f4e" providerId="AD" clId="Web-{5608AF86-5ADD-16F2-8A06-23F39B9E6D01}" dt="2019-05-02T15:26:16.056" v="1388" actId="20577"/>
        <pc:sldMkLst>
          <pc:docMk/>
          <pc:sldMk cId="233417837" sldId="362"/>
        </pc:sldMkLst>
        <pc:spChg chg="mod">
          <ac:chgData name="Joe Smith" userId="S::joe.smith@crisis.org.uk::339c0dfa-b3e8-40d0-9156-d00e9ede1f4e" providerId="AD" clId="Web-{5608AF86-5ADD-16F2-8A06-23F39B9E6D01}" dt="2019-05-02T15:26:16.056" v="1388" actId="20577"/>
          <ac:spMkLst>
            <pc:docMk/>
            <pc:sldMk cId="233417837" sldId="362"/>
            <ac:spMk id="3" creationId="{227CE6C8-9433-4AA7-8653-C106FB6C6FCC}"/>
          </ac:spMkLst>
        </pc:spChg>
      </pc:sldChg>
      <pc:sldChg chg="modNotes">
        <pc:chgData name="Joe Smith" userId="S::joe.smith@crisis.org.uk::339c0dfa-b3e8-40d0-9156-d00e9ede1f4e" providerId="AD" clId="Web-{5608AF86-5ADD-16F2-8A06-23F39B9E6D01}" dt="2019-05-02T14:58:05.891" v="1138"/>
        <pc:sldMkLst>
          <pc:docMk/>
          <pc:sldMk cId="1405186216" sldId="365"/>
        </pc:sldMkLst>
      </pc:sldChg>
      <pc:sldChg chg="modSp">
        <pc:chgData name="Joe Smith" userId="S::joe.smith@crisis.org.uk::339c0dfa-b3e8-40d0-9156-d00e9ede1f4e" providerId="AD" clId="Web-{5608AF86-5ADD-16F2-8A06-23F39B9E6D01}" dt="2019-05-02T14:44:39.465" v="827"/>
        <pc:sldMkLst>
          <pc:docMk/>
          <pc:sldMk cId="692308075" sldId="371"/>
        </pc:sldMkLst>
        <pc:spChg chg="mod">
          <ac:chgData name="Joe Smith" userId="S::joe.smith@crisis.org.uk::339c0dfa-b3e8-40d0-9156-d00e9ede1f4e" providerId="AD" clId="Web-{5608AF86-5ADD-16F2-8A06-23F39B9E6D01}" dt="2019-05-02T14:44:39.465" v="827"/>
          <ac:spMkLst>
            <pc:docMk/>
            <pc:sldMk cId="692308075" sldId="371"/>
            <ac:spMk id="5" creationId="{7F09B711-095E-4D23-8881-BB9471FBB217}"/>
          </ac:spMkLst>
        </pc:spChg>
      </pc:sldChg>
      <pc:sldChg chg="modSp">
        <pc:chgData name="Joe Smith" userId="S::joe.smith@crisis.org.uk::339c0dfa-b3e8-40d0-9156-d00e9ede1f4e" providerId="AD" clId="Web-{5608AF86-5ADD-16F2-8A06-23F39B9E6D01}" dt="2019-05-02T15:51:52.321" v="1873" actId="20577"/>
        <pc:sldMkLst>
          <pc:docMk/>
          <pc:sldMk cId="964143457" sldId="373"/>
        </pc:sldMkLst>
        <pc:spChg chg="mod">
          <ac:chgData name="Joe Smith" userId="S::joe.smith@crisis.org.uk::339c0dfa-b3e8-40d0-9156-d00e9ede1f4e" providerId="AD" clId="Web-{5608AF86-5ADD-16F2-8A06-23F39B9E6D01}" dt="2019-05-02T15:51:52.321" v="1873" actId="20577"/>
          <ac:spMkLst>
            <pc:docMk/>
            <pc:sldMk cId="964143457" sldId="373"/>
            <ac:spMk id="5" creationId="{00000000-0000-0000-0000-000000000000}"/>
          </ac:spMkLst>
        </pc:spChg>
      </pc:sldChg>
      <pc:sldChg chg="modNotes">
        <pc:chgData name="Joe Smith" userId="S::joe.smith@crisis.org.uk::339c0dfa-b3e8-40d0-9156-d00e9ede1f4e" providerId="AD" clId="Web-{5608AF86-5ADD-16F2-8A06-23F39B9E6D01}" dt="2019-05-02T14:58:34.407" v="1151"/>
        <pc:sldMkLst>
          <pc:docMk/>
          <pc:sldMk cId="260497230" sldId="374"/>
        </pc:sldMkLst>
      </pc:sldChg>
      <pc:sldChg chg="modSp add replId">
        <pc:chgData name="Joe Smith" userId="S::joe.smith@crisis.org.uk::339c0dfa-b3e8-40d0-9156-d00e9ede1f4e" providerId="AD" clId="Web-{5608AF86-5ADD-16F2-8A06-23F39B9E6D01}" dt="2019-05-02T15:07:37.800" v="1322"/>
        <pc:sldMkLst>
          <pc:docMk/>
          <pc:sldMk cId="1911597246" sldId="376"/>
        </pc:sldMkLst>
        <pc:graphicFrameChg chg="modGraphic">
          <ac:chgData name="Joe Smith" userId="S::joe.smith@crisis.org.uk::339c0dfa-b3e8-40d0-9156-d00e9ede1f4e" providerId="AD" clId="Web-{5608AF86-5ADD-16F2-8A06-23F39B9E6D01}" dt="2019-05-02T15:07:37.800" v="1322"/>
          <ac:graphicFrameMkLst>
            <pc:docMk/>
            <pc:sldMk cId="1911597246" sldId="376"/>
            <ac:graphicFrameMk id="4" creationId="{948FD39B-9AC7-4A37-B463-4CF22E7F1E9D}"/>
          </ac:graphicFrameMkLst>
        </pc:graphicFrameChg>
      </pc:sldChg>
    </pc:docChg>
  </pc:docChgLst>
  <pc:docChgLst>
    <pc:chgData name="Joe Smith" userId="S::joe.smith@crisis.org.uk::339c0dfa-b3e8-40d0-9156-d00e9ede1f4e" providerId="AD" clId="Web-{DAAA3A86-DF58-EBBE-A2EA-A2E1FB350B38}"/>
    <pc:docChg chg="addSld modSld sldOrd">
      <pc:chgData name="Joe Smith" userId="S::joe.smith@crisis.org.uk::339c0dfa-b3e8-40d0-9156-d00e9ede1f4e" providerId="AD" clId="Web-{DAAA3A86-DF58-EBBE-A2EA-A2E1FB350B38}" dt="2018-11-12T18:51:37.103" v="1193"/>
      <pc:docMkLst>
        <pc:docMk/>
      </pc:docMkLst>
      <pc:sldChg chg="modSp">
        <pc:chgData name="Joe Smith" userId="S::joe.smith@crisis.org.uk::339c0dfa-b3e8-40d0-9156-d00e9ede1f4e" providerId="AD" clId="Web-{DAAA3A86-DF58-EBBE-A2EA-A2E1FB350B38}" dt="2018-11-12T18:06:13.149" v="4" actId="14100"/>
        <pc:sldMkLst>
          <pc:docMk/>
          <pc:sldMk cId="1167583418" sldId="350"/>
        </pc:sldMkLst>
        <pc:spChg chg="mod">
          <ac:chgData name="Joe Smith" userId="S::joe.smith@crisis.org.uk::339c0dfa-b3e8-40d0-9156-d00e9ede1f4e" providerId="AD" clId="Web-{DAAA3A86-DF58-EBBE-A2EA-A2E1FB350B38}" dt="2018-11-12T18:06:13.149" v="4" actId="14100"/>
          <ac:spMkLst>
            <pc:docMk/>
            <pc:sldMk cId="1167583418" sldId="350"/>
            <ac:spMk id="32" creationId="{499C10EC-166D-4F48-8AD7-832B0275119E}"/>
          </ac:spMkLst>
        </pc:spChg>
      </pc:sldChg>
      <pc:sldChg chg="addSp delSp modSp add replId modNotes">
        <pc:chgData name="Joe Smith" userId="S::joe.smith@crisis.org.uk::339c0dfa-b3e8-40d0-9156-d00e9ede1f4e" providerId="AD" clId="Web-{DAAA3A86-DF58-EBBE-A2EA-A2E1FB350B38}" dt="2018-11-12T18:51:24.009" v="1192"/>
        <pc:sldMkLst>
          <pc:docMk/>
          <pc:sldMk cId="1844066504" sldId="351"/>
        </pc:sldMkLst>
        <pc:spChg chg="mod">
          <ac:chgData name="Joe Smith" userId="S::joe.smith@crisis.org.uk::339c0dfa-b3e8-40d0-9156-d00e9ede1f4e" providerId="AD" clId="Web-{DAAA3A86-DF58-EBBE-A2EA-A2E1FB350B38}" dt="2018-11-12T18:29:32.471" v="7" actId="20577"/>
          <ac:spMkLst>
            <pc:docMk/>
            <pc:sldMk cId="1844066504" sldId="351"/>
            <ac:spMk id="3" creationId="{00000000-0000-0000-0000-000000000000}"/>
          </ac:spMkLst>
        </pc:spChg>
        <pc:spChg chg="add del mod">
          <ac:chgData name="Joe Smith" userId="S::joe.smith@crisis.org.uk::339c0dfa-b3e8-40d0-9156-d00e9ede1f4e" providerId="AD" clId="Web-{DAAA3A86-DF58-EBBE-A2EA-A2E1FB350B38}" dt="2018-11-12T18:31:56.707" v="50"/>
          <ac:spMkLst>
            <pc:docMk/>
            <pc:sldMk cId="1844066504" sldId="351"/>
            <ac:spMk id="4" creationId="{C21E2B93-FD87-4B67-AC14-CB99C77B9463}"/>
          </ac:spMkLst>
        </pc:spChg>
        <pc:spChg chg="del mod">
          <ac:chgData name="Joe Smith" userId="S::joe.smith@crisis.org.uk::339c0dfa-b3e8-40d0-9156-d00e9ede1f4e" providerId="AD" clId="Web-{DAAA3A86-DF58-EBBE-A2EA-A2E1FB350B38}" dt="2018-11-12T18:31:47.894" v="46"/>
          <ac:spMkLst>
            <pc:docMk/>
            <pc:sldMk cId="1844066504" sldId="351"/>
            <ac:spMk id="5" creationId="{00000000-0000-0000-0000-000000000000}"/>
          </ac:spMkLst>
        </pc:spChg>
        <pc:spChg chg="add mod">
          <ac:chgData name="Joe Smith" userId="S::joe.smith@crisis.org.uk::339c0dfa-b3e8-40d0-9156-d00e9ede1f4e" providerId="AD" clId="Web-{DAAA3A86-DF58-EBBE-A2EA-A2E1FB350B38}" dt="2018-11-12T18:51:24.009" v="1192"/>
          <ac:spMkLst>
            <pc:docMk/>
            <pc:sldMk cId="1844066504" sldId="351"/>
            <ac:spMk id="7" creationId="{3CDE4FBD-7CED-461D-81A7-C895A8E7206B}"/>
          </ac:spMkLst>
        </pc:spChg>
      </pc:sldChg>
      <pc:sldChg chg="addSp delSp modSp add replId modNotes">
        <pc:chgData name="Joe Smith" userId="S::joe.smith@crisis.org.uk::339c0dfa-b3e8-40d0-9156-d00e9ede1f4e" providerId="AD" clId="Web-{DAAA3A86-DF58-EBBE-A2EA-A2E1FB350B38}" dt="2018-11-12T18:43:08.101" v="849"/>
        <pc:sldMkLst>
          <pc:docMk/>
          <pc:sldMk cId="4009863391" sldId="352"/>
        </pc:sldMkLst>
        <pc:spChg chg="mod">
          <ac:chgData name="Joe Smith" userId="S::joe.smith@crisis.org.uk::339c0dfa-b3e8-40d0-9156-d00e9ede1f4e" providerId="AD" clId="Web-{DAAA3A86-DF58-EBBE-A2EA-A2E1FB350B38}" dt="2018-11-12T18:36:59.192" v="515" actId="20577"/>
          <ac:spMkLst>
            <pc:docMk/>
            <pc:sldMk cId="4009863391" sldId="352"/>
            <ac:spMk id="3" creationId="{00000000-0000-0000-0000-000000000000}"/>
          </ac:spMkLst>
        </pc:spChg>
        <pc:spChg chg="add del mod">
          <ac:chgData name="Joe Smith" userId="S::joe.smith@crisis.org.uk::339c0dfa-b3e8-40d0-9156-d00e9ede1f4e" providerId="AD" clId="Web-{DAAA3A86-DF58-EBBE-A2EA-A2E1FB350B38}" dt="2018-11-12T18:43:08.101" v="849"/>
          <ac:spMkLst>
            <pc:docMk/>
            <pc:sldMk cId="4009863391" sldId="352"/>
            <ac:spMk id="4" creationId="{A0C24AB8-9F54-47BB-A67A-DCDCE7DE06A3}"/>
          </ac:spMkLst>
        </pc:spChg>
        <pc:spChg chg="del">
          <ac:chgData name="Joe Smith" userId="S::joe.smith@crisis.org.uk::339c0dfa-b3e8-40d0-9156-d00e9ede1f4e" providerId="AD" clId="Web-{DAAA3A86-DF58-EBBE-A2EA-A2E1FB350B38}" dt="2018-11-12T18:36:59.083" v="511"/>
          <ac:spMkLst>
            <pc:docMk/>
            <pc:sldMk cId="4009863391" sldId="352"/>
            <ac:spMk id="5" creationId="{00000000-0000-0000-0000-000000000000}"/>
          </ac:spMkLst>
        </pc:spChg>
      </pc:sldChg>
      <pc:sldChg chg="modSp add ord replId">
        <pc:chgData name="Joe Smith" userId="S::joe.smith@crisis.org.uk::339c0dfa-b3e8-40d0-9156-d00e9ede1f4e" providerId="AD" clId="Web-{DAAA3A86-DF58-EBBE-A2EA-A2E1FB350B38}" dt="2018-11-12T18:51:37.103" v="1193"/>
        <pc:sldMkLst>
          <pc:docMk/>
          <pc:sldMk cId="4078234301" sldId="353"/>
        </pc:sldMkLst>
        <pc:spChg chg="mod">
          <ac:chgData name="Joe Smith" userId="S::joe.smith@crisis.org.uk::339c0dfa-b3e8-40d0-9156-d00e9ede1f4e" providerId="AD" clId="Web-{DAAA3A86-DF58-EBBE-A2EA-A2E1FB350B38}" dt="2018-11-12T18:41:20.928" v="740" actId="20577"/>
          <ac:spMkLst>
            <pc:docMk/>
            <pc:sldMk cId="4078234301" sldId="353"/>
            <ac:spMk id="3" creationId="{00000000-0000-0000-0000-000000000000}"/>
          </ac:spMkLst>
        </pc:spChg>
        <pc:spChg chg="mod">
          <ac:chgData name="Joe Smith" userId="S::joe.smith@crisis.org.uk::339c0dfa-b3e8-40d0-9156-d00e9ede1f4e" providerId="AD" clId="Web-{DAAA3A86-DF58-EBBE-A2EA-A2E1FB350B38}" dt="2018-11-12T18:51:37.103" v="1193"/>
          <ac:spMkLst>
            <pc:docMk/>
            <pc:sldMk cId="4078234301" sldId="353"/>
            <ac:spMk id="7" creationId="{3CDE4FBD-7CED-461D-81A7-C895A8E7206B}"/>
          </ac:spMkLst>
        </pc:spChg>
      </pc:sldChg>
    </pc:docChg>
  </pc:docChgLst>
  <pc:docChgLst>
    <pc:chgData name="Joe Smith" userId="S::joe.smith@crisis.org.uk::339c0dfa-b3e8-40d0-9156-d00e9ede1f4e" providerId="AD" clId="Web-{60386C6A-939B-3182-7F1F-E2FEFF2FDAF8}"/>
    <pc:docChg chg="delSld modSld">
      <pc:chgData name="Joe Smith" userId="S::joe.smith@crisis.org.uk::339c0dfa-b3e8-40d0-9156-d00e9ede1f4e" providerId="AD" clId="Web-{60386C6A-939B-3182-7F1F-E2FEFF2FDAF8}" dt="2018-11-12T13:46:23.587" v="1189"/>
      <pc:docMkLst>
        <pc:docMk/>
      </pc:docMkLst>
      <pc:sldChg chg="del modNotes">
        <pc:chgData name="Joe Smith" userId="S::joe.smith@crisis.org.uk::339c0dfa-b3e8-40d0-9156-d00e9ede1f4e" providerId="AD" clId="Web-{60386C6A-939B-3182-7F1F-E2FEFF2FDAF8}" dt="2018-11-12T13:46:23.587" v="1189"/>
        <pc:sldMkLst>
          <pc:docMk/>
          <pc:sldMk cId="1482923499" sldId="260"/>
        </pc:sldMkLst>
      </pc:sldChg>
      <pc:sldChg chg="del">
        <pc:chgData name="Joe Smith" userId="S::joe.smith@crisis.org.uk::339c0dfa-b3e8-40d0-9156-d00e9ede1f4e" providerId="AD" clId="Web-{60386C6A-939B-3182-7F1F-E2FEFF2FDAF8}" dt="2018-11-12T13:42:07.913" v="1184"/>
        <pc:sldMkLst>
          <pc:docMk/>
          <pc:sldMk cId="1957795783" sldId="335"/>
        </pc:sldMkLst>
      </pc:sldChg>
      <pc:sldChg chg="del">
        <pc:chgData name="Joe Smith" userId="S::joe.smith@crisis.org.uk::339c0dfa-b3e8-40d0-9156-d00e9ede1f4e" providerId="AD" clId="Web-{60386C6A-939B-3182-7F1F-E2FEFF2FDAF8}" dt="2018-11-12T13:42:07.913" v="1182"/>
        <pc:sldMkLst>
          <pc:docMk/>
          <pc:sldMk cId="3852082656" sldId="343"/>
        </pc:sldMkLst>
      </pc:sldChg>
      <pc:sldChg chg="del">
        <pc:chgData name="Joe Smith" userId="S::joe.smith@crisis.org.uk::339c0dfa-b3e8-40d0-9156-d00e9ede1f4e" providerId="AD" clId="Web-{60386C6A-939B-3182-7F1F-E2FEFF2FDAF8}" dt="2018-11-12T13:42:07.913" v="1181"/>
        <pc:sldMkLst>
          <pc:docMk/>
          <pc:sldMk cId="2297396324" sldId="346"/>
        </pc:sldMkLst>
      </pc:sldChg>
      <pc:sldChg chg="del">
        <pc:chgData name="Joe Smith" userId="S::joe.smith@crisis.org.uk::339c0dfa-b3e8-40d0-9156-d00e9ede1f4e" providerId="AD" clId="Web-{60386C6A-939B-3182-7F1F-E2FEFF2FDAF8}" dt="2018-11-12T13:42:07.913" v="1180"/>
        <pc:sldMkLst>
          <pc:docMk/>
          <pc:sldMk cId="1886609881" sldId="347"/>
        </pc:sldMkLst>
      </pc:sldChg>
      <pc:sldChg chg="modSp">
        <pc:chgData name="Joe Smith" userId="S::joe.smith@crisis.org.uk::339c0dfa-b3e8-40d0-9156-d00e9ede1f4e" providerId="AD" clId="Web-{60386C6A-939B-3182-7F1F-E2FEFF2FDAF8}" dt="2018-11-12T12:56:24.805" v="85" actId="20577"/>
        <pc:sldMkLst>
          <pc:docMk/>
          <pc:sldMk cId="59162072" sldId="348"/>
        </pc:sldMkLst>
        <pc:spChg chg="mod">
          <ac:chgData name="Joe Smith" userId="S::joe.smith@crisis.org.uk::339c0dfa-b3e8-40d0-9156-d00e9ede1f4e" providerId="AD" clId="Web-{60386C6A-939B-3182-7F1F-E2FEFF2FDAF8}" dt="2018-11-12T12:56:24.805" v="85" actId="20577"/>
          <ac:spMkLst>
            <pc:docMk/>
            <pc:sldMk cId="59162072" sldId="348"/>
            <ac:spMk id="5" creationId="{00000000-0000-0000-0000-000000000000}"/>
          </ac:spMkLst>
        </pc:spChg>
      </pc:sldChg>
      <pc:sldChg chg="del">
        <pc:chgData name="Joe Smith" userId="S::joe.smith@crisis.org.uk::339c0dfa-b3e8-40d0-9156-d00e9ede1f4e" providerId="AD" clId="Web-{60386C6A-939B-3182-7F1F-E2FEFF2FDAF8}" dt="2018-11-12T13:42:07.913" v="1183"/>
        <pc:sldMkLst>
          <pc:docMk/>
          <pc:sldMk cId="3841229823" sldId="349"/>
        </pc:sldMkLst>
      </pc:sldChg>
      <pc:sldChg chg="addSp modSp">
        <pc:chgData name="Joe Smith" userId="S::joe.smith@crisis.org.uk::339c0dfa-b3e8-40d0-9156-d00e9ede1f4e" providerId="AD" clId="Web-{60386C6A-939B-3182-7F1F-E2FEFF2FDAF8}" dt="2018-11-12T13:41:54.459" v="1179" actId="1076"/>
        <pc:sldMkLst>
          <pc:docMk/>
          <pc:sldMk cId="1167583418" sldId="350"/>
        </pc:sldMkLst>
        <pc:spChg chg="add mod">
          <ac:chgData name="Joe Smith" userId="S::joe.smith@crisis.org.uk::339c0dfa-b3e8-40d0-9156-d00e9ede1f4e" providerId="AD" clId="Web-{60386C6A-939B-3182-7F1F-E2FEFF2FDAF8}" dt="2018-11-12T13:38:59.228" v="1046" actId="1076"/>
          <ac:spMkLst>
            <pc:docMk/>
            <pc:sldMk cId="1167583418" sldId="350"/>
            <ac:spMk id="2" creationId="{1B870DE0-7146-46D9-A163-DFC532B21BC5}"/>
          </ac:spMkLst>
        </pc:spChg>
        <pc:spChg chg="add mod">
          <ac:chgData name="Joe Smith" userId="S::joe.smith@crisis.org.uk::339c0dfa-b3e8-40d0-9156-d00e9ede1f4e" providerId="AD" clId="Web-{60386C6A-939B-3182-7F1F-E2FEFF2FDAF8}" dt="2018-11-12T13:41:44.021" v="1177" actId="1076"/>
          <ac:spMkLst>
            <pc:docMk/>
            <pc:sldMk cId="1167583418" sldId="350"/>
            <ac:spMk id="4" creationId="{170D3B28-D601-424E-8921-8A17397ECDD9}"/>
          </ac:spMkLst>
        </pc:spChg>
        <pc:spChg chg="mod">
          <ac:chgData name="Joe Smith" userId="S::joe.smith@crisis.org.uk::339c0dfa-b3e8-40d0-9156-d00e9ede1f4e" providerId="AD" clId="Web-{60386C6A-939B-3182-7F1F-E2FEFF2FDAF8}" dt="2018-11-12T13:13:59.220" v="321" actId="1076"/>
          <ac:spMkLst>
            <pc:docMk/>
            <pc:sldMk cId="1167583418" sldId="350"/>
            <ac:spMk id="15" creationId="{6D09A788-2D3D-45D3-B370-46A2A88BCA53}"/>
          </ac:spMkLst>
        </pc:spChg>
        <pc:spChg chg="mod">
          <ac:chgData name="Joe Smith" userId="S::joe.smith@crisis.org.uk::339c0dfa-b3e8-40d0-9156-d00e9ede1f4e" providerId="AD" clId="Web-{60386C6A-939B-3182-7F1F-E2FEFF2FDAF8}" dt="2018-11-12T13:22:30.677" v="551" actId="1076"/>
          <ac:spMkLst>
            <pc:docMk/>
            <pc:sldMk cId="1167583418" sldId="350"/>
            <ac:spMk id="16" creationId="{56AA9791-B308-4CF0-AE83-D580977B7CD8}"/>
          </ac:spMkLst>
        </pc:spChg>
        <pc:spChg chg="mod">
          <ac:chgData name="Joe Smith" userId="S::joe.smith@crisis.org.uk::339c0dfa-b3e8-40d0-9156-d00e9ede1f4e" providerId="AD" clId="Web-{60386C6A-939B-3182-7F1F-E2FEFF2FDAF8}" dt="2018-11-12T13:36:43.579" v="954" actId="1076"/>
          <ac:spMkLst>
            <pc:docMk/>
            <pc:sldMk cId="1167583418" sldId="350"/>
            <ac:spMk id="17" creationId="{36341972-97A3-4076-AF15-35C5869278C5}"/>
          </ac:spMkLst>
        </pc:spChg>
        <pc:spChg chg="mod">
          <ac:chgData name="Joe Smith" userId="S::joe.smith@crisis.org.uk::339c0dfa-b3e8-40d0-9156-d00e9ede1f4e" providerId="AD" clId="Web-{60386C6A-939B-3182-7F1F-E2FEFF2FDAF8}" dt="2018-11-12T13:39:14.917" v="1048" actId="1076"/>
          <ac:spMkLst>
            <pc:docMk/>
            <pc:sldMk cId="1167583418" sldId="350"/>
            <ac:spMk id="18" creationId="{5E0881A1-1C4A-43D1-A923-3AF7075936E1}"/>
          </ac:spMkLst>
        </pc:spChg>
        <pc:spChg chg="mod">
          <ac:chgData name="Joe Smith" userId="S::joe.smith@crisis.org.uk::339c0dfa-b3e8-40d0-9156-d00e9ede1f4e" providerId="AD" clId="Web-{60386C6A-939B-3182-7F1F-E2FEFF2FDAF8}" dt="2018-11-12T13:19:20.695" v="468" actId="1076"/>
          <ac:spMkLst>
            <pc:docMk/>
            <pc:sldMk cId="1167583418" sldId="350"/>
            <ac:spMk id="20" creationId="{7437ED98-AE0B-42F0-8D2C-A4A22733D0DE}"/>
          </ac:spMkLst>
        </pc:spChg>
        <pc:spChg chg="mod">
          <ac:chgData name="Joe Smith" userId="S::joe.smith@crisis.org.uk::339c0dfa-b3e8-40d0-9156-d00e9ede1f4e" providerId="AD" clId="Web-{60386C6A-939B-3182-7F1F-E2FEFF2FDAF8}" dt="2018-11-12T13:19:38.337" v="475" actId="1076"/>
          <ac:spMkLst>
            <pc:docMk/>
            <pc:sldMk cId="1167583418" sldId="350"/>
            <ac:spMk id="21" creationId="{F1097E1F-5FF3-4860-B54A-D6E810E4FC09}"/>
          </ac:spMkLst>
        </pc:spChg>
        <pc:spChg chg="mod">
          <ac:chgData name="Joe Smith" userId="S::joe.smith@crisis.org.uk::339c0dfa-b3e8-40d0-9156-d00e9ede1f4e" providerId="AD" clId="Web-{60386C6A-939B-3182-7F1F-E2FEFF2FDAF8}" dt="2018-11-12T13:19:20.789" v="469" actId="1076"/>
          <ac:spMkLst>
            <pc:docMk/>
            <pc:sldMk cId="1167583418" sldId="350"/>
            <ac:spMk id="23" creationId="{B47EAC2B-6926-48E2-B7BF-106B4AE0B3E3}"/>
          </ac:spMkLst>
        </pc:spChg>
        <pc:spChg chg="mod">
          <ac:chgData name="Joe Smith" userId="S::joe.smith@crisis.org.uk::339c0dfa-b3e8-40d0-9156-d00e9ede1f4e" providerId="AD" clId="Web-{60386C6A-939B-3182-7F1F-E2FEFF2FDAF8}" dt="2018-11-12T13:19:34.681" v="474" actId="1076"/>
          <ac:spMkLst>
            <pc:docMk/>
            <pc:sldMk cId="1167583418" sldId="350"/>
            <ac:spMk id="24" creationId="{0E8AA834-61F5-4ED0-B2E8-354069ABD077}"/>
          </ac:spMkLst>
        </pc:spChg>
        <pc:spChg chg="mod">
          <ac:chgData name="Joe Smith" userId="S::joe.smith@crisis.org.uk::339c0dfa-b3e8-40d0-9156-d00e9ede1f4e" providerId="AD" clId="Web-{60386C6A-939B-3182-7F1F-E2FEFF2FDAF8}" dt="2018-11-12T13:19:49.432" v="476" actId="1076"/>
          <ac:spMkLst>
            <pc:docMk/>
            <pc:sldMk cId="1167583418" sldId="350"/>
            <ac:spMk id="25" creationId="{DCA12D27-C0BB-4174-8D49-5547A4EDFA66}"/>
          </ac:spMkLst>
        </pc:spChg>
        <pc:spChg chg="mod">
          <ac:chgData name="Joe Smith" userId="S::joe.smith@crisis.org.uk::339c0dfa-b3e8-40d0-9156-d00e9ede1f4e" providerId="AD" clId="Web-{60386C6A-939B-3182-7F1F-E2FEFF2FDAF8}" dt="2018-11-12T13:24:27.482" v="603" actId="1076"/>
          <ac:spMkLst>
            <pc:docMk/>
            <pc:sldMk cId="1167583418" sldId="350"/>
            <ac:spMk id="26" creationId="{35824E07-1821-4A91-9A43-D20DD1F75CD6}"/>
          </ac:spMkLst>
        </pc:spChg>
        <pc:spChg chg="mod">
          <ac:chgData name="Joe Smith" userId="S::joe.smith@crisis.org.uk::339c0dfa-b3e8-40d0-9156-d00e9ede1f4e" providerId="AD" clId="Web-{60386C6A-939B-3182-7F1F-E2FEFF2FDAF8}" dt="2018-11-12T13:36:28.999" v="951" actId="1076"/>
          <ac:spMkLst>
            <pc:docMk/>
            <pc:sldMk cId="1167583418" sldId="350"/>
            <ac:spMk id="27" creationId="{70F0E1DD-0F2B-4A91-A316-EC61736EC6CD}"/>
          </ac:spMkLst>
        </pc:spChg>
        <pc:spChg chg="mod">
          <ac:chgData name="Joe Smith" userId="S::joe.smith@crisis.org.uk::339c0dfa-b3e8-40d0-9156-d00e9ede1f4e" providerId="AD" clId="Web-{60386C6A-939B-3182-7F1F-E2FEFF2FDAF8}" dt="2018-11-12T13:36:38.281" v="952" actId="1076"/>
          <ac:spMkLst>
            <pc:docMk/>
            <pc:sldMk cId="1167583418" sldId="350"/>
            <ac:spMk id="28" creationId="{6FA2BD95-471A-471F-9D53-E0CEFF8291A8}"/>
          </ac:spMkLst>
        </pc:spChg>
        <pc:spChg chg="add mod">
          <ac:chgData name="Joe Smith" userId="S::joe.smith@crisis.org.uk::339c0dfa-b3e8-40d0-9156-d00e9ede1f4e" providerId="AD" clId="Web-{60386C6A-939B-3182-7F1F-E2FEFF2FDAF8}" dt="2018-11-12T13:41:54.459" v="1179" actId="1076"/>
          <ac:spMkLst>
            <pc:docMk/>
            <pc:sldMk cId="1167583418" sldId="350"/>
            <ac:spMk id="29" creationId="{C1AE0BBC-B914-433E-B3AF-6A4C799AB6D6}"/>
          </ac:spMkLst>
        </pc:spChg>
        <pc:spChg chg="add mod">
          <ac:chgData name="Joe Smith" userId="S::joe.smith@crisis.org.uk::339c0dfa-b3e8-40d0-9156-d00e9ede1f4e" providerId="AD" clId="Web-{60386C6A-939B-3182-7F1F-E2FEFF2FDAF8}" dt="2018-11-12T13:28:38.202" v="754" actId="1076"/>
          <ac:spMkLst>
            <pc:docMk/>
            <pc:sldMk cId="1167583418" sldId="350"/>
            <ac:spMk id="30" creationId="{79674DC3-C843-414C-9614-5C306252DB73}"/>
          </ac:spMkLst>
        </pc:spChg>
        <pc:spChg chg="add mod">
          <ac:chgData name="Joe Smith" userId="S::joe.smith@crisis.org.uk::339c0dfa-b3e8-40d0-9156-d00e9ede1f4e" providerId="AD" clId="Web-{60386C6A-939B-3182-7F1F-E2FEFF2FDAF8}" dt="2018-11-12T13:30:13.833" v="829" actId="20577"/>
          <ac:spMkLst>
            <pc:docMk/>
            <pc:sldMk cId="1167583418" sldId="350"/>
            <ac:spMk id="31" creationId="{CDAB5011-A5F0-43EE-9211-D904F8388F06}"/>
          </ac:spMkLst>
        </pc:spChg>
        <pc:spChg chg="add mod">
          <ac:chgData name="Joe Smith" userId="S::joe.smith@crisis.org.uk::339c0dfa-b3e8-40d0-9156-d00e9ede1f4e" providerId="AD" clId="Web-{60386C6A-939B-3182-7F1F-E2FEFF2FDAF8}" dt="2018-11-12T13:41:48.740" v="1178" actId="1076"/>
          <ac:spMkLst>
            <pc:docMk/>
            <pc:sldMk cId="1167583418" sldId="350"/>
            <ac:spMk id="32" creationId="{499C10EC-166D-4F48-8AD7-832B0275119E}"/>
          </ac:spMkLst>
        </pc:spChg>
        <pc:picChg chg="mod">
          <ac:chgData name="Joe Smith" userId="S::joe.smith@crisis.org.uk::339c0dfa-b3e8-40d0-9156-d00e9ede1f4e" providerId="AD" clId="Web-{60386C6A-939B-3182-7F1F-E2FEFF2FDAF8}" dt="2018-11-12T13:13:59.111" v="320" actId="1076"/>
          <ac:picMkLst>
            <pc:docMk/>
            <pc:sldMk cId="1167583418" sldId="350"/>
            <ac:picMk id="6" creationId="{00D31C0E-0A9E-4F5D-90F9-DC2E85408FA7}"/>
          </ac:picMkLst>
        </pc:picChg>
        <pc:picChg chg="mod">
          <ac:chgData name="Joe Smith" userId="S::joe.smith@crisis.org.uk::339c0dfa-b3e8-40d0-9156-d00e9ede1f4e" providerId="AD" clId="Web-{60386C6A-939B-3182-7F1F-E2FEFF2FDAF8}" dt="2018-11-12T13:22:30.536" v="550" actId="1076"/>
          <ac:picMkLst>
            <pc:docMk/>
            <pc:sldMk cId="1167583418" sldId="350"/>
            <ac:picMk id="8" creationId="{75ABF16E-6BE6-4F72-A106-01486C08F498}"/>
          </ac:picMkLst>
        </pc:picChg>
        <pc:picChg chg="mod">
          <ac:chgData name="Joe Smith" userId="S::joe.smith@crisis.org.uk::339c0dfa-b3e8-40d0-9156-d00e9ede1f4e" providerId="AD" clId="Web-{60386C6A-939B-3182-7F1F-E2FEFF2FDAF8}" dt="2018-11-12T13:36:43.469" v="953" actId="1076"/>
          <ac:picMkLst>
            <pc:docMk/>
            <pc:sldMk cId="1167583418" sldId="350"/>
            <ac:picMk id="10" creationId="{EB30581D-AD4E-4F3C-A815-43CA979847D1}"/>
          </ac:picMkLst>
        </pc:picChg>
        <pc:picChg chg="mod">
          <ac:chgData name="Joe Smith" userId="S::joe.smith@crisis.org.uk::339c0dfa-b3e8-40d0-9156-d00e9ede1f4e" providerId="AD" clId="Web-{60386C6A-939B-3182-7F1F-E2FEFF2FDAF8}" dt="2018-11-12T13:39:18.261" v="1049" actId="1076"/>
          <ac:picMkLst>
            <pc:docMk/>
            <pc:sldMk cId="1167583418" sldId="350"/>
            <ac:picMk id="12" creationId="{1A033F53-9E4E-4670-BC9D-98B878286EF1}"/>
          </ac:picMkLst>
        </pc:picChg>
      </pc:sldChg>
      <pc:sldChg chg="del">
        <pc:chgData name="Joe Smith" userId="S::joe.smith@crisis.org.uk::339c0dfa-b3e8-40d0-9156-d00e9ede1f4e" providerId="AD" clId="Web-{60386C6A-939B-3182-7F1F-E2FEFF2FDAF8}" dt="2018-11-12T13:42:07.929" v="1186"/>
        <pc:sldMkLst>
          <pc:docMk/>
          <pc:sldMk cId="1163701667" sldId="351"/>
        </pc:sldMkLst>
      </pc:sldChg>
      <pc:sldChg chg="del">
        <pc:chgData name="Joe Smith" userId="S::joe.smith@crisis.org.uk::339c0dfa-b3e8-40d0-9156-d00e9ede1f4e" providerId="AD" clId="Web-{60386C6A-939B-3182-7F1F-E2FEFF2FDAF8}" dt="2018-11-12T13:42:07.913" v="1185"/>
        <pc:sldMkLst>
          <pc:docMk/>
          <pc:sldMk cId="1523705911" sldId="352"/>
        </pc:sldMkLst>
      </pc:sldChg>
    </pc:docChg>
  </pc:docChgLst>
  <pc:docChgLst>
    <pc:chgData name="Joe Smith" userId="S::joe.smith@crisis.org.uk::339c0dfa-b3e8-40d0-9156-d00e9ede1f4e" providerId="AD" clId="Web-{16A1D8B8-F066-1F3B-4F71-2C57BEAE5F13}"/>
    <pc:docChg chg="modSld">
      <pc:chgData name="Joe Smith" userId="S::joe.smith@crisis.org.uk::339c0dfa-b3e8-40d0-9156-d00e9ede1f4e" providerId="AD" clId="Web-{16A1D8B8-F066-1F3B-4F71-2C57BEAE5F13}" dt="2019-02-20T17:29:19.586" v="1" actId="1076"/>
      <pc:docMkLst>
        <pc:docMk/>
      </pc:docMkLst>
      <pc:sldChg chg="modSp">
        <pc:chgData name="Joe Smith" userId="S::joe.smith@crisis.org.uk::339c0dfa-b3e8-40d0-9156-d00e9ede1f4e" providerId="AD" clId="Web-{16A1D8B8-F066-1F3B-4F71-2C57BEAE5F13}" dt="2019-02-20T17:29:19.586" v="1" actId="1076"/>
        <pc:sldMkLst>
          <pc:docMk/>
          <pc:sldMk cId="4009863391" sldId="352"/>
        </pc:sldMkLst>
        <pc:spChg chg="mod">
          <ac:chgData name="Joe Smith" userId="S::joe.smith@crisis.org.uk::339c0dfa-b3e8-40d0-9156-d00e9ede1f4e" providerId="AD" clId="Web-{16A1D8B8-F066-1F3B-4F71-2C57BEAE5F13}" dt="2019-02-20T17:29:19.586" v="1" actId="1076"/>
          <ac:spMkLst>
            <pc:docMk/>
            <pc:sldMk cId="4009863391" sldId="352"/>
            <ac:spMk id="15" creationId="{A1E8E82D-24C0-4C38-8C3B-6C00502924CE}"/>
          </ac:spMkLst>
        </pc:spChg>
      </pc:sldChg>
    </pc:docChg>
  </pc:docChgLst>
  <pc:docChgLst>
    <pc:chgData name="Joe Smith" userId="S::joe.smith@crisis.org.uk::339c0dfa-b3e8-40d0-9156-d00e9ede1f4e" providerId="AD" clId="Web-{98A497DD-612B-862B-F10B-B5F3021B6D21}"/>
    <pc:docChg chg="modSld">
      <pc:chgData name="Joe Smith" userId="S::joe.smith@crisis.org.uk::339c0dfa-b3e8-40d0-9156-d00e9ede1f4e" providerId="AD" clId="Web-{98A497DD-612B-862B-F10B-B5F3021B6D21}" dt="2018-12-19T11:43:31.089" v="21" actId="20577"/>
      <pc:docMkLst>
        <pc:docMk/>
      </pc:docMkLst>
      <pc:sldChg chg="modSp">
        <pc:chgData name="Joe Smith" userId="S::joe.smith@crisis.org.uk::339c0dfa-b3e8-40d0-9156-d00e9ede1f4e" providerId="AD" clId="Web-{98A497DD-612B-862B-F10B-B5F3021B6D21}" dt="2018-12-19T11:43:31.089" v="20" actId="20577"/>
        <pc:sldMkLst>
          <pc:docMk/>
          <pc:sldMk cId="1167583418" sldId="350"/>
        </pc:sldMkLst>
        <pc:spChg chg="mod">
          <ac:chgData name="Joe Smith" userId="S::joe.smith@crisis.org.uk::339c0dfa-b3e8-40d0-9156-d00e9ede1f4e" providerId="AD" clId="Web-{98A497DD-612B-862B-F10B-B5F3021B6D21}" dt="2018-12-19T11:43:31.089" v="20" actId="20577"/>
          <ac:spMkLst>
            <pc:docMk/>
            <pc:sldMk cId="1167583418" sldId="350"/>
            <ac:spMk id="31" creationId="{CDAB5011-A5F0-43EE-9211-D904F8388F06}"/>
          </ac:spMkLst>
        </pc:spChg>
      </pc:sldChg>
    </pc:docChg>
  </pc:docChgLst>
  <pc:docChgLst>
    <pc:chgData name="Joe Smith" userId="S::joe.smith@crisis.org.uk::339c0dfa-b3e8-40d0-9156-d00e9ede1f4e" providerId="AD" clId="Web-{761F1C49-06B0-7454-3BD4-0528F5918750}"/>
    <pc:docChg chg="modSld">
      <pc:chgData name="Joe Smith" userId="S::joe.smith@crisis.org.uk::339c0dfa-b3e8-40d0-9156-d00e9ede1f4e" providerId="AD" clId="Web-{761F1C49-06B0-7454-3BD4-0528F5918750}" dt="2018-11-19T11:26:38.761" v="19" actId="20577"/>
      <pc:docMkLst>
        <pc:docMk/>
      </pc:docMkLst>
      <pc:sldChg chg="addSp modSp">
        <pc:chgData name="Joe Smith" userId="S::joe.smith@crisis.org.uk::339c0dfa-b3e8-40d0-9156-d00e9ede1f4e" providerId="AD" clId="Web-{761F1C49-06B0-7454-3BD4-0528F5918750}" dt="2018-11-19T11:26:37.152" v="17" actId="20577"/>
        <pc:sldMkLst>
          <pc:docMk/>
          <pc:sldMk cId="4009863391" sldId="352"/>
        </pc:sldMkLst>
        <pc:spChg chg="add mod">
          <ac:chgData name="Joe Smith" userId="S::joe.smith@crisis.org.uk::339c0dfa-b3e8-40d0-9156-d00e9ede1f4e" providerId="AD" clId="Web-{761F1C49-06B0-7454-3BD4-0528F5918750}" dt="2018-11-19T11:26:37.152" v="17" actId="20577"/>
          <ac:spMkLst>
            <pc:docMk/>
            <pc:sldMk cId="4009863391" sldId="352"/>
            <ac:spMk id="20" creationId="{9DFD7A4B-6002-497E-A5C6-5820510580EA}"/>
          </ac:spMkLst>
        </pc:spChg>
      </pc:sldChg>
    </pc:docChg>
  </pc:docChgLst>
  <pc:docChgLst>
    <pc:chgData name="Joe Smith" userId="S::joe.smith@crisis.org.uk::339c0dfa-b3e8-40d0-9156-d00e9ede1f4e" providerId="AD" clId="Web-{59C9432D-38A3-DB34-62C2-E2850185F020}"/>
    <pc:docChg chg="modSld">
      <pc:chgData name="Joe Smith" userId="S::joe.smith@crisis.org.uk::339c0dfa-b3e8-40d0-9156-d00e9ede1f4e" providerId="AD" clId="Web-{59C9432D-38A3-DB34-62C2-E2850185F020}" dt="2019-07-31T14:20:50.392" v="8" actId="20577"/>
      <pc:docMkLst>
        <pc:docMk/>
      </pc:docMkLst>
      <pc:sldChg chg="modSp">
        <pc:chgData name="Joe Smith" userId="S::joe.smith@crisis.org.uk::339c0dfa-b3e8-40d0-9156-d00e9ede1f4e" providerId="AD" clId="Web-{59C9432D-38A3-DB34-62C2-E2850185F020}" dt="2019-07-31T14:19:58.814" v="2" actId="20577"/>
        <pc:sldMkLst>
          <pc:docMk/>
          <pc:sldMk cId="2015437338" sldId="364"/>
        </pc:sldMkLst>
        <pc:spChg chg="mod">
          <ac:chgData name="Joe Smith" userId="S::joe.smith@crisis.org.uk::339c0dfa-b3e8-40d0-9156-d00e9ede1f4e" providerId="AD" clId="Web-{59C9432D-38A3-DB34-62C2-E2850185F020}" dt="2019-07-31T14:19:58.814" v="2" actId="20577"/>
          <ac:spMkLst>
            <pc:docMk/>
            <pc:sldMk cId="2015437338" sldId="364"/>
            <ac:spMk id="29" creationId="{63499A18-584F-4566-909F-E4BC0718A6DB}"/>
          </ac:spMkLst>
        </pc:spChg>
      </pc:sldChg>
      <pc:sldChg chg="modSp">
        <pc:chgData name="Joe Smith" userId="S::joe.smith@crisis.org.uk::339c0dfa-b3e8-40d0-9156-d00e9ede1f4e" providerId="AD" clId="Web-{59C9432D-38A3-DB34-62C2-E2850185F020}" dt="2019-07-31T14:20:50.392" v="8" actId="20577"/>
        <pc:sldMkLst>
          <pc:docMk/>
          <pc:sldMk cId="2248757275" sldId="378"/>
        </pc:sldMkLst>
        <pc:spChg chg="mod">
          <ac:chgData name="Joe Smith" userId="S::joe.smith@crisis.org.uk::339c0dfa-b3e8-40d0-9156-d00e9ede1f4e" providerId="AD" clId="Web-{59C9432D-38A3-DB34-62C2-E2850185F020}" dt="2019-07-31T14:20:50.392" v="8" actId="20577"/>
          <ac:spMkLst>
            <pc:docMk/>
            <pc:sldMk cId="2248757275" sldId="378"/>
            <ac:spMk id="15" creationId="{2262E8D8-245A-4269-819E-480B2F02B311}"/>
          </ac:spMkLst>
        </pc:spChg>
      </pc:sldChg>
    </pc:docChg>
  </pc:docChgLst>
  <pc:docChgLst>
    <pc:chgData name="Joe Smith" userId="S::joe.smith@crisis.org.uk::339c0dfa-b3e8-40d0-9156-d00e9ede1f4e" providerId="AD" clId="Web-{FD2CA35F-172D-697D-A6C8-7463F2432072}"/>
    <pc:docChg chg="modSld">
      <pc:chgData name="Joe Smith" userId="S::joe.smith@crisis.org.uk::339c0dfa-b3e8-40d0-9156-d00e9ede1f4e" providerId="AD" clId="Web-{FD2CA35F-172D-697D-A6C8-7463F2432072}" dt="2019-04-29T14:17:08.067" v="2199"/>
      <pc:docMkLst>
        <pc:docMk/>
      </pc:docMkLst>
      <pc:sldChg chg="addSp modSp modNotes">
        <pc:chgData name="Joe Smith" userId="S::joe.smith@crisis.org.uk::339c0dfa-b3e8-40d0-9156-d00e9ede1f4e" providerId="AD" clId="Web-{FD2CA35F-172D-697D-A6C8-7463F2432072}" dt="2019-04-29T14:16:48.223" v="2196"/>
        <pc:sldMkLst>
          <pc:docMk/>
          <pc:sldMk cId="1844066504" sldId="351"/>
        </pc:sldMkLst>
        <pc:spChg chg="mod">
          <ac:chgData name="Joe Smith" userId="S::joe.smith@crisis.org.uk::339c0dfa-b3e8-40d0-9156-d00e9ede1f4e" providerId="AD" clId="Web-{FD2CA35F-172D-697D-A6C8-7463F2432072}" dt="2019-04-29T13:35:01.108" v="33" actId="1076"/>
          <ac:spMkLst>
            <pc:docMk/>
            <pc:sldMk cId="1844066504" sldId="351"/>
            <ac:spMk id="2" creationId="{42C8274A-D3B2-42F4-BC61-00B571B264C2}"/>
          </ac:spMkLst>
        </pc:spChg>
        <pc:spChg chg="mod">
          <ac:chgData name="Joe Smith" userId="S::joe.smith@crisis.org.uk::339c0dfa-b3e8-40d0-9156-d00e9ede1f4e" providerId="AD" clId="Web-{FD2CA35F-172D-697D-A6C8-7463F2432072}" dt="2019-04-29T13:37:03.608" v="42" actId="20577"/>
          <ac:spMkLst>
            <pc:docMk/>
            <pc:sldMk cId="1844066504" sldId="351"/>
            <ac:spMk id="3" creationId="{00000000-0000-0000-0000-000000000000}"/>
          </ac:spMkLst>
        </pc:spChg>
        <pc:graphicFrameChg chg="add mod modGraphic">
          <ac:chgData name="Joe Smith" userId="S::joe.smith@crisis.org.uk::339c0dfa-b3e8-40d0-9156-d00e9ede1f4e" providerId="AD" clId="Web-{FD2CA35F-172D-697D-A6C8-7463F2432072}" dt="2019-04-29T14:16:48.223" v="2196"/>
          <ac:graphicFrameMkLst>
            <pc:docMk/>
            <pc:sldMk cId="1844066504" sldId="351"/>
            <ac:graphicFrameMk id="4" creationId="{948FD39B-9AC7-4A37-B463-4CF22E7F1E9D}"/>
          </ac:graphicFrameMkLst>
        </pc:graphicFrameChg>
      </pc:sldChg>
      <pc:sldChg chg="modNotes">
        <pc:chgData name="Joe Smith" userId="S::joe.smith@crisis.org.uk::339c0dfa-b3e8-40d0-9156-d00e9ede1f4e" providerId="AD" clId="Web-{FD2CA35F-172D-697D-A6C8-7463F2432072}" dt="2019-04-29T13:33:13.842" v="12"/>
        <pc:sldMkLst>
          <pc:docMk/>
          <pc:sldMk cId="4082098992" sldId="358"/>
        </pc:sldMkLst>
      </pc:sldChg>
      <pc:sldChg chg="modNotes">
        <pc:chgData name="Joe Smith" userId="S::joe.smith@crisis.org.uk::339c0dfa-b3e8-40d0-9156-d00e9ede1f4e" providerId="AD" clId="Web-{FD2CA35F-172D-697D-A6C8-7463F2432072}" dt="2019-04-29T13:33:09.795" v="11"/>
        <pc:sldMkLst>
          <pc:docMk/>
          <pc:sldMk cId="233417837" sldId="362"/>
        </pc:sldMkLst>
      </pc:sldChg>
      <pc:sldChg chg="modNotes">
        <pc:chgData name="Joe Smith" userId="S::joe.smith@crisis.org.uk::339c0dfa-b3e8-40d0-9156-d00e9ede1f4e" providerId="AD" clId="Web-{FD2CA35F-172D-697D-A6C8-7463F2432072}" dt="2019-04-29T13:35:38.624" v="34"/>
        <pc:sldMkLst>
          <pc:docMk/>
          <pc:sldMk cId="2015437338" sldId="364"/>
        </pc:sldMkLst>
      </pc:sldChg>
      <pc:sldChg chg="modNotes">
        <pc:chgData name="Joe Smith" userId="S::joe.smith@crisis.org.uk::339c0dfa-b3e8-40d0-9156-d00e9ede1f4e" providerId="AD" clId="Web-{FD2CA35F-172D-697D-A6C8-7463F2432072}" dt="2019-04-29T14:17:08.067" v="2199"/>
        <pc:sldMkLst>
          <pc:docMk/>
          <pc:sldMk cId="1405186216" sldId="365"/>
        </pc:sldMkLst>
      </pc:sldChg>
      <pc:sldChg chg="modSp">
        <pc:chgData name="Joe Smith" userId="S::joe.smith@crisis.org.uk::339c0dfa-b3e8-40d0-9156-d00e9ede1f4e" providerId="AD" clId="Web-{FD2CA35F-172D-697D-A6C8-7463F2432072}" dt="2019-04-29T13:35:56.421" v="35"/>
        <pc:sldMkLst>
          <pc:docMk/>
          <pc:sldMk cId="1877796209" sldId="366"/>
        </pc:sldMkLst>
        <pc:spChg chg="mod">
          <ac:chgData name="Joe Smith" userId="S::joe.smith@crisis.org.uk::339c0dfa-b3e8-40d0-9156-d00e9ede1f4e" providerId="AD" clId="Web-{FD2CA35F-172D-697D-A6C8-7463F2432072}" dt="2019-04-29T13:35:56.421" v="35"/>
          <ac:spMkLst>
            <pc:docMk/>
            <pc:sldMk cId="1877796209" sldId="366"/>
            <ac:spMk id="2" creationId="{C39DBB40-7A2B-4C19-9FBE-A35848FBE8B3}"/>
          </ac:spMkLst>
        </pc:spChg>
      </pc:sldChg>
      <pc:sldChg chg="modSp">
        <pc:chgData name="Joe Smith" userId="S::joe.smith@crisis.org.uk::339c0dfa-b3e8-40d0-9156-d00e9ede1f4e" providerId="AD" clId="Web-{FD2CA35F-172D-697D-A6C8-7463F2432072}" dt="2019-04-29T13:36:08.374" v="37"/>
        <pc:sldMkLst>
          <pc:docMk/>
          <pc:sldMk cId="692308075" sldId="371"/>
        </pc:sldMkLst>
        <pc:spChg chg="mod">
          <ac:chgData name="Joe Smith" userId="S::joe.smith@crisis.org.uk::339c0dfa-b3e8-40d0-9156-d00e9ede1f4e" providerId="AD" clId="Web-{FD2CA35F-172D-697D-A6C8-7463F2432072}" dt="2019-04-29T13:36:08.374" v="37"/>
          <ac:spMkLst>
            <pc:docMk/>
            <pc:sldMk cId="692308075" sldId="371"/>
            <ac:spMk id="5" creationId="{7F09B711-095E-4D23-8881-BB9471FBB217}"/>
          </ac:spMkLst>
        </pc:spChg>
      </pc:sldChg>
      <pc:sldChg chg="modSp">
        <pc:chgData name="Joe Smith" userId="S::joe.smith@crisis.org.uk::339c0dfa-b3e8-40d0-9156-d00e9ede1f4e" providerId="AD" clId="Web-{FD2CA35F-172D-697D-A6C8-7463F2432072}" dt="2019-04-29T13:53:53.204" v="875" actId="20577"/>
        <pc:sldMkLst>
          <pc:docMk/>
          <pc:sldMk cId="964143457" sldId="373"/>
        </pc:sldMkLst>
        <pc:spChg chg="mod">
          <ac:chgData name="Joe Smith" userId="S::joe.smith@crisis.org.uk::339c0dfa-b3e8-40d0-9156-d00e9ede1f4e" providerId="AD" clId="Web-{FD2CA35F-172D-697D-A6C8-7463F2432072}" dt="2019-04-29T13:53:53.204" v="875" actId="20577"/>
          <ac:spMkLst>
            <pc:docMk/>
            <pc:sldMk cId="964143457" sldId="373"/>
            <ac:spMk id="5" creationId="{00000000-0000-0000-0000-000000000000}"/>
          </ac:spMkLst>
        </pc:spChg>
      </pc:sldChg>
      <pc:sldChg chg="modNotes">
        <pc:chgData name="Joe Smith" userId="S::joe.smith@crisis.org.uk::339c0dfa-b3e8-40d0-9156-d00e9ede1f4e" providerId="AD" clId="Web-{FD2CA35F-172D-697D-A6C8-7463F2432072}" dt="2019-04-29T13:55:13.204" v="932"/>
        <pc:sldMkLst>
          <pc:docMk/>
          <pc:sldMk cId="260497230" sldId="374"/>
        </pc:sldMkLst>
      </pc:sldChg>
    </pc:docChg>
  </pc:docChgLst>
  <pc:docChgLst>
    <pc:chgData name="Joe Smith" userId="S::joe.smith@crisis.org.uk::339c0dfa-b3e8-40d0-9156-d00e9ede1f4e" providerId="AD" clId="Web-{53090F82-9553-B3C7-2718-A8539B756CAA}"/>
    <pc:docChg chg="modSld">
      <pc:chgData name="Joe Smith" userId="S::joe.smith@crisis.org.uk::339c0dfa-b3e8-40d0-9156-d00e9ede1f4e" providerId="AD" clId="Web-{53090F82-9553-B3C7-2718-A8539B756CAA}" dt="2019-06-28T09:27:07.156" v="147"/>
      <pc:docMkLst>
        <pc:docMk/>
      </pc:docMkLst>
      <pc:sldChg chg="modSp">
        <pc:chgData name="Joe Smith" userId="S::joe.smith@crisis.org.uk::339c0dfa-b3e8-40d0-9156-d00e9ede1f4e" providerId="AD" clId="Web-{53090F82-9553-B3C7-2718-A8539B756CAA}" dt="2019-06-28T08:56:21.263" v="13"/>
        <pc:sldMkLst>
          <pc:docMk/>
          <pc:sldMk cId="795897432" sldId="381"/>
        </pc:sldMkLst>
        <pc:graphicFrameChg chg="mod modGraphic">
          <ac:chgData name="Joe Smith" userId="S::joe.smith@crisis.org.uk::339c0dfa-b3e8-40d0-9156-d00e9ede1f4e" providerId="AD" clId="Web-{53090F82-9553-B3C7-2718-A8539B756CAA}" dt="2019-06-28T08:56:21.263" v="13"/>
          <ac:graphicFrameMkLst>
            <pc:docMk/>
            <pc:sldMk cId="795897432" sldId="381"/>
            <ac:graphicFrameMk id="2" creationId="{D9C586F0-6F60-4103-8C97-F3E3622B08E6}"/>
          </ac:graphicFrameMkLst>
        </pc:graphicFrameChg>
      </pc:sldChg>
      <pc:sldChg chg="modSp">
        <pc:chgData name="Joe Smith" userId="S::joe.smith@crisis.org.uk::339c0dfa-b3e8-40d0-9156-d00e9ede1f4e" providerId="AD" clId="Web-{53090F82-9553-B3C7-2718-A8539B756CAA}" dt="2019-06-28T09:27:07.156" v="147"/>
        <pc:sldMkLst>
          <pc:docMk/>
          <pc:sldMk cId="1849901946" sldId="383"/>
        </pc:sldMkLst>
        <pc:graphicFrameChg chg="mod modGraphic">
          <ac:chgData name="Joe Smith" userId="S::joe.smith@crisis.org.uk::339c0dfa-b3e8-40d0-9156-d00e9ede1f4e" providerId="AD" clId="Web-{53090F82-9553-B3C7-2718-A8539B756CAA}" dt="2019-06-28T09:27:07.156" v="147"/>
          <ac:graphicFrameMkLst>
            <pc:docMk/>
            <pc:sldMk cId="1849901946" sldId="383"/>
            <ac:graphicFrameMk id="8" creationId="{41BAC544-243E-4443-970D-1501C552F744}"/>
          </ac:graphicFrameMkLst>
        </pc:graphicFrameChg>
      </pc:sldChg>
    </pc:docChg>
  </pc:docChgLst>
  <pc:docChgLst>
    <pc:chgData name="Joe Smith" userId="S::joe.smith@crisis.org.uk::339c0dfa-b3e8-40d0-9156-d00e9ede1f4e" providerId="AD" clId="Web-{78802992-4A22-B716-3821-43B29841C78F}"/>
    <pc:docChg chg="modSld">
      <pc:chgData name="Joe Smith" userId="S::joe.smith@crisis.org.uk::339c0dfa-b3e8-40d0-9156-d00e9ede1f4e" providerId="AD" clId="Web-{78802992-4A22-B716-3821-43B29841C78F}" dt="2019-01-18T13:21:08.497" v="40" actId="20577"/>
      <pc:docMkLst>
        <pc:docMk/>
      </pc:docMkLst>
      <pc:sldChg chg="modSp">
        <pc:chgData name="Joe Smith" userId="S::joe.smith@crisis.org.uk::339c0dfa-b3e8-40d0-9156-d00e9ede1f4e" providerId="AD" clId="Web-{78802992-4A22-B716-3821-43B29841C78F}" dt="2019-01-18T13:10:46.657" v="26" actId="20577"/>
        <pc:sldMkLst>
          <pc:docMk/>
          <pc:sldMk cId="1844066504" sldId="351"/>
        </pc:sldMkLst>
        <pc:spChg chg="mod">
          <ac:chgData name="Joe Smith" userId="S::joe.smith@crisis.org.uk::339c0dfa-b3e8-40d0-9156-d00e9ede1f4e" providerId="AD" clId="Web-{78802992-4A22-B716-3821-43B29841C78F}" dt="2019-01-18T13:10:46.657" v="26" actId="20577"/>
          <ac:spMkLst>
            <pc:docMk/>
            <pc:sldMk cId="1844066504" sldId="351"/>
            <ac:spMk id="2" creationId="{F41A7910-E757-42B1-B776-2E3E60E9B09F}"/>
          </ac:spMkLst>
        </pc:spChg>
      </pc:sldChg>
      <pc:sldChg chg="modSp">
        <pc:chgData name="Joe Smith" userId="S::joe.smith@crisis.org.uk::339c0dfa-b3e8-40d0-9156-d00e9ede1f4e" providerId="AD" clId="Web-{78802992-4A22-B716-3821-43B29841C78F}" dt="2019-01-18T13:21:08.497" v="40" actId="20577"/>
        <pc:sldMkLst>
          <pc:docMk/>
          <pc:sldMk cId="4078234301" sldId="353"/>
        </pc:sldMkLst>
        <pc:spChg chg="mod">
          <ac:chgData name="Joe Smith" userId="S::joe.smith@crisis.org.uk::339c0dfa-b3e8-40d0-9156-d00e9ede1f4e" providerId="AD" clId="Web-{78802992-4A22-B716-3821-43B29841C78F}" dt="2019-01-18T13:21:08.497" v="40" actId="20577"/>
          <ac:spMkLst>
            <pc:docMk/>
            <pc:sldMk cId="4078234301" sldId="353"/>
            <ac:spMk id="2" creationId="{3F7B5B2C-620D-4E1D-842D-B10DBB3461C5}"/>
          </ac:spMkLst>
        </pc:spChg>
      </pc:sldChg>
    </pc:docChg>
  </pc:docChgLst>
  <pc:docChgLst>
    <pc:chgData name="Joe Smith" userId="S::joe.smith@crisis.org.uk::339c0dfa-b3e8-40d0-9156-d00e9ede1f4e" providerId="AD" clId="Web-{162405A2-716E-3A16-F40D-DB7FF0D90133}"/>
    <pc:docChg chg="modSld">
      <pc:chgData name="Joe Smith" userId="S::joe.smith@crisis.org.uk::339c0dfa-b3e8-40d0-9156-d00e9ede1f4e" providerId="AD" clId="Web-{162405A2-716E-3A16-F40D-DB7FF0D90133}" dt="2019-06-24T13:29:59.248" v="12"/>
      <pc:docMkLst>
        <pc:docMk/>
      </pc:docMkLst>
      <pc:sldChg chg="modSp">
        <pc:chgData name="Joe Smith" userId="S::joe.smith@crisis.org.uk::339c0dfa-b3e8-40d0-9156-d00e9ede1f4e" providerId="AD" clId="Web-{162405A2-716E-3A16-F40D-DB7FF0D90133}" dt="2019-06-24T13:29:59.248" v="12"/>
        <pc:sldMkLst>
          <pc:docMk/>
          <pc:sldMk cId="1849901946" sldId="383"/>
        </pc:sldMkLst>
        <pc:spChg chg="mod">
          <ac:chgData name="Joe Smith" userId="S::joe.smith@crisis.org.uk::339c0dfa-b3e8-40d0-9156-d00e9ede1f4e" providerId="AD" clId="Web-{162405A2-716E-3A16-F40D-DB7FF0D90133}" dt="2019-06-24T13:23:08.483" v="4" actId="20577"/>
          <ac:spMkLst>
            <pc:docMk/>
            <pc:sldMk cId="1849901946" sldId="383"/>
            <ac:spMk id="3" creationId="{B7198A4C-6DC0-45B9-A047-B75E14E6D01C}"/>
          </ac:spMkLst>
        </pc:spChg>
        <pc:graphicFrameChg chg="mod modGraphic">
          <ac:chgData name="Joe Smith" userId="S::joe.smith@crisis.org.uk::339c0dfa-b3e8-40d0-9156-d00e9ede1f4e" providerId="AD" clId="Web-{162405A2-716E-3A16-F40D-DB7FF0D90133}" dt="2019-06-24T13:29:59.248" v="12"/>
          <ac:graphicFrameMkLst>
            <pc:docMk/>
            <pc:sldMk cId="1849901946" sldId="383"/>
            <ac:graphicFrameMk id="10" creationId="{8EE4D056-221F-4D39-9BFF-9E2F8B9F151F}"/>
          </ac:graphicFrameMkLst>
        </pc:graphicFrameChg>
      </pc:sldChg>
    </pc:docChg>
  </pc:docChgLst>
  <pc:docChgLst>
    <pc:chgData name="Joe Smith" userId="S::joe.smith@crisis.org.uk::339c0dfa-b3e8-40d0-9156-d00e9ede1f4e" providerId="AD" clId="Web-{BDA3A9D9-8246-7DFE-8D5D-55FEFA3A7181}"/>
    <pc:docChg chg="modSld">
      <pc:chgData name="Joe Smith" userId="S::joe.smith@crisis.org.uk::339c0dfa-b3e8-40d0-9156-d00e9ede1f4e" providerId="AD" clId="Web-{BDA3A9D9-8246-7DFE-8D5D-55FEFA3A7181}" dt="2019-04-29T15:00:29.153" v="854"/>
      <pc:docMkLst>
        <pc:docMk/>
      </pc:docMkLst>
      <pc:sldChg chg="delSp modSp">
        <pc:chgData name="Joe Smith" userId="S::joe.smith@crisis.org.uk::339c0dfa-b3e8-40d0-9156-d00e9ede1f4e" providerId="AD" clId="Web-{BDA3A9D9-8246-7DFE-8D5D-55FEFA3A7181}" dt="2019-04-29T14:58:53.418" v="824"/>
        <pc:sldMkLst>
          <pc:docMk/>
          <pc:sldMk cId="1844066504" sldId="351"/>
        </pc:sldMkLst>
        <pc:spChg chg="del">
          <ac:chgData name="Joe Smith" userId="S::joe.smith@crisis.org.uk::339c0dfa-b3e8-40d0-9156-d00e9ede1f4e" providerId="AD" clId="Web-{BDA3A9D9-8246-7DFE-8D5D-55FEFA3A7181}" dt="2019-04-29T14:25:38.804" v="314"/>
          <ac:spMkLst>
            <pc:docMk/>
            <pc:sldMk cId="1844066504" sldId="351"/>
            <ac:spMk id="2" creationId="{42C8274A-D3B2-42F4-BC61-00B571B264C2}"/>
          </ac:spMkLst>
        </pc:spChg>
        <pc:graphicFrameChg chg="mod modGraphic">
          <ac:chgData name="Joe Smith" userId="S::joe.smith@crisis.org.uk::339c0dfa-b3e8-40d0-9156-d00e9ede1f4e" providerId="AD" clId="Web-{BDA3A9D9-8246-7DFE-8D5D-55FEFA3A7181}" dt="2019-04-29T14:58:53.418" v="824"/>
          <ac:graphicFrameMkLst>
            <pc:docMk/>
            <pc:sldMk cId="1844066504" sldId="351"/>
            <ac:graphicFrameMk id="4" creationId="{948FD39B-9AC7-4A37-B463-4CF22E7F1E9D}"/>
          </ac:graphicFrameMkLst>
        </pc:graphicFrameChg>
      </pc:sldChg>
      <pc:sldChg chg="modSp">
        <pc:chgData name="Joe Smith" userId="S::joe.smith@crisis.org.uk::339c0dfa-b3e8-40d0-9156-d00e9ede1f4e" providerId="AD" clId="Web-{BDA3A9D9-8246-7DFE-8D5D-55FEFA3A7181}" dt="2019-04-29T14:47:51.694" v="329" actId="20577"/>
        <pc:sldMkLst>
          <pc:docMk/>
          <pc:sldMk cId="2928252331" sldId="359"/>
        </pc:sldMkLst>
        <pc:spChg chg="mod">
          <ac:chgData name="Joe Smith" userId="S::joe.smith@crisis.org.uk::339c0dfa-b3e8-40d0-9156-d00e9ede1f4e" providerId="AD" clId="Web-{BDA3A9D9-8246-7DFE-8D5D-55FEFA3A7181}" dt="2019-04-29T14:47:51.694" v="329" actId="20577"/>
          <ac:spMkLst>
            <pc:docMk/>
            <pc:sldMk cId="2928252331" sldId="359"/>
            <ac:spMk id="5" creationId="{7F09B711-095E-4D23-8881-BB9471FBB217}"/>
          </ac:spMkLst>
        </pc:spChg>
      </pc:sldChg>
      <pc:sldChg chg="modNotes">
        <pc:chgData name="Joe Smith" userId="S::joe.smith@crisis.org.uk::339c0dfa-b3e8-40d0-9156-d00e9ede1f4e" providerId="AD" clId="Web-{BDA3A9D9-8246-7DFE-8D5D-55FEFA3A7181}" dt="2019-04-29T14:58:35.574" v="822"/>
        <pc:sldMkLst>
          <pc:docMk/>
          <pc:sldMk cId="1405186216" sldId="365"/>
        </pc:sldMkLst>
      </pc:sldChg>
      <pc:sldChg chg="modSp">
        <pc:chgData name="Joe Smith" userId="S::joe.smith@crisis.org.uk::339c0dfa-b3e8-40d0-9156-d00e9ede1f4e" providerId="AD" clId="Web-{BDA3A9D9-8246-7DFE-8D5D-55FEFA3A7181}" dt="2019-04-29T15:00:29.153" v="854"/>
        <pc:sldMkLst>
          <pc:docMk/>
          <pc:sldMk cId="692308075" sldId="371"/>
        </pc:sldMkLst>
        <pc:spChg chg="mod">
          <ac:chgData name="Joe Smith" userId="S::joe.smith@crisis.org.uk::339c0dfa-b3e8-40d0-9156-d00e9ede1f4e" providerId="AD" clId="Web-{BDA3A9D9-8246-7DFE-8D5D-55FEFA3A7181}" dt="2019-04-29T15:00:29.153" v="854"/>
          <ac:spMkLst>
            <pc:docMk/>
            <pc:sldMk cId="692308075" sldId="371"/>
            <ac:spMk id="5" creationId="{7F09B711-095E-4D23-8881-BB9471FBB217}"/>
          </ac:spMkLst>
        </pc:spChg>
      </pc:sldChg>
      <pc:sldChg chg="modNotes">
        <pc:chgData name="Joe Smith" userId="S::joe.smith@crisis.org.uk::339c0dfa-b3e8-40d0-9156-d00e9ede1f4e" providerId="AD" clId="Web-{BDA3A9D9-8246-7DFE-8D5D-55FEFA3A7181}" dt="2019-04-29T14:56:27.573" v="698"/>
        <pc:sldMkLst>
          <pc:docMk/>
          <pc:sldMk cId="260497230" sldId="374"/>
        </pc:sldMkLst>
      </pc:sldChg>
    </pc:docChg>
  </pc:docChgLst>
  <pc:docChgLst>
    <pc:chgData name="Joe Smith" userId="S::joe.smith@crisis.org.uk::339c0dfa-b3e8-40d0-9156-d00e9ede1f4e" providerId="AD" clId="Web-{3BCDB652-E219-BC50-65B3-7AFADBD86D21}"/>
    <pc:docChg chg="addSld delSld modSld">
      <pc:chgData name="Joe Smith" userId="S::joe.smith@crisis.org.uk::339c0dfa-b3e8-40d0-9156-d00e9ede1f4e" providerId="AD" clId="Web-{3BCDB652-E219-BC50-65B3-7AFADBD86D21}" dt="2019-02-06T09:48:39.335" v="10"/>
      <pc:docMkLst>
        <pc:docMk/>
      </pc:docMkLst>
      <pc:sldChg chg="del">
        <pc:chgData name="Joe Smith" userId="S::joe.smith@crisis.org.uk::339c0dfa-b3e8-40d0-9156-d00e9ede1f4e" providerId="AD" clId="Web-{3BCDB652-E219-BC50-65B3-7AFADBD86D21}" dt="2019-02-06T09:48:07.585" v="1"/>
        <pc:sldMkLst>
          <pc:docMk/>
          <pc:sldMk cId="1167583418" sldId="350"/>
        </pc:sldMkLst>
      </pc:sldChg>
      <pc:sldChg chg="delSp modSp">
        <pc:chgData name="Joe Smith" userId="S::joe.smith@crisis.org.uk::339c0dfa-b3e8-40d0-9156-d00e9ede1f4e" providerId="AD" clId="Web-{3BCDB652-E219-BC50-65B3-7AFADBD86D21}" dt="2019-02-06T09:48:31.351" v="9" actId="20577"/>
        <pc:sldMkLst>
          <pc:docMk/>
          <pc:sldMk cId="1844066504" sldId="351"/>
        </pc:sldMkLst>
        <pc:spChg chg="del">
          <ac:chgData name="Joe Smith" userId="S::joe.smith@crisis.org.uk::339c0dfa-b3e8-40d0-9156-d00e9ede1f4e" providerId="AD" clId="Web-{3BCDB652-E219-BC50-65B3-7AFADBD86D21}" dt="2019-02-06T09:48:24.304" v="6"/>
          <ac:spMkLst>
            <pc:docMk/>
            <pc:sldMk cId="1844066504" sldId="351"/>
            <ac:spMk id="2" creationId="{F41A7910-E757-42B1-B776-2E3E60E9B09F}"/>
          </ac:spMkLst>
        </pc:spChg>
        <pc:spChg chg="mod">
          <ac:chgData name="Joe Smith" userId="S::joe.smith@crisis.org.uk::339c0dfa-b3e8-40d0-9156-d00e9ede1f4e" providerId="AD" clId="Web-{3BCDB652-E219-BC50-65B3-7AFADBD86D21}" dt="2019-02-06T09:48:31.351" v="9" actId="20577"/>
          <ac:spMkLst>
            <pc:docMk/>
            <pc:sldMk cId="1844066504" sldId="351"/>
            <ac:spMk id="3" creationId="{00000000-0000-0000-0000-000000000000}"/>
          </ac:spMkLst>
        </pc:spChg>
      </pc:sldChg>
      <pc:sldChg chg="del">
        <pc:chgData name="Joe Smith" userId="S::joe.smith@crisis.org.uk::339c0dfa-b3e8-40d0-9156-d00e9ede1f4e" providerId="AD" clId="Web-{3BCDB652-E219-BC50-65B3-7AFADBD86D21}" dt="2019-02-06T09:48:39.335" v="10"/>
        <pc:sldMkLst>
          <pc:docMk/>
          <pc:sldMk cId="4078234301" sldId="353"/>
        </pc:sldMkLst>
      </pc:sldChg>
      <pc:sldChg chg="add">
        <pc:chgData name="Joe Smith" userId="S::joe.smith@crisis.org.uk::339c0dfa-b3e8-40d0-9156-d00e9ede1f4e" providerId="AD" clId="Web-{3BCDB652-E219-BC50-65B3-7AFADBD86D21}" dt="2019-02-06T09:47:42.366" v="0"/>
        <pc:sldMkLst>
          <pc:docMk/>
          <pc:sldMk cId="2205288355" sldId="354"/>
        </pc:sldMkLst>
      </pc:sldChg>
    </pc:docChg>
  </pc:docChgLst>
  <pc:docChgLst>
    <pc:chgData name="Joe Smith" userId="S::joe.smith@crisis.org.uk::339c0dfa-b3e8-40d0-9156-d00e9ede1f4e" providerId="AD" clId="Web-{3E9AB89C-D925-17D3-BDEB-A5DE357D426E}"/>
    <pc:docChg chg="addSld delSld modSld sldOrd">
      <pc:chgData name="Joe Smith" userId="S::joe.smith@crisis.org.uk::339c0dfa-b3e8-40d0-9156-d00e9ede1f4e" providerId="AD" clId="Web-{3E9AB89C-D925-17D3-BDEB-A5DE357D426E}" dt="2019-04-29T13:23:34.884" v="605"/>
      <pc:docMkLst>
        <pc:docMk/>
      </pc:docMkLst>
      <pc:sldChg chg="modSp ord modNotes">
        <pc:chgData name="Joe Smith" userId="S::joe.smith@crisis.org.uk::339c0dfa-b3e8-40d0-9156-d00e9ede1f4e" providerId="AD" clId="Web-{3E9AB89C-D925-17D3-BDEB-A5DE357D426E}" dt="2019-04-29T13:04:59.175" v="385"/>
        <pc:sldMkLst>
          <pc:docMk/>
          <pc:sldMk cId="59162072" sldId="348"/>
        </pc:sldMkLst>
        <pc:spChg chg="mod">
          <ac:chgData name="Joe Smith" userId="S::joe.smith@crisis.org.uk::339c0dfa-b3e8-40d0-9156-d00e9ede1f4e" providerId="AD" clId="Web-{3E9AB89C-D925-17D3-BDEB-A5DE357D426E}" dt="2019-04-29T13:03:28.440" v="349" actId="20577"/>
          <ac:spMkLst>
            <pc:docMk/>
            <pc:sldMk cId="59162072" sldId="348"/>
            <ac:spMk id="3" creationId="{00000000-0000-0000-0000-000000000000}"/>
          </ac:spMkLst>
        </pc:spChg>
        <pc:spChg chg="mod">
          <ac:chgData name="Joe Smith" userId="S::joe.smith@crisis.org.uk::339c0dfa-b3e8-40d0-9156-d00e9ede1f4e" providerId="AD" clId="Web-{3E9AB89C-D925-17D3-BDEB-A5DE357D426E}" dt="2019-04-29T13:04:09.909" v="369" actId="20577"/>
          <ac:spMkLst>
            <pc:docMk/>
            <pc:sldMk cId="59162072" sldId="348"/>
            <ac:spMk id="5" creationId="{00000000-0000-0000-0000-000000000000}"/>
          </ac:spMkLst>
        </pc:spChg>
      </pc:sldChg>
      <pc:sldChg chg="ord">
        <pc:chgData name="Joe Smith" userId="S::joe.smith@crisis.org.uk::339c0dfa-b3e8-40d0-9156-d00e9ede1f4e" providerId="AD" clId="Web-{3E9AB89C-D925-17D3-BDEB-A5DE357D426E}" dt="2019-04-29T13:13:34.162" v="404"/>
        <pc:sldMkLst>
          <pc:docMk/>
          <pc:sldMk cId="1844066504" sldId="351"/>
        </pc:sldMkLst>
      </pc:sldChg>
      <pc:sldChg chg="del">
        <pc:chgData name="Joe Smith" userId="S::joe.smith@crisis.org.uk::339c0dfa-b3e8-40d0-9156-d00e9ede1f4e" providerId="AD" clId="Web-{3E9AB89C-D925-17D3-BDEB-A5DE357D426E}" dt="2019-04-29T13:11:28.052" v="400"/>
        <pc:sldMkLst>
          <pc:docMk/>
          <pc:sldMk cId="4009863391" sldId="352"/>
        </pc:sldMkLst>
      </pc:sldChg>
      <pc:sldChg chg="del">
        <pc:chgData name="Joe Smith" userId="S::joe.smith@crisis.org.uk::339c0dfa-b3e8-40d0-9156-d00e9ede1f4e" providerId="AD" clId="Web-{3E9AB89C-D925-17D3-BDEB-A5DE357D426E}" dt="2019-04-29T13:12:58.209" v="403"/>
        <pc:sldMkLst>
          <pc:docMk/>
          <pc:sldMk cId="2205288355" sldId="354"/>
        </pc:sldMkLst>
      </pc:sldChg>
      <pc:sldChg chg="ord">
        <pc:chgData name="Joe Smith" userId="S::joe.smith@crisis.org.uk::339c0dfa-b3e8-40d0-9156-d00e9ede1f4e" providerId="AD" clId="Web-{3E9AB89C-D925-17D3-BDEB-A5DE357D426E}" dt="2019-04-29T13:19:00.007" v="529"/>
        <pc:sldMkLst>
          <pc:docMk/>
          <pc:sldMk cId="2804686785" sldId="355"/>
        </pc:sldMkLst>
      </pc:sldChg>
      <pc:sldChg chg="modSp">
        <pc:chgData name="Joe Smith" userId="S::joe.smith@crisis.org.uk::339c0dfa-b3e8-40d0-9156-d00e9ede1f4e" providerId="AD" clId="Web-{3E9AB89C-D925-17D3-BDEB-A5DE357D426E}" dt="2019-04-29T12:50:57.717" v="158" actId="20577"/>
        <pc:sldMkLst>
          <pc:docMk/>
          <pc:sldMk cId="2611927872" sldId="356"/>
        </pc:sldMkLst>
        <pc:spChg chg="mod">
          <ac:chgData name="Joe Smith" userId="S::joe.smith@crisis.org.uk::339c0dfa-b3e8-40d0-9156-d00e9ede1f4e" providerId="AD" clId="Web-{3E9AB89C-D925-17D3-BDEB-A5DE357D426E}" dt="2019-04-29T12:50:57.717" v="158" actId="20577"/>
          <ac:spMkLst>
            <pc:docMk/>
            <pc:sldMk cId="2611927872" sldId="356"/>
            <ac:spMk id="2" creationId="{7177EEA8-332B-4099-AD20-6C517B660719}"/>
          </ac:spMkLst>
        </pc:spChg>
      </pc:sldChg>
      <pc:sldChg chg="addSp delSp modSp">
        <pc:chgData name="Joe Smith" userId="S::joe.smith@crisis.org.uk::339c0dfa-b3e8-40d0-9156-d00e9ede1f4e" providerId="AD" clId="Web-{3E9AB89C-D925-17D3-BDEB-A5DE357D426E}" dt="2019-04-29T12:42:14.057" v="15" actId="1076"/>
        <pc:sldMkLst>
          <pc:docMk/>
          <pc:sldMk cId="4082098992" sldId="358"/>
        </pc:sldMkLst>
        <pc:spChg chg="mod">
          <ac:chgData name="Joe Smith" userId="S::joe.smith@crisis.org.uk::339c0dfa-b3e8-40d0-9156-d00e9ede1f4e" providerId="AD" clId="Web-{3E9AB89C-D925-17D3-BDEB-A5DE357D426E}" dt="2019-04-29T12:41:23.838" v="12" actId="20577"/>
          <ac:spMkLst>
            <pc:docMk/>
            <pc:sldMk cId="4082098992" sldId="358"/>
            <ac:spMk id="4" creationId="{00000000-0000-0000-0000-000000000000}"/>
          </ac:spMkLst>
        </pc:spChg>
        <pc:spChg chg="mod">
          <ac:chgData name="Joe Smith" userId="S::joe.smith@crisis.org.uk::339c0dfa-b3e8-40d0-9156-d00e9ede1f4e" providerId="AD" clId="Web-{3E9AB89C-D925-17D3-BDEB-A5DE357D426E}" dt="2019-04-29T12:41:13.526" v="3" actId="20577"/>
          <ac:spMkLst>
            <pc:docMk/>
            <pc:sldMk cId="4082098992" sldId="358"/>
            <ac:spMk id="5" creationId="{00000000-0000-0000-0000-000000000000}"/>
          </ac:spMkLst>
        </pc:spChg>
        <pc:picChg chg="del">
          <ac:chgData name="Joe Smith" userId="S::joe.smith@crisis.org.uk::339c0dfa-b3e8-40d0-9156-d00e9ede1f4e" providerId="AD" clId="Web-{3E9AB89C-D925-17D3-BDEB-A5DE357D426E}" dt="2019-04-29T12:41:30.338" v="13"/>
          <ac:picMkLst>
            <pc:docMk/>
            <pc:sldMk cId="4082098992" sldId="358"/>
            <ac:picMk id="2" creationId="{06A9998F-75F3-42F5-98F4-D44937AB570F}"/>
          </ac:picMkLst>
        </pc:picChg>
        <pc:picChg chg="add mod">
          <ac:chgData name="Joe Smith" userId="S::joe.smith@crisis.org.uk::339c0dfa-b3e8-40d0-9156-d00e9ede1f4e" providerId="AD" clId="Web-{3E9AB89C-D925-17D3-BDEB-A5DE357D426E}" dt="2019-04-29T12:42:14.057" v="15" actId="1076"/>
          <ac:picMkLst>
            <pc:docMk/>
            <pc:sldMk cId="4082098992" sldId="358"/>
            <ac:picMk id="3" creationId="{54C9F0A8-0856-4B9A-B4DF-09CF3FAB6A9D}"/>
          </ac:picMkLst>
        </pc:picChg>
      </pc:sldChg>
      <pc:sldChg chg="modSp add">
        <pc:chgData name="Joe Smith" userId="S::joe.smith@crisis.org.uk::339c0dfa-b3e8-40d0-9156-d00e9ede1f4e" providerId="AD" clId="Web-{3E9AB89C-D925-17D3-BDEB-A5DE357D426E}" dt="2019-04-29T13:02:42.956" v="343" actId="20577"/>
        <pc:sldMkLst>
          <pc:docMk/>
          <pc:sldMk cId="2928252331" sldId="359"/>
        </pc:sldMkLst>
        <pc:spChg chg="mod">
          <ac:chgData name="Joe Smith" userId="S::joe.smith@crisis.org.uk::339c0dfa-b3e8-40d0-9156-d00e9ede1f4e" providerId="AD" clId="Web-{3E9AB89C-D925-17D3-BDEB-A5DE357D426E}" dt="2019-04-29T13:02:42.956" v="343" actId="20577"/>
          <ac:spMkLst>
            <pc:docMk/>
            <pc:sldMk cId="2928252331" sldId="359"/>
            <ac:spMk id="5" creationId="{7F09B711-095E-4D23-8881-BB9471FBB217}"/>
          </ac:spMkLst>
        </pc:spChg>
      </pc:sldChg>
      <pc:sldChg chg="addSp delSp modSp add">
        <pc:chgData name="Joe Smith" userId="S::joe.smith@crisis.org.uk::339c0dfa-b3e8-40d0-9156-d00e9ede1f4e" providerId="AD" clId="Web-{3E9AB89C-D925-17D3-BDEB-A5DE357D426E}" dt="2019-04-29T13:00:29.720" v="274" actId="1076"/>
        <pc:sldMkLst>
          <pc:docMk/>
          <pc:sldMk cId="1832393977" sldId="360"/>
        </pc:sldMkLst>
        <pc:spChg chg="mod">
          <ac:chgData name="Joe Smith" userId="S::joe.smith@crisis.org.uk::339c0dfa-b3e8-40d0-9156-d00e9ede1f4e" providerId="AD" clId="Web-{3E9AB89C-D925-17D3-BDEB-A5DE357D426E}" dt="2019-04-29T13:00:29.720" v="274" actId="1076"/>
          <ac:spMkLst>
            <pc:docMk/>
            <pc:sldMk cId="1832393977" sldId="360"/>
            <ac:spMk id="8" creationId="{F09E2760-0CED-4D4D-BD90-033A4D483C22}"/>
          </ac:spMkLst>
        </pc:spChg>
        <pc:graphicFrameChg chg="add del mod modGraphic">
          <ac:chgData name="Joe Smith" userId="S::joe.smith@crisis.org.uk::339c0dfa-b3e8-40d0-9156-d00e9ede1f4e" providerId="AD" clId="Web-{3E9AB89C-D925-17D3-BDEB-A5DE357D426E}" dt="2019-04-29T12:53:31.281" v="172"/>
          <ac:graphicFrameMkLst>
            <pc:docMk/>
            <pc:sldMk cId="1832393977" sldId="360"/>
            <ac:graphicFrameMk id="4" creationId="{F4AFA0AF-D57D-40A7-890A-83333F99AB71}"/>
          </ac:graphicFrameMkLst>
        </pc:graphicFrameChg>
      </pc:sldChg>
      <pc:sldChg chg="add">
        <pc:chgData name="Joe Smith" userId="S::joe.smith@crisis.org.uk::339c0dfa-b3e8-40d0-9156-d00e9ede1f4e" providerId="AD" clId="Web-{3E9AB89C-D925-17D3-BDEB-A5DE357D426E}" dt="2019-04-29T12:42:50.948" v="18"/>
        <pc:sldMkLst>
          <pc:docMk/>
          <pc:sldMk cId="2400250668" sldId="361"/>
        </pc:sldMkLst>
      </pc:sldChg>
      <pc:sldChg chg="add">
        <pc:chgData name="Joe Smith" userId="S::joe.smith@crisis.org.uk::339c0dfa-b3e8-40d0-9156-d00e9ede1f4e" providerId="AD" clId="Web-{3E9AB89C-D925-17D3-BDEB-A5DE357D426E}" dt="2019-04-29T12:43:31.058" v="19"/>
        <pc:sldMkLst>
          <pc:docMk/>
          <pc:sldMk cId="233417837" sldId="362"/>
        </pc:sldMkLst>
      </pc:sldChg>
      <pc:sldChg chg="add ord modNotes">
        <pc:chgData name="Joe Smith" userId="S::joe.smith@crisis.org.uk::339c0dfa-b3e8-40d0-9156-d00e9ede1f4e" providerId="AD" clId="Web-{3E9AB89C-D925-17D3-BDEB-A5DE357D426E}" dt="2019-04-29T13:22:36.508" v="572"/>
        <pc:sldMkLst>
          <pc:docMk/>
          <pc:sldMk cId="1856488532" sldId="363"/>
        </pc:sldMkLst>
      </pc:sldChg>
      <pc:sldChg chg="add">
        <pc:chgData name="Joe Smith" userId="S::joe.smith@crisis.org.uk::339c0dfa-b3e8-40d0-9156-d00e9ede1f4e" providerId="AD" clId="Web-{3E9AB89C-D925-17D3-BDEB-A5DE357D426E}" dt="2019-04-29T12:44:13.120" v="21"/>
        <pc:sldMkLst>
          <pc:docMk/>
          <pc:sldMk cId="2015437338" sldId="364"/>
        </pc:sldMkLst>
      </pc:sldChg>
      <pc:sldChg chg="delSp add modNotes">
        <pc:chgData name="Joe Smith" userId="S::joe.smith@crisis.org.uk::339c0dfa-b3e8-40d0-9156-d00e9ede1f4e" providerId="AD" clId="Web-{3E9AB89C-D925-17D3-BDEB-A5DE357D426E}" dt="2019-04-29T13:22:59.399" v="602"/>
        <pc:sldMkLst>
          <pc:docMk/>
          <pc:sldMk cId="1405186216" sldId="365"/>
        </pc:sldMkLst>
        <pc:spChg chg="del">
          <ac:chgData name="Joe Smith" userId="S::joe.smith@crisis.org.uk::339c0dfa-b3e8-40d0-9156-d00e9ede1f4e" providerId="AD" clId="Web-{3E9AB89C-D925-17D3-BDEB-A5DE357D426E}" dt="2019-04-29T13:11:59.880" v="401"/>
          <ac:spMkLst>
            <pc:docMk/>
            <pc:sldMk cId="1405186216" sldId="365"/>
            <ac:spMk id="5" creationId="{7351D784-CCC6-4B0B-A554-5C631F8BB05E}"/>
          </ac:spMkLst>
        </pc:spChg>
      </pc:sldChg>
      <pc:sldChg chg="modSp add ord">
        <pc:chgData name="Joe Smith" userId="S::joe.smith@crisis.org.uk::339c0dfa-b3e8-40d0-9156-d00e9ede1f4e" providerId="AD" clId="Web-{3E9AB89C-D925-17D3-BDEB-A5DE357D426E}" dt="2019-04-29T13:19:28.257" v="537" actId="20577"/>
        <pc:sldMkLst>
          <pc:docMk/>
          <pc:sldMk cId="1877796209" sldId="366"/>
        </pc:sldMkLst>
        <pc:spChg chg="mod">
          <ac:chgData name="Joe Smith" userId="S::joe.smith@crisis.org.uk::339c0dfa-b3e8-40d0-9156-d00e9ede1f4e" providerId="AD" clId="Web-{3E9AB89C-D925-17D3-BDEB-A5DE357D426E}" dt="2019-04-29T13:19:28.257" v="537" actId="20577"/>
          <ac:spMkLst>
            <pc:docMk/>
            <pc:sldMk cId="1877796209" sldId="366"/>
            <ac:spMk id="3" creationId="{B7198A4C-6DC0-45B9-A047-B75E14E6D01C}"/>
          </ac:spMkLst>
        </pc:spChg>
      </pc:sldChg>
      <pc:sldChg chg="add ord">
        <pc:chgData name="Joe Smith" userId="S::joe.smith@crisis.org.uk::339c0dfa-b3e8-40d0-9156-d00e9ede1f4e" providerId="AD" clId="Web-{3E9AB89C-D925-17D3-BDEB-A5DE357D426E}" dt="2019-04-29T13:17:52.444" v="506"/>
        <pc:sldMkLst>
          <pc:docMk/>
          <pc:sldMk cId="3510096171" sldId="367"/>
        </pc:sldMkLst>
      </pc:sldChg>
      <pc:sldChg chg="add del">
        <pc:chgData name="Joe Smith" userId="S::joe.smith@crisis.org.uk::339c0dfa-b3e8-40d0-9156-d00e9ede1f4e" providerId="AD" clId="Web-{3E9AB89C-D925-17D3-BDEB-A5DE357D426E}" dt="2019-04-29T13:17:12.819" v="502"/>
        <pc:sldMkLst>
          <pc:docMk/>
          <pc:sldMk cId="3711906013" sldId="368"/>
        </pc:sldMkLst>
      </pc:sldChg>
      <pc:sldChg chg="add del">
        <pc:chgData name="Joe Smith" userId="S::joe.smith@crisis.org.uk::339c0dfa-b3e8-40d0-9156-d00e9ede1f4e" providerId="AD" clId="Web-{3E9AB89C-D925-17D3-BDEB-A5DE357D426E}" dt="2019-04-29T13:17:12.819" v="503"/>
        <pc:sldMkLst>
          <pc:docMk/>
          <pc:sldMk cId="4273484203" sldId="369"/>
        </pc:sldMkLst>
      </pc:sldChg>
      <pc:sldChg chg="add del">
        <pc:chgData name="Joe Smith" userId="S::joe.smith@crisis.org.uk::339c0dfa-b3e8-40d0-9156-d00e9ede1f4e" providerId="AD" clId="Web-{3E9AB89C-D925-17D3-BDEB-A5DE357D426E}" dt="2019-04-29T13:17:12.819" v="504"/>
        <pc:sldMkLst>
          <pc:docMk/>
          <pc:sldMk cId="3345816693" sldId="370"/>
        </pc:sldMkLst>
      </pc:sldChg>
      <pc:sldChg chg="add ord">
        <pc:chgData name="Joe Smith" userId="S::joe.smith@crisis.org.uk::339c0dfa-b3e8-40d0-9156-d00e9ede1f4e" providerId="AD" clId="Web-{3E9AB89C-D925-17D3-BDEB-A5DE357D426E}" dt="2019-04-29T13:18:02.820" v="507"/>
        <pc:sldMkLst>
          <pc:docMk/>
          <pc:sldMk cId="692308075" sldId="371"/>
        </pc:sldMkLst>
      </pc:sldChg>
      <pc:sldChg chg="modSp add ord modNotes">
        <pc:chgData name="Joe Smith" userId="S::joe.smith@crisis.org.uk::339c0dfa-b3e8-40d0-9156-d00e9ede1f4e" providerId="AD" clId="Web-{3E9AB89C-D925-17D3-BDEB-A5DE357D426E}" dt="2019-04-29T13:23:34.884" v="605"/>
        <pc:sldMkLst>
          <pc:docMk/>
          <pc:sldMk cId="2267195563" sldId="372"/>
        </pc:sldMkLst>
        <pc:spChg chg="mod">
          <ac:chgData name="Joe Smith" userId="S::joe.smith@crisis.org.uk::339c0dfa-b3e8-40d0-9156-d00e9ede1f4e" providerId="AD" clId="Web-{3E9AB89C-D925-17D3-BDEB-A5DE357D426E}" dt="2019-04-29T13:18:42.273" v="524" actId="20577"/>
          <ac:spMkLst>
            <pc:docMk/>
            <pc:sldMk cId="2267195563" sldId="372"/>
            <ac:spMk id="2" creationId="{9A0D8405-C38B-41A6-B01C-921DD2E0877A}"/>
          </ac:spMkLst>
        </pc:spChg>
      </pc:sldChg>
      <pc:sldChg chg="modSp add ord replId modNotes">
        <pc:chgData name="Joe Smith" userId="S::joe.smith@crisis.org.uk::339c0dfa-b3e8-40d0-9156-d00e9ede1f4e" providerId="AD" clId="Web-{3E9AB89C-D925-17D3-BDEB-A5DE357D426E}" dt="2019-04-29T13:11:23.880" v="399"/>
        <pc:sldMkLst>
          <pc:docMk/>
          <pc:sldMk cId="964143457" sldId="373"/>
        </pc:sldMkLst>
        <pc:spChg chg="mod">
          <ac:chgData name="Joe Smith" userId="S::joe.smith@crisis.org.uk::339c0dfa-b3e8-40d0-9156-d00e9ede1f4e" providerId="AD" clId="Web-{3E9AB89C-D925-17D3-BDEB-A5DE357D426E}" dt="2019-04-29T13:04:38.347" v="378" actId="20577"/>
          <ac:spMkLst>
            <pc:docMk/>
            <pc:sldMk cId="964143457" sldId="373"/>
            <ac:spMk id="3" creationId="{00000000-0000-0000-0000-000000000000}"/>
          </ac:spMkLst>
        </pc:spChg>
      </pc:sldChg>
      <pc:sldChg chg="addSp delSp modSp new mod modClrScheme chgLayout modNotes">
        <pc:chgData name="Joe Smith" userId="S::joe.smith@crisis.org.uk::339c0dfa-b3e8-40d0-9156-d00e9ede1f4e" providerId="AD" clId="Web-{3E9AB89C-D925-17D3-BDEB-A5DE357D426E}" dt="2019-04-29T13:17:05.054" v="501"/>
        <pc:sldMkLst>
          <pc:docMk/>
          <pc:sldMk cId="260497230" sldId="374"/>
        </pc:sldMkLst>
        <pc:spChg chg="mod ord">
          <ac:chgData name="Joe Smith" userId="S::joe.smith@crisis.org.uk::339c0dfa-b3e8-40d0-9156-d00e9ede1f4e" providerId="AD" clId="Web-{3E9AB89C-D925-17D3-BDEB-A5DE357D426E}" dt="2019-04-29T13:14:49.819" v="408"/>
          <ac:spMkLst>
            <pc:docMk/>
            <pc:sldMk cId="260497230" sldId="374"/>
            <ac:spMk id="2" creationId="{FDE916FF-A084-4BC2-ACD0-DCE048522794}"/>
          </ac:spMkLst>
        </pc:spChg>
        <pc:spChg chg="del">
          <ac:chgData name="Joe Smith" userId="S::joe.smith@crisis.org.uk::339c0dfa-b3e8-40d0-9156-d00e9ede1f4e" providerId="AD" clId="Web-{3E9AB89C-D925-17D3-BDEB-A5DE357D426E}" dt="2019-04-29T13:14:49.819" v="408"/>
          <ac:spMkLst>
            <pc:docMk/>
            <pc:sldMk cId="260497230" sldId="374"/>
            <ac:spMk id="3" creationId="{40C9D52F-B5A7-4A9A-9C2B-59A12FEDF0DB}"/>
          </ac:spMkLst>
        </pc:spChg>
        <pc:spChg chg="del">
          <ac:chgData name="Joe Smith" userId="S::joe.smith@crisis.org.uk::339c0dfa-b3e8-40d0-9156-d00e9ede1f4e" providerId="AD" clId="Web-{3E9AB89C-D925-17D3-BDEB-A5DE357D426E}" dt="2019-04-29T13:14:49.819" v="408"/>
          <ac:spMkLst>
            <pc:docMk/>
            <pc:sldMk cId="260497230" sldId="374"/>
            <ac:spMk id="4" creationId="{A3D00F09-B5C0-4E17-9FA4-C9D4868A8D34}"/>
          </ac:spMkLst>
        </pc:spChg>
        <pc:spChg chg="add mod ord">
          <ac:chgData name="Joe Smith" userId="S::joe.smith@crisis.org.uk::339c0dfa-b3e8-40d0-9156-d00e9ede1f4e" providerId="AD" clId="Web-{3E9AB89C-D925-17D3-BDEB-A5DE357D426E}" dt="2019-04-29T13:16:34.585" v="494" actId="20577"/>
          <ac:spMkLst>
            <pc:docMk/>
            <pc:sldMk cId="260497230" sldId="374"/>
            <ac:spMk id="5" creationId="{6E130A5C-86BD-4E96-AD6E-55D67EE958A1}"/>
          </ac:spMkLst>
        </pc:spChg>
      </pc:sldChg>
      <pc:sldChg chg="delSp new mod modClrScheme chgLayout">
        <pc:chgData name="Joe Smith" userId="S::joe.smith@crisis.org.uk::339c0dfa-b3e8-40d0-9156-d00e9ede1f4e" providerId="AD" clId="Web-{3E9AB89C-D925-17D3-BDEB-A5DE357D426E}" dt="2019-04-29T13:23:25.899" v="604"/>
        <pc:sldMkLst>
          <pc:docMk/>
          <pc:sldMk cId="2033779935" sldId="375"/>
        </pc:sldMkLst>
        <pc:spChg chg="del">
          <ac:chgData name="Joe Smith" userId="S::joe.smith@crisis.org.uk::339c0dfa-b3e8-40d0-9156-d00e9ede1f4e" providerId="AD" clId="Web-{3E9AB89C-D925-17D3-BDEB-A5DE357D426E}" dt="2019-04-29T13:23:25.899" v="604"/>
          <ac:spMkLst>
            <pc:docMk/>
            <pc:sldMk cId="2033779935" sldId="375"/>
            <ac:spMk id="2" creationId="{E4F89332-45D1-4ABE-A1C8-EDC35A0B7F97}"/>
          </ac:spMkLst>
        </pc:spChg>
        <pc:spChg chg="del">
          <ac:chgData name="Joe Smith" userId="S::joe.smith@crisis.org.uk::339c0dfa-b3e8-40d0-9156-d00e9ede1f4e" providerId="AD" clId="Web-{3E9AB89C-D925-17D3-BDEB-A5DE357D426E}" dt="2019-04-29T13:23:25.899" v="604"/>
          <ac:spMkLst>
            <pc:docMk/>
            <pc:sldMk cId="2033779935" sldId="375"/>
            <ac:spMk id="3" creationId="{E905D142-D19E-4B9D-88D3-239254D690C0}"/>
          </ac:spMkLst>
        </pc:spChg>
        <pc:spChg chg="del">
          <ac:chgData name="Joe Smith" userId="S::joe.smith@crisis.org.uk::339c0dfa-b3e8-40d0-9156-d00e9ede1f4e" providerId="AD" clId="Web-{3E9AB89C-D925-17D3-BDEB-A5DE357D426E}" dt="2019-04-29T13:23:25.899" v="604"/>
          <ac:spMkLst>
            <pc:docMk/>
            <pc:sldMk cId="2033779935" sldId="375"/>
            <ac:spMk id="4" creationId="{FFF22747-C6F9-4AD4-B9B3-C4D41780907B}"/>
          </ac:spMkLst>
        </pc:spChg>
        <pc:spChg chg="del">
          <ac:chgData name="Joe Smith" userId="S::joe.smith@crisis.org.uk::339c0dfa-b3e8-40d0-9156-d00e9ede1f4e" providerId="AD" clId="Web-{3E9AB89C-D925-17D3-BDEB-A5DE357D426E}" dt="2019-04-29T13:23:25.899" v="604"/>
          <ac:spMkLst>
            <pc:docMk/>
            <pc:sldMk cId="2033779935" sldId="375"/>
            <ac:spMk id="5" creationId="{C44E6635-6BAF-41E9-97A0-8C635006BB42}"/>
          </ac:spMkLst>
        </pc:spChg>
      </pc:sldChg>
    </pc:docChg>
  </pc:docChgLst>
  <pc:docChgLst>
    <pc:chgData name="Joe Smith" userId="S::joe.smith@crisis.org.uk::339c0dfa-b3e8-40d0-9156-d00e9ede1f4e" providerId="AD" clId="Web-{B1D8F515-694B-6C0A-DA7E-AD65F57A7C04}"/>
    <pc:docChg chg="addSld modSld sldOrd">
      <pc:chgData name="Joe Smith" userId="S::joe.smith@crisis.org.uk::339c0dfa-b3e8-40d0-9156-d00e9ede1f4e" providerId="AD" clId="Web-{B1D8F515-694B-6C0A-DA7E-AD65F57A7C04}" dt="2019-05-20T14:57:11.322" v="275" actId="14100"/>
      <pc:docMkLst>
        <pc:docMk/>
      </pc:docMkLst>
      <pc:sldChg chg="modSp">
        <pc:chgData name="Joe Smith" userId="S::joe.smith@crisis.org.uk::339c0dfa-b3e8-40d0-9156-d00e9ede1f4e" providerId="AD" clId="Web-{B1D8F515-694B-6C0A-DA7E-AD65F57A7C04}" dt="2019-05-20T14:35:08.344" v="3" actId="20577"/>
        <pc:sldMkLst>
          <pc:docMk/>
          <pc:sldMk cId="2267195563" sldId="372"/>
        </pc:sldMkLst>
        <pc:spChg chg="mod">
          <ac:chgData name="Joe Smith" userId="S::joe.smith@crisis.org.uk::339c0dfa-b3e8-40d0-9156-d00e9ede1f4e" providerId="AD" clId="Web-{B1D8F515-694B-6C0A-DA7E-AD65F57A7C04}" dt="2019-05-20T14:35:08.344" v="3" actId="20577"/>
          <ac:spMkLst>
            <pc:docMk/>
            <pc:sldMk cId="2267195563" sldId="372"/>
            <ac:spMk id="2" creationId="{9A0D8405-C38B-41A6-B01C-921DD2E0877A}"/>
          </ac:spMkLst>
        </pc:spChg>
      </pc:sldChg>
      <pc:sldChg chg="addSp delSp modSp add ord replId">
        <pc:chgData name="Joe Smith" userId="S::joe.smith@crisis.org.uk::339c0dfa-b3e8-40d0-9156-d00e9ede1f4e" providerId="AD" clId="Web-{B1D8F515-694B-6C0A-DA7E-AD65F57A7C04}" dt="2019-05-20T14:57:11.322" v="275" actId="14100"/>
        <pc:sldMkLst>
          <pc:docMk/>
          <pc:sldMk cId="795897432" sldId="381"/>
        </pc:sldMkLst>
        <pc:spChg chg="mod">
          <ac:chgData name="Joe Smith" userId="S::joe.smith@crisis.org.uk::339c0dfa-b3e8-40d0-9156-d00e9ede1f4e" providerId="AD" clId="Web-{B1D8F515-694B-6C0A-DA7E-AD65F57A7C04}" dt="2019-05-20T14:36:23.187" v="16" actId="20577"/>
          <ac:spMkLst>
            <pc:docMk/>
            <pc:sldMk cId="795897432" sldId="381"/>
            <ac:spMk id="3" creationId="{B7198A4C-6DC0-45B9-A047-B75E14E6D01C}"/>
          </ac:spMkLst>
        </pc:spChg>
        <pc:spChg chg="del mod">
          <ac:chgData name="Joe Smith" userId="S::joe.smith@crisis.org.uk::339c0dfa-b3e8-40d0-9156-d00e9ede1f4e" providerId="AD" clId="Web-{B1D8F515-694B-6C0A-DA7E-AD65F57A7C04}" dt="2019-05-20T14:37:37.046" v="23"/>
          <ac:spMkLst>
            <pc:docMk/>
            <pc:sldMk cId="795897432" sldId="381"/>
            <ac:spMk id="5" creationId="{6B3023D4-FD94-43DE-A488-ED334A3AF4B7}"/>
          </ac:spMkLst>
        </pc:spChg>
        <pc:spChg chg="add mod">
          <ac:chgData name="Joe Smith" userId="S::joe.smith@crisis.org.uk::339c0dfa-b3e8-40d0-9156-d00e9ede1f4e" providerId="AD" clId="Web-{B1D8F515-694B-6C0A-DA7E-AD65F57A7C04}" dt="2019-05-20T14:57:11.322" v="275" actId="14100"/>
          <ac:spMkLst>
            <pc:docMk/>
            <pc:sldMk cId="795897432" sldId="381"/>
            <ac:spMk id="7" creationId="{34F6F47D-12C3-40A5-9173-4441E7F924A3}"/>
          </ac:spMkLst>
        </pc:spChg>
        <pc:spChg chg="add del mod">
          <ac:chgData name="Joe Smith" userId="S::joe.smith@crisis.org.uk::339c0dfa-b3e8-40d0-9156-d00e9ede1f4e" providerId="AD" clId="Web-{B1D8F515-694B-6C0A-DA7E-AD65F57A7C04}" dt="2019-05-20T14:41:44.592" v="169"/>
          <ac:spMkLst>
            <pc:docMk/>
            <pc:sldMk cId="795897432" sldId="381"/>
            <ac:spMk id="8" creationId="{E43A4D07-2883-403F-9908-BC22426A0454}"/>
          </ac:spMkLst>
        </pc:spChg>
        <pc:spChg chg="add del mod">
          <ac:chgData name="Joe Smith" userId="S::joe.smith@crisis.org.uk::339c0dfa-b3e8-40d0-9156-d00e9ede1f4e" providerId="AD" clId="Web-{B1D8F515-694B-6C0A-DA7E-AD65F57A7C04}" dt="2019-05-20T14:41:44.592" v="168"/>
          <ac:spMkLst>
            <pc:docMk/>
            <pc:sldMk cId="795897432" sldId="381"/>
            <ac:spMk id="9" creationId="{7FFD6806-C84B-44B8-90C7-1E5C30EC8E5B}"/>
          </ac:spMkLst>
        </pc:spChg>
        <pc:spChg chg="add del mod">
          <ac:chgData name="Joe Smith" userId="S::joe.smith@crisis.org.uk::339c0dfa-b3e8-40d0-9156-d00e9ede1f4e" providerId="AD" clId="Web-{B1D8F515-694B-6C0A-DA7E-AD65F57A7C04}" dt="2019-05-20T14:42:04.076" v="176"/>
          <ac:spMkLst>
            <pc:docMk/>
            <pc:sldMk cId="795897432" sldId="381"/>
            <ac:spMk id="10" creationId="{63E73830-C566-46E7-9602-F51315D35262}"/>
          </ac:spMkLst>
        </pc:spChg>
        <pc:spChg chg="add del mod">
          <ac:chgData name="Joe Smith" userId="S::joe.smith@crisis.org.uk::339c0dfa-b3e8-40d0-9156-d00e9ede1f4e" providerId="AD" clId="Web-{B1D8F515-694B-6C0A-DA7E-AD65F57A7C04}" dt="2019-05-20T14:42:02.592" v="175"/>
          <ac:spMkLst>
            <pc:docMk/>
            <pc:sldMk cId="795897432" sldId="381"/>
            <ac:spMk id="11" creationId="{CA17FA7D-916E-4E62-8EC3-A69343168A67}"/>
          </ac:spMkLst>
        </pc:spChg>
        <pc:spChg chg="add del mod">
          <ac:chgData name="Joe Smith" userId="S::joe.smith@crisis.org.uk::339c0dfa-b3e8-40d0-9156-d00e9ede1f4e" providerId="AD" clId="Web-{B1D8F515-694B-6C0A-DA7E-AD65F57A7C04}" dt="2019-05-20T14:42:34.264" v="186"/>
          <ac:spMkLst>
            <pc:docMk/>
            <pc:sldMk cId="795897432" sldId="381"/>
            <ac:spMk id="12" creationId="{B11FF067-B9F8-4D48-BCDD-5C1D0060E0E6}"/>
          </ac:spMkLst>
        </pc:spChg>
        <pc:spChg chg="add del mod">
          <ac:chgData name="Joe Smith" userId="S::joe.smith@crisis.org.uk::339c0dfa-b3e8-40d0-9156-d00e9ede1f4e" providerId="AD" clId="Web-{B1D8F515-694B-6C0A-DA7E-AD65F57A7C04}" dt="2019-05-20T14:42:32.014" v="185"/>
          <ac:spMkLst>
            <pc:docMk/>
            <pc:sldMk cId="795897432" sldId="381"/>
            <ac:spMk id="13" creationId="{89AB3880-EBB3-496D-8135-6B71FD6F9D64}"/>
          </ac:spMkLst>
        </pc:spChg>
        <pc:spChg chg="add mod">
          <ac:chgData name="Joe Smith" userId="S::joe.smith@crisis.org.uk::339c0dfa-b3e8-40d0-9156-d00e9ede1f4e" providerId="AD" clId="Web-{B1D8F515-694B-6C0A-DA7E-AD65F57A7C04}" dt="2019-05-20T14:57:03.916" v="273" actId="14100"/>
          <ac:spMkLst>
            <pc:docMk/>
            <pc:sldMk cId="795897432" sldId="381"/>
            <ac:spMk id="14" creationId="{92300AD3-87A2-45EB-8053-F8A7D4ACD9B2}"/>
          </ac:spMkLst>
        </pc:spChg>
        <pc:spChg chg="add mod">
          <ac:chgData name="Joe Smith" userId="S::joe.smith@crisis.org.uk::339c0dfa-b3e8-40d0-9156-d00e9ede1f4e" providerId="AD" clId="Web-{B1D8F515-694B-6C0A-DA7E-AD65F57A7C04}" dt="2019-05-20T14:57:07.463" v="274" actId="14100"/>
          <ac:spMkLst>
            <pc:docMk/>
            <pc:sldMk cId="795897432" sldId="381"/>
            <ac:spMk id="15" creationId="{7C273596-6A10-4AB8-BD76-B61DE315A728}"/>
          </ac:spMkLst>
        </pc:spChg>
        <pc:spChg chg="add mod">
          <ac:chgData name="Joe Smith" userId="S::joe.smith@crisis.org.uk::339c0dfa-b3e8-40d0-9156-d00e9ede1f4e" providerId="AD" clId="Web-{B1D8F515-694B-6C0A-DA7E-AD65F57A7C04}" dt="2019-05-20T14:51:19.293" v="251"/>
          <ac:spMkLst>
            <pc:docMk/>
            <pc:sldMk cId="795897432" sldId="381"/>
            <ac:spMk id="16" creationId="{DE23E94D-2519-4359-AC67-6AC1F54BFBA7}"/>
          </ac:spMkLst>
        </pc:spChg>
        <pc:spChg chg="add mod">
          <ac:chgData name="Joe Smith" userId="S::joe.smith@crisis.org.uk::339c0dfa-b3e8-40d0-9156-d00e9ede1f4e" providerId="AD" clId="Web-{B1D8F515-694B-6C0A-DA7E-AD65F57A7C04}" dt="2019-05-20T14:51:27.792" v="253" actId="1076"/>
          <ac:spMkLst>
            <pc:docMk/>
            <pc:sldMk cId="795897432" sldId="381"/>
            <ac:spMk id="17" creationId="{2A7E859B-FBC1-4A71-8E15-A700C9C9DE08}"/>
          </ac:spMkLst>
        </pc:spChg>
        <pc:spChg chg="add mod">
          <ac:chgData name="Joe Smith" userId="S::joe.smith@crisis.org.uk::339c0dfa-b3e8-40d0-9156-d00e9ede1f4e" providerId="AD" clId="Web-{B1D8F515-694B-6C0A-DA7E-AD65F57A7C04}" dt="2019-05-20T14:51:37.777" v="255" actId="1076"/>
          <ac:spMkLst>
            <pc:docMk/>
            <pc:sldMk cId="795897432" sldId="381"/>
            <ac:spMk id="18" creationId="{CE1B430F-4AFD-4327-B18C-ED2551227D2C}"/>
          </ac:spMkLst>
        </pc:spChg>
        <pc:spChg chg="add mod">
          <ac:chgData name="Joe Smith" userId="S::joe.smith@crisis.org.uk::339c0dfa-b3e8-40d0-9156-d00e9ede1f4e" providerId="AD" clId="Web-{B1D8F515-694B-6C0A-DA7E-AD65F57A7C04}" dt="2019-05-20T14:51:45.589" v="257" actId="1076"/>
          <ac:spMkLst>
            <pc:docMk/>
            <pc:sldMk cId="795897432" sldId="381"/>
            <ac:spMk id="19" creationId="{FA6C10CE-8E0E-48A7-A40E-E40D69483311}"/>
          </ac:spMkLst>
        </pc:spChg>
        <pc:spChg chg="add mod">
          <ac:chgData name="Joe Smith" userId="S::joe.smith@crisis.org.uk::339c0dfa-b3e8-40d0-9156-d00e9ede1f4e" providerId="AD" clId="Web-{B1D8F515-694B-6C0A-DA7E-AD65F57A7C04}" dt="2019-05-20T14:51:55.839" v="259" actId="1076"/>
          <ac:spMkLst>
            <pc:docMk/>
            <pc:sldMk cId="795897432" sldId="381"/>
            <ac:spMk id="20" creationId="{B32E4566-97AB-4C60-83C7-5EE8F851207A}"/>
          </ac:spMkLst>
        </pc:spChg>
        <pc:spChg chg="add mod">
          <ac:chgData name="Joe Smith" userId="S::joe.smith@crisis.org.uk::339c0dfa-b3e8-40d0-9156-d00e9ede1f4e" providerId="AD" clId="Web-{B1D8F515-694B-6C0A-DA7E-AD65F57A7C04}" dt="2019-05-20T14:52:02.308" v="261" actId="1076"/>
          <ac:spMkLst>
            <pc:docMk/>
            <pc:sldMk cId="795897432" sldId="381"/>
            <ac:spMk id="21" creationId="{695B7439-24F9-4297-B155-4DB513EC849F}"/>
          </ac:spMkLst>
        </pc:spChg>
        <pc:spChg chg="add mod">
          <ac:chgData name="Joe Smith" userId="S::joe.smith@crisis.org.uk::339c0dfa-b3e8-40d0-9156-d00e9ede1f4e" providerId="AD" clId="Web-{B1D8F515-694B-6C0A-DA7E-AD65F57A7C04}" dt="2019-05-20T14:52:18.542" v="263" actId="1076"/>
          <ac:spMkLst>
            <pc:docMk/>
            <pc:sldMk cId="795897432" sldId="381"/>
            <ac:spMk id="22" creationId="{75DC6313-DBAA-42A4-AD2C-DEAFB1F6BA70}"/>
          </ac:spMkLst>
        </pc:spChg>
        <pc:spChg chg="add mod">
          <ac:chgData name="Joe Smith" userId="S::joe.smith@crisis.org.uk::339c0dfa-b3e8-40d0-9156-d00e9ede1f4e" providerId="AD" clId="Web-{B1D8F515-694B-6C0A-DA7E-AD65F57A7C04}" dt="2019-05-20T14:52:25.027" v="265" actId="1076"/>
          <ac:spMkLst>
            <pc:docMk/>
            <pc:sldMk cId="795897432" sldId="381"/>
            <ac:spMk id="23" creationId="{62A6E890-CD91-4C0A-9C2C-1AB7FACDD81F}"/>
          </ac:spMkLst>
        </pc:spChg>
        <pc:spChg chg="add mod">
          <ac:chgData name="Joe Smith" userId="S::joe.smith@crisis.org.uk::339c0dfa-b3e8-40d0-9156-d00e9ede1f4e" providerId="AD" clId="Web-{B1D8F515-694B-6C0A-DA7E-AD65F57A7C04}" dt="2019-05-20T14:52:35.245" v="267" actId="1076"/>
          <ac:spMkLst>
            <pc:docMk/>
            <pc:sldMk cId="795897432" sldId="381"/>
            <ac:spMk id="24" creationId="{E915B1C3-D2D2-41C8-B8C4-E0D1C05E7B4A}"/>
          </ac:spMkLst>
        </pc:spChg>
        <pc:spChg chg="add mod">
          <ac:chgData name="Joe Smith" userId="S::joe.smith@crisis.org.uk::339c0dfa-b3e8-40d0-9156-d00e9ede1f4e" providerId="AD" clId="Web-{B1D8F515-694B-6C0A-DA7E-AD65F57A7C04}" dt="2019-05-20T14:52:41.136" v="269" actId="1076"/>
          <ac:spMkLst>
            <pc:docMk/>
            <pc:sldMk cId="795897432" sldId="381"/>
            <ac:spMk id="25" creationId="{2F4A6305-1B39-4DDD-A52B-6A64E21E6408}"/>
          </ac:spMkLst>
        </pc:spChg>
        <pc:spChg chg="add mod">
          <ac:chgData name="Joe Smith" userId="S::joe.smith@crisis.org.uk::339c0dfa-b3e8-40d0-9156-d00e9ede1f4e" providerId="AD" clId="Web-{B1D8F515-694B-6C0A-DA7E-AD65F57A7C04}" dt="2019-05-20T14:52:49.042" v="271" actId="1076"/>
          <ac:spMkLst>
            <pc:docMk/>
            <pc:sldMk cId="795897432" sldId="381"/>
            <ac:spMk id="26" creationId="{E4859797-F6F1-4211-BC53-0F7EC0CE101C}"/>
          </ac:spMkLst>
        </pc:spChg>
        <pc:graphicFrameChg chg="add mod modGraphic">
          <ac:chgData name="Joe Smith" userId="S::joe.smith@crisis.org.uk::339c0dfa-b3e8-40d0-9156-d00e9ede1f4e" providerId="AD" clId="Web-{B1D8F515-694B-6C0A-DA7E-AD65F57A7C04}" dt="2019-05-20T14:40:30.311" v="158" actId="1076"/>
          <ac:graphicFrameMkLst>
            <pc:docMk/>
            <pc:sldMk cId="795897432" sldId="381"/>
            <ac:graphicFrameMk id="2" creationId="{D9C586F0-6F60-4103-8C97-F3E3622B08E6}"/>
          </ac:graphicFrameMkLst>
        </pc:graphicFrameChg>
      </pc:sldChg>
    </pc:docChg>
  </pc:docChgLst>
  <pc:docChgLst>
    <pc:chgData name="Joe Smith" userId="S::joe.smith@crisis.org.uk::339c0dfa-b3e8-40d0-9156-d00e9ede1f4e" providerId="AD" clId="Web-{C9A81E59-CBD8-944D-599F-9F725EFDECB1}"/>
    <pc:docChg chg="addSld modSld sldOrd">
      <pc:chgData name="Joe Smith" userId="S::joe.smith@crisis.org.uk::339c0dfa-b3e8-40d0-9156-d00e9ede1f4e" providerId="AD" clId="Web-{C9A81E59-CBD8-944D-599F-9F725EFDECB1}" dt="2019-05-10T13:53:13.066" v="559" actId="20577"/>
      <pc:docMkLst>
        <pc:docMk/>
      </pc:docMkLst>
      <pc:sldChg chg="modSp modNotes">
        <pc:chgData name="Joe Smith" userId="S::joe.smith@crisis.org.uk::339c0dfa-b3e8-40d0-9156-d00e9ede1f4e" providerId="AD" clId="Web-{C9A81E59-CBD8-944D-599F-9F725EFDECB1}" dt="2019-05-10T13:24:53.305" v="74"/>
        <pc:sldMkLst>
          <pc:docMk/>
          <pc:sldMk cId="2015437338" sldId="364"/>
        </pc:sldMkLst>
        <pc:spChg chg="mod">
          <ac:chgData name="Joe Smith" userId="S::joe.smith@crisis.org.uk::339c0dfa-b3e8-40d0-9156-d00e9ede1f4e" providerId="AD" clId="Web-{C9A81E59-CBD8-944D-599F-9F725EFDECB1}" dt="2019-05-10T13:19:10.334" v="1" actId="20577"/>
          <ac:spMkLst>
            <pc:docMk/>
            <pc:sldMk cId="2015437338" sldId="364"/>
            <ac:spMk id="6" creationId="{04C698DD-ED93-4EEC-8C7B-5B965D64684F}"/>
          </ac:spMkLst>
        </pc:spChg>
        <pc:spChg chg="mod">
          <ac:chgData name="Joe Smith" userId="S::joe.smith@crisis.org.uk::339c0dfa-b3e8-40d0-9156-d00e9ede1f4e" providerId="AD" clId="Web-{C9A81E59-CBD8-944D-599F-9F725EFDECB1}" dt="2019-05-10T13:23:33.258" v="71" actId="14100"/>
          <ac:spMkLst>
            <pc:docMk/>
            <pc:sldMk cId="2015437338" sldId="364"/>
            <ac:spMk id="34" creationId="{2F153848-96CD-4E18-B451-F649495BBC0A}"/>
          </ac:spMkLst>
        </pc:spChg>
      </pc:sldChg>
      <pc:sldChg chg="modSp modNotes">
        <pc:chgData name="Joe Smith" userId="S::joe.smith@crisis.org.uk::339c0dfa-b3e8-40d0-9156-d00e9ede1f4e" providerId="AD" clId="Web-{C9A81E59-CBD8-944D-599F-9F725EFDECB1}" dt="2019-05-10T13:42:32.796" v="365"/>
        <pc:sldMkLst>
          <pc:docMk/>
          <pc:sldMk cId="260497230" sldId="374"/>
        </pc:sldMkLst>
        <pc:spChg chg="mod">
          <ac:chgData name="Joe Smith" userId="S::joe.smith@crisis.org.uk::339c0dfa-b3e8-40d0-9156-d00e9ede1f4e" providerId="AD" clId="Web-{C9A81E59-CBD8-944D-599F-9F725EFDECB1}" dt="2019-05-10T13:26:13.134" v="89" actId="20577"/>
          <ac:spMkLst>
            <pc:docMk/>
            <pc:sldMk cId="260497230" sldId="374"/>
            <ac:spMk id="5" creationId="{6E130A5C-86BD-4E96-AD6E-55D67EE958A1}"/>
          </ac:spMkLst>
        </pc:spChg>
      </pc:sldChg>
      <pc:sldChg chg="addSp delSp modSp add replId modNotes">
        <pc:chgData name="Joe Smith" userId="S::joe.smith@crisis.org.uk::339c0dfa-b3e8-40d0-9156-d00e9ede1f4e" providerId="AD" clId="Web-{C9A81E59-CBD8-944D-599F-9F725EFDECB1}" dt="2019-05-10T13:49:12.220" v="473" actId="20577"/>
        <pc:sldMkLst>
          <pc:docMk/>
          <pc:sldMk cId="35303233" sldId="377"/>
        </pc:sldMkLst>
        <pc:spChg chg="del">
          <ac:chgData name="Joe Smith" userId="S::joe.smith@crisis.org.uk::339c0dfa-b3e8-40d0-9156-d00e9ede1f4e" providerId="AD" clId="Web-{C9A81E59-CBD8-944D-599F-9F725EFDECB1}" dt="2019-05-10T13:27:12.384" v="110"/>
          <ac:spMkLst>
            <pc:docMk/>
            <pc:sldMk cId="35303233" sldId="377"/>
            <ac:spMk id="2" creationId="{AF358089-2733-43D9-946F-18C43AC59056}"/>
          </ac:spMkLst>
        </pc:spChg>
        <pc:spChg chg="del">
          <ac:chgData name="Joe Smith" userId="S::joe.smith@crisis.org.uk::339c0dfa-b3e8-40d0-9156-d00e9ede1f4e" providerId="AD" clId="Web-{C9A81E59-CBD8-944D-599F-9F725EFDECB1}" dt="2019-05-10T13:27:12.384" v="112"/>
          <ac:spMkLst>
            <pc:docMk/>
            <pc:sldMk cId="35303233" sldId="377"/>
            <ac:spMk id="3" creationId="{B7198A4C-6DC0-45B9-A047-B75E14E6D01C}"/>
          </ac:spMkLst>
        </pc:spChg>
        <pc:spChg chg="mod">
          <ac:chgData name="Joe Smith" userId="S::joe.smith@crisis.org.uk::339c0dfa-b3e8-40d0-9156-d00e9ede1f4e" providerId="AD" clId="Web-{C9A81E59-CBD8-944D-599F-9F725EFDECB1}" dt="2019-05-10T13:26:52.728" v="95" actId="20577"/>
          <ac:spMkLst>
            <pc:docMk/>
            <pc:sldMk cId="35303233" sldId="377"/>
            <ac:spMk id="4" creationId="{7C2B6A29-9C4D-43A3-A9BB-25C2A3EC9430}"/>
          </ac:spMkLst>
        </pc:spChg>
        <pc:spChg chg="del">
          <ac:chgData name="Joe Smith" userId="S::joe.smith@crisis.org.uk::339c0dfa-b3e8-40d0-9156-d00e9ede1f4e" providerId="AD" clId="Web-{C9A81E59-CBD8-944D-599F-9F725EFDECB1}" dt="2019-05-10T13:27:12.384" v="111"/>
          <ac:spMkLst>
            <pc:docMk/>
            <pc:sldMk cId="35303233" sldId="377"/>
            <ac:spMk id="5" creationId="{7F09B711-095E-4D23-8881-BB9471FBB217}"/>
          </ac:spMkLst>
        </pc:spChg>
        <pc:spChg chg="mod">
          <ac:chgData name="Joe Smith" userId="S::joe.smith@crisis.org.uk::339c0dfa-b3e8-40d0-9156-d00e9ede1f4e" providerId="AD" clId="Web-{C9A81E59-CBD8-944D-599F-9F725EFDECB1}" dt="2019-05-10T13:30:19.901" v="210" actId="1076"/>
          <ac:spMkLst>
            <pc:docMk/>
            <pc:sldMk cId="35303233" sldId="377"/>
            <ac:spMk id="6" creationId="{04C698DD-ED93-4EEC-8C7B-5B965D64684F}"/>
          </ac:spMkLst>
        </pc:spChg>
        <pc:spChg chg="add mod">
          <ac:chgData name="Joe Smith" userId="S::joe.smith@crisis.org.uk::339c0dfa-b3e8-40d0-9156-d00e9ede1f4e" providerId="AD" clId="Web-{C9A81E59-CBD8-944D-599F-9F725EFDECB1}" dt="2019-05-10T13:33:51.168" v="286"/>
          <ac:spMkLst>
            <pc:docMk/>
            <pc:sldMk cId="35303233" sldId="377"/>
            <ac:spMk id="7" creationId="{99F38ABD-A56B-4DF9-9EC0-E3F3B195F571}"/>
          </ac:spMkLst>
        </pc:spChg>
        <pc:spChg chg="del">
          <ac:chgData name="Joe Smith" userId="S::joe.smith@crisis.org.uk::339c0dfa-b3e8-40d0-9156-d00e9ede1f4e" providerId="AD" clId="Web-{C9A81E59-CBD8-944D-599F-9F725EFDECB1}" dt="2019-05-10T13:27:12.384" v="109"/>
          <ac:spMkLst>
            <pc:docMk/>
            <pc:sldMk cId="35303233" sldId="377"/>
            <ac:spMk id="15" creationId="{00000000-0000-0000-0000-000000000000}"/>
          </ac:spMkLst>
        </pc:spChg>
        <pc:spChg chg="del">
          <ac:chgData name="Joe Smith" userId="S::joe.smith@crisis.org.uk::339c0dfa-b3e8-40d0-9156-d00e9ede1f4e" providerId="AD" clId="Web-{C9A81E59-CBD8-944D-599F-9F725EFDECB1}" dt="2019-05-10T13:27:12.384" v="108"/>
          <ac:spMkLst>
            <pc:docMk/>
            <pc:sldMk cId="35303233" sldId="377"/>
            <ac:spMk id="19" creationId="{00000000-0000-0000-0000-000000000000}"/>
          </ac:spMkLst>
        </pc:spChg>
        <pc:spChg chg="add mod">
          <ac:chgData name="Joe Smith" userId="S::joe.smith@crisis.org.uk::339c0dfa-b3e8-40d0-9156-d00e9ede1f4e" providerId="AD" clId="Web-{C9A81E59-CBD8-944D-599F-9F725EFDECB1}" dt="2019-05-10T13:35:49.903" v="313" actId="14100"/>
          <ac:spMkLst>
            <pc:docMk/>
            <pc:sldMk cId="35303233" sldId="377"/>
            <ac:spMk id="20" creationId="{C431AD52-79BE-4081-9EC3-5703975DB971}"/>
          </ac:spMkLst>
        </pc:spChg>
        <pc:spChg chg="del">
          <ac:chgData name="Joe Smith" userId="S::joe.smith@crisis.org.uk::339c0dfa-b3e8-40d0-9156-d00e9ede1f4e" providerId="AD" clId="Web-{C9A81E59-CBD8-944D-599F-9F725EFDECB1}" dt="2019-05-10T13:27:12.368" v="102"/>
          <ac:spMkLst>
            <pc:docMk/>
            <pc:sldMk cId="35303233" sldId="377"/>
            <ac:spMk id="21" creationId="{8915E32D-306B-4C54-81B3-E8289C5CDF44}"/>
          </ac:spMkLst>
        </pc:spChg>
        <pc:spChg chg="add mod">
          <ac:chgData name="Joe Smith" userId="S::joe.smith@crisis.org.uk::339c0dfa-b3e8-40d0-9156-d00e9ede1f4e" providerId="AD" clId="Web-{C9A81E59-CBD8-944D-599F-9F725EFDECB1}" dt="2019-05-10T13:36:14.575" v="317" actId="1076"/>
          <ac:spMkLst>
            <pc:docMk/>
            <pc:sldMk cId="35303233" sldId="377"/>
            <ac:spMk id="22" creationId="{DDB5FCD9-3F96-4D86-AB8A-26678BA9FA8F}"/>
          </ac:spMkLst>
        </pc:spChg>
        <pc:spChg chg="add mod">
          <ac:chgData name="Joe Smith" userId="S::joe.smith@crisis.org.uk::339c0dfa-b3e8-40d0-9156-d00e9ede1f4e" providerId="AD" clId="Web-{C9A81E59-CBD8-944D-599F-9F725EFDECB1}" dt="2019-05-10T13:35:43.715" v="308" actId="1076"/>
          <ac:spMkLst>
            <pc:docMk/>
            <pc:sldMk cId="35303233" sldId="377"/>
            <ac:spMk id="23" creationId="{801C4943-F08F-48DC-865E-82C694002265}"/>
          </ac:spMkLst>
        </pc:spChg>
        <pc:spChg chg="del">
          <ac:chgData name="Joe Smith" userId="S::joe.smith@crisis.org.uk::339c0dfa-b3e8-40d0-9156-d00e9ede1f4e" providerId="AD" clId="Web-{C9A81E59-CBD8-944D-599F-9F725EFDECB1}" dt="2019-05-10T13:27:12.384" v="107"/>
          <ac:spMkLst>
            <pc:docMk/>
            <pc:sldMk cId="35303233" sldId="377"/>
            <ac:spMk id="24" creationId="{B081CE99-7C9F-4177-AE94-15D059064ACA}"/>
          </ac:spMkLst>
        </pc:spChg>
        <pc:spChg chg="del">
          <ac:chgData name="Joe Smith" userId="S::joe.smith@crisis.org.uk::339c0dfa-b3e8-40d0-9156-d00e9ede1f4e" providerId="AD" clId="Web-{C9A81E59-CBD8-944D-599F-9F725EFDECB1}" dt="2019-05-10T13:27:12.384" v="106"/>
          <ac:spMkLst>
            <pc:docMk/>
            <pc:sldMk cId="35303233" sldId="377"/>
            <ac:spMk id="25" creationId="{25A0F344-0E2B-45C4-A8CD-C1D737E8F2A0}"/>
          </ac:spMkLst>
        </pc:spChg>
        <pc:spChg chg="del">
          <ac:chgData name="Joe Smith" userId="S::joe.smith@crisis.org.uk::339c0dfa-b3e8-40d0-9156-d00e9ede1f4e" providerId="AD" clId="Web-{C9A81E59-CBD8-944D-599F-9F725EFDECB1}" dt="2019-05-10T13:27:12.384" v="105"/>
          <ac:spMkLst>
            <pc:docMk/>
            <pc:sldMk cId="35303233" sldId="377"/>
            <ac:spMk id="26" creationId="{DB144F67-493A-4A20-8DCF-80156B86CEA5}"/>
          </ac:spMkLst>
        </pc:spChg>
        <pc:spChg chg="del">
          <ac:chgData name="Joe Smith" userId="S::joe.smith@crisis.org.uk::339c0dfa-b3e8-40d0-9156-d00e9ede1f4e" providerId="AD" clId="Web-{C9A81E59-CBD8-944D-599F-9F725EFDECB1}" dt="2019-05-10T13:27:12.384" v="104"/>
          <ac:spMkLst>
            <pc:docMk/>
            <pc:sldMk cId="35303233" sldId="377"/>
            <ac:spMk id="27" creationId="{9A0A448B-DA76-4662-8C38-D5C0EE4C5986}"/>
          </ac:spMkLst>
        </pc:spChg>
        <pc:spChg chg="del">
          <ac:chgData name="Joe Smith" userId="S::joe.smith@crisis.org.uk::339c0dfa-b3e8-40d0-9156-d00e9ede1f4e" providerId="AD" clId="Web-{C9A81E59-CBD8-944D-599F-9F725EFDECB1}" dt="2019-05-10T13:27:12.384" v="103"/>
          <ac:spMkLst>
            <pc:docMk/>
            <pc:sldMk cId="35303233" sldId="377"/>
            <ac:spMk id="28" creationId="{8C8E0CE9-1784-4DDC-91F2-FDD81246E4D2}"/>
          </ac:spMkLst>
        </pc:spChg>
        <pc:spChg chg="del">
          <ac:chgData name="Joe Smith" userId="S::joe.smith@crisis.org.uk::339c0dfa-b3e8-40d0-9156-d00e9ede1f4e" providerId="AD" clId="Web-{C9A81E59-CBD8-944D-599F-9F725EFDECB1}" dt="2019-05-10T13:27:12.368" v="101"/>
          <ac:spMkLst>
            <pc:docMk/>
            <pc:sldMk cId="35303233" sldId="377"/>
            <ac:spMk id="29" creationId="{63499A18-584F-4566-909F-E4BC0718A6DB}"/>
          </ac:spMkLst>
        </pc:spChg>
        <pc:spChg chg="del">
          <ac:chgData name="Joe Smith" userId="S::joe.smith@crisis.org.uk::339c0dfa-b3e8-40d0-9156-d00e9ede1f4e" providerId="AD" clId="Web-{C9A81E59-CBD8-944D-599F-9F725EFDECB1}" dt="2019-05-10T13:27:12.368" v="100"/>
          <ac:spMkLst>
            <pc:docMk/>
            <pc:sldMk cId="35303233" sldId="377"/>
            <ac:spMk id="30" creationId="{739D828A-B128-4CBF-BE8B-039D22CD3E10}"/>
          </ac:spMkLst>
        </pc:spChg>
        <pc:spChg chg="del">
          <ac:chgData name="Joe Smith" userId="S::joe.smith@crisis.org.uk::339c0dfa-b3e8-40d0-9156-d00e9ede1f4e" providerId="AD" clId="Web-{C9A81E59-CBD8-944D-599F-9F725EFDECB1}" dt="2019-05-10T13:27:12.368" v="99"/>
          <ac:spMkLst>
            <pc:docMk/>
            <pc:sldMk cId="35303233" sldId="377"/>
            <ac:spMk id="31" creationId="{42AF91EA-513B-4188-8AAC-A15D16FE35A1}"/>
          </ac:spMkLst>
        </pc:spChg>
        <pc:spChg chg="del">
          <ac:chgData name="Joe Smith" userId="S::joe.smith@crisis.org.uk::339c0dfa-b3e8-40d0-9156-d00e9ede1f4e" providerId="AD" clId="Web-{C9A81E59-CBD8-944D-599F-9F725EFDECB1}" dt="2019-05-10T13:27:12.368" v="98"/>
          <ac:spMkLst>
            <pc:docMk/>
            <pc:sldMk cId="35303233" sldId="377"/>
            <ac:spMk id="32" creationId="{B8F8AC49-E7C0-4D17-8BC4-27BC6EA1EB77}"/>
          </ac:spMkLst>
        </pc:spChg>
        <pc:spChg chg="add mod">
          <ac:chgData name="Joe Smith" userId="S::joe.smith@crisis.org.uk::339c0dfa-b3e8-40d0-9156-d00e9ede1f4e" providerId="AD" clId="Web-{C9A81E59-CBD8-944D-599F-9F725EFDECB1}" dt="2019-05-10T13:36:14.590" v="318" actId="1076"/>
          <ac:spMkLst>
            <pc:docMk/>
            <pc:sldMk cId="35303233" sldId="377"/>
            <ac:spMk id="33" creationId="{555A2431-D41E-4DD5-B620-212D3B1812D1}"/>
          </ac:spMkLst>
        </pc:spChg>
        <pc:spChg chg="del">
          <ac:chgData name="Joe Smith" userId="S::joe.smith@crisis.org.uk::339c0dfa-b3e8-40d0-9156-d00e9ede1f4e" providerId="AD" clId="Web-{C9A81E59-CBD8-944D-599F-9F725EFDECB1}" dt="2019-05-10T13:27:12.368" v="97"/>
          <ac:spMkLst>
            <pc:docMk/>
            <pc:sldMk cId="35303233" sldId="377"/>
            <ac:spMk id="34" creationId="{2F153848-96CD-4E18-B451-F649495BBC0A}"/>
          </ac:spMkLst>
        </pc:spChg>
        <pc:spChg chg="add mod">
          <ac:chgData name="Joe Smith" userId="S::joe.smith@crisis.org.uk::339c0dfa-b3e8-40d0-9156-d00e9ede1f4e" providerId="AD" clId="Web-{C9A81E59-CBD8-944D-599F-9F725EFDECB1}" dt="2019-05-10T13:35:43.762" v="310" actId="1076"/>
          <ac:spMkLst>
            <pc:docMk/>
            <pc:sldMk cId="35303233" sldId="377"/>
            <ac:spMk id="35" creationId="{52C9600B-6269-45A0-9D4F-E6B53F46DB35}"/>
          </ac:spMkLst>
        </pc:spChg>
        <pc:spChg chg="add mod">
          <ac:chgData name="Joe Smith" userId="S::joe.smith@crisis.org.uk::339c0dfa-b3e8-40d0-9156-d00e9ede1f4e" providerId="AD" clId="Web-{C9A81E59-CBD8-944D-599F-9F725EFDECB1}" dt="2019-05-10T13:42:40.358" v="368" actId="20577"/>
          <ac:spMkLst>
            <pc:docMk/>
            <pc:sldMk cId="35303233" sldId="377"/>
            <ac:spMk id="36" creationId="{396CE381-C3D4-48A2-84BE-CCD7CA4C9935}"/>
          </ac:spMkLst>
        </pc:spChg>
        <pc:spChg chg="add mod">
          <ac:chgData name="Joe Smith" userId="S::joe.smith@crisis.org.uk::339c0dfa-b3e8-40d0-9156-d00e9ede1f4e" providerId="AD" clId="Web-{C9A81E59-CBD8-944D-599F-9F725EFDECB1}" dt="2019-05-10T13:49:12.220" v="473" actId="20577"/>
          <ac:spMkLst>
            <pc:docMk/>
            <pc:sldMk cId="35303233" sldId="377"/>
            <ac:spMk id="37" creationId="{50CA41ED-34FA-4901-97E5-EE64B55DD1FD}"/>
          </ac:spMkLst>
        </pc:spChg>
        <pc:spChg chg="add mod">
          <ac:chgData name="Joe Smith" userId="S::joe.smith@crisis.org.uk::339c0dfa-b3e8-40d0-9156-d00e9ede1f4e" providerId="AD" clId="Web-{C9A81E59-CBD8-944D-599F-9F725EFDECB1}" dt="2019-05-10T13:44:31.250" v="376" actId="20577"/>
          <ac:spMkLst>
            <pc:docMk/>
            <pc:sldMk cId="35303233" sldId="377"/>
            <ac:spMk id="38" creationId="{0AD7FCFE-E70F-404D-9FBE-C7E0D78849DB}"/>
          </ac:spMkLst>
        </pc:spChg>
      </pc:sldChg>
      <pc:sldChg chg="modSp add ord replId">
        <pc:chgData name="Joe Smith" userId="S::joe.smith@crisis.org.uk::339c0dfa-b3e8-40d0-9156-d00e9ede1f4e" providerId="AD" clId="Web-{C9A81E59-CBD8-944D-599F-9F725EFDECB1}" dt="2019-05-10T13:45:05.734" v="381" actId="20577"/>
        <pc:sldMkLst>
          <pc:docMk/>
          <pc:sldMk cId="2248757275" sldId="378"/>
        </pc:sldMkLst>
        <pc:spChg chg="mod">
          <ac:chgData name="Joe Smith" userId="S::joe.smith@crisis.org.uk::339c0dfa-b3e8-40d0-9156-d00e9ede1f4e" providerId="AD" clId="Web-{C9A81E59-CBD8-944D-599F-9F725EFDECB1}" dt="2019-05-10T13:45:05.734" v="381" actId="20577"/>
          <ac:spMkLst>
            <pc:docMk/>
            <pc:sldMk cId="2248757275" sldId="378"/>
            <ac:spMk id="4" creationId="{7C2B6A29-9C4D-43A3-A9BB-25C2A3EC9430}"/>
          </ac:spMkLst>
        </pc:spChg>
      </pc:sldChg>
      <pc:sldChg chg="addSp delSp modSp add replId">
        <pc:chgData name="Joe Smith" userId="S::joe.smith@crisis.org.uk::339c0dfa-b3e8-40d0-9156-d00e9ede1f4e" providerId="AD" clId="Web-{C9A81E59-CBD8-944D-599F-9F725EFDECB1}" dt="2019-05-10T13:53:13.066" v="559" actId="20577"/>
        <pc:sldMkLst>
          <pc:docMk/>
          <pc:sldMk cId="3386119780" sldId="379"/>
        </pc:sldMkLst>
        <pc:spChg chg="add mod">
          <ac:chgData name="Joe Smith" userId="S::joe.smith@crisis.org.uk::339c0dfa-b3e8-40d0-9156-d00e9ede1f4e" providerId="AD" clId="Web-{C9A81E59-CBD8-944D-599F-9F725EFDECB1}" dt="2019-05-10T13:53:13.066" v="559" actId="20577"/>
          <ac:spMkLst>
            <pc:docMk/>
            <pc:sldMk cId="3386119780" sldId="379"/>
            <ac:spMk id="2" creationId="{80495A3C-F07F-45AC-9042-9B4F3EC576D1}"/>
          </ac:spMkLst>
        </pc:spChg>
        <pc:spChg chg="mod">
          <ac:chgData name="Joe Smith" userId="S::joe.smith@crisis.org.uk::339c0dfa-b3e8-40d0-9156-d00e9ede1f4e" providerId="AD" clId="Web-{C9A81E59-CBD8-944D-599F-9F725EFDECB1}" dt="2019-05-10T13:45:34" v="396" actId="20577"/>
          <ac:spMkLst>
            <pc:docMk/>
            <pc:sldMk cId="3386119780" sldId="379"/>
            <ac:spMk id="3" creationId="{00000000-0000-0000-0000-000000000000}"/>
          </ac:spMkLst>
        </pc:spChg>
        <pc:graphicFrameChg chg="del">
          <ac:chgData name="Joe Smith" userId="S::joe.smith@crisis.org.uk::339c0dfa-b3e8-40d0-9156-d00e9ede1f4e" providerId="AD" clId="Web-{C9A81E59-CBD8-944D-599F-9F725EFDECB1}" dt="2019-05-10T13:45:39.578" v="397"/>
          <ac:graphicFrameMkLst>
            <pc:docMk/>
            <pc:sldMk cId="3386119780" sldId="379"/>
            <ac:graphicFrameMk id="4" creationId="{948FD39B-9AC7-4A37-B463-4CF22E7F1E9D}"/>
          </ac:graphicFrameMkLst>
        </pc:graphicFrameChg>
      </pc:sldChg>
      <pc:sldChg chg="modSp add replId">
        <pc:chgData name="Joe Smith" userId="S::joe.smith@crisis.org.uk::339c0dfa-b3e8-40d0-9156-d00e9ede1f4e" providerId="AD" clId="Web-{C9A81E59-CBD8-944D-599F-9F725EFDECB1}" dt="2019-05-10T13:45:56.891" v="407" actId="20577"/>
        <pc:sldMkLst>
          <pc:docMk/>
          <pc:sldMk cId="2554322901" sldId="380"/>
        </pc:sldMkLst>
        <pc:spChg chg="mod">
          <ac:chgData name="Joe Smith" userId="S::joe.smith@crisis.org.uk::339c0dfa-b3e8-40d0-9156-d00e9ede1f4e" providerId="AD" clId="Web-{C9A81E59-CBD8-944D-599F-9F725EFDECB1}" dt="2019-05-10T13:45:56.891" v="407" actId="20577"/>
          <ac:spMkLst>
            <pc:docMk/>
            <pc:sldMk cId="2554322901" sldId="380"/>
            <ac:spMk id="3" creationId="{00000000-0000-0000-0000-000000000000}"/>
          </ac:spMkLst>
        </pc:spChg>
      </pc:sldChg>
    </pc:docChg>
  </pc:docChgLst>
  <pc:docChgLst>
    <pc:chgData name="Joe Smith" userId="S::joe.smith@crisis.org.uk::339c0dfa-b3e8-40d0-9156-d00e9ede1f4e" providerId="AD" clId="Web-{D6D487C1-4CB0-4E82-A3E9-A856EF62543C}"/>
    <pc:docChg chg="addSld delSld modSld sldOrd">
      <pc:chgData name="Joe Smith" userId="S::joe.smith@crisis.org.uk::339c0dfa-b3e8-40d0-9156-d00e9ede1f4e" providerId="AD" clId="Web-{D6D487C1-4CB0-4E82-A3E9-A856EF62543C}" dt="2018-04-19T11:45:18.014" v="1605"/>
      <pc:docMkLst>
        <pc:docMk/>
      </pc:docMkLst>
      <pc:sldChg chg="modSp modNotes">
        <pc:chgData name="Joe Smith" userId="S::joe.smith@crisis.org.uk::339c0dfa-b3e8-40d0-9156-d00e9ede1f4e" providerId="AD" clId="Web-{D6D487C1-4CB0-4E82-A3E9-A856EF62543C}" dt="2018-04-19T10:24:33.717" v="517"/>
        <pc:sldMkLst>
          <pc:docMk/>
          <pc:sldMk cId="1482923499" sldId="260"/>
        </pc:sldMkLst>
        <pc:spChg chg="mod">
          <ac:chgData name="Joe Smith" userId="S::joe.smith@crisis.org.uk::339c0dfa-b3e8-40d0-9156-d00e9ede1f4e" providerId="AD" clId="Web-{D6D487C1-4CB0-4E82-A3E9-A856EF62543C}" dt="2018-04-19T10:07:35.973" v="343"/>
          <ac:spMkLst>
            <pc:docMk/>
            <pc:sldMk cId="1482923499" sldId="260"/>
            <ac:spMk id="2" creationId="{00000000-0000-0000-0000-000000000000}"/>
          </ac:spMkLst>
        </pc:spChg>
      </pc:sldChg>
      <pc:sldChg chg="del">
        <pc:chgData name="Joe Smith" userId="S::joe.smith@crisis.org.uk::339c0dfa-b3e8-40d0-9156-d00e9ede1f4e" providerId="AD" clId="Web-{D6D487C1-4CB0-4E82-A3E9-A856EF62543C}" dt="2018-04-19T10:07:40.286" v="344"/>
        <pc:sldMkLst>
          <pc:docMk/>
          <pc:sldMk cId="1862952039" sldId="292"/>
        </pc:sldMkLst>
      </pc:sldChg>
      <pc:sldChg chg="modSp">
        <pc:chgData name="Joe Smith" userId="S::joe.smith@crisis.org.uk::339c0dfa-b3e8-40d0-9156-d00e9ede1f4e" providerId="AD" clId="Web-{D6D487C1-4CB0-4E82-A3E9-A856EF62543C}" dt="2018-04-19T09:56:22.399" v="259"/>
        <pc:sldMkLst>
          <pc:docMk/>
          <pc:sldMk cId="2178584608" sldId="316"/>
        </pc:sldMkLst>
        <pc:spChg chg="mod">
          <ac:chgData name="Joe Smith" userId="S::joe.smith@crisis.org.uk::339c0dfa-b3e8-40d0-9156-d00e9ede1f4e" providerId="AD" clId="Web-{D6D487C1-4CB0-4E82-A3E9-A856EF62543C}" dt="2018-04-19T09:56:22.399" v="259"/>
          <ac:spMkLst>
            <pc:docMk/>
            <pc:sldMk cId="2178584608" sldId="316"/>
            <ac:spMk id="5" creationId="{00000000-0000-0000-0000-000000000000}"/>
          </ac:spMkLst>
        </pc:spChg>
      </pc:sldChg>
      <pc:sldChg chg="modSp">
        <pc:chgData name="Joe Smith" userId="S::joe.smith@crisis.org.uk::339c0dfa-b3e8-40d0-9156-d00e9ede1f4e" providerId="AD" clId="Web-{D6D487C1-4CB0-4E82-A3E9-A856EF62543C}" dt="2018-04-19T10:04:13.287" v="329"/>
        <pc:sldMkLst>
          <pc:docMk/>
          <pc:sldMk cId="1957795783" sldId="335"/>
        </pc:sldMkLst>
        <pc:spChg chg="mod">
          <ac:chgData name="Joe Smith" userId="S::joe.smith@crisis.org.uk::339c0dfa-b3e8-40d0-9156-d00e9ede1f4e" providerId="AD" clId="Web-{D6D487C1-4CB0-4E82-A3E9-A856EF62543C}" dt="2018-04-19T10:04:13.287" v="329"/>
          <ac:spMkLst>
            <pc:docMk/>
            <pc:sldMk cId="1957795783" sldId="335"/>
            <ac:spMk id="5" creationId="{00000000-0000-0000-0000-000000000000}"/>
          </ac:spMkLst>
        </pc:spChg>
      </pc:sldChg>
      <pc:sldChg chg="addSp delSp modSp modNotes">
        <pc:chgData name="Joe Smith" userId="S::joe.smith@crisis.org.uk::339c0dfa-b3e8-40d0-9156-d00e9ede1f4e" providerId="AD" clId="Web-{D6D487C1-4CB0-4E82-A3E9-A856EF62543C}" dt="2018-04-19T11:31:21.019" v="1439"/>
        <pc:sldMkLst>
          <pc:docMk/>
          <pc:sldMk cId="2038425373" sldId="336"/>
        </pc:sldMkLst>
        <pc:spChg chg="add del mod">
          <ac:chgData name="Joe Smith" userId="S::joe.smith@crisis.org.uk::339c0dfa-b3e8-40d0-9156-d00e9ede1f4e" providerId="AD" clId="Web-{D6D487C1-4CB0-4E82-A3E9-A856EF62543C}" dt="2018-04-19T10:08:18.301" v="346"/>
          <ac:spMkLst>
            <pc:docMk/>
            <pc:sldMk cId="2038425373" sldId="336"/>
            <ac:spMk id="4" creationId="{C3F71885-9E8C-4BEF-899F-FD993A03C9BF}"/>
          </ac:spMkLst>
        </pc:spChg>
        <pc:spChg chg="add del mod">
          <ac:chgData name="Joe Smith" userId="S::joe.smith@crisis.org.uk::339c0dfa-b3e8-40d0-9156-d00e9ede1f4e" providerId="AD" clId="Web-{D6D487C1-4CB0-4E82-A3E9-A856EF62543C}" dt="2018-04-19T10:31:25.261" v="622"/>
          <ac:spMkLst>
            <pc:docMk/>
            <pc:sldMk cId="2038425373" sldId="336"/>
            <ac:spMk id="5" creationId="{00000000-0000-0000-0000-000000000000}"/>
          </ac:spMkLst>
        </pc:spChg>
        <pc:spChg chg="add mod">
          <ac:chgData name="Joe Smith" userId="S::joe.smith@crisis.org.uk::339c0dfa-b3e8-40d0-9156-d00e9ede1f4e" providerId="AD" clId="Web-{D6D487C1-4CB0-4E82-A3E9-A856EF62543C}" dt="2018-04-19T10:31:40.917" v="630"/>
          <ac:spMkLst>
            <pc:docMk/>
            <pc:sldMk cId="2038425373" sldId="336"/>
            <ac:spMk id="7" creationId="{63F84138-AB7B-46CB-95A7-DC502645D0B9}"/>
          </ac:spMkLst>
        </pc:spChg>
        <pc:spChg chg="add mod">
          <ac:chgData name="Joe Smith" userId="S::joe.smith@crisis.org.uk::339c0dfa-b3e8-40d0-9156-d00e9ede1f4e" providerId="AD" clId="Web-{D6D487C1-4CB0-4E82-A3E9-A856EF62543C}" dt="2018-04-19T11:31:21.019" v="1439"/>
          <ac:spMkLst>
            <pc:docMk/>
            <pc:sldMk cId="2038425373" sldId="336"/>
            <ac:spMk id="8" creationId="{18DE19BA-C532-42DB-A53F-3B8421853E7D}"/>
          </ac:spMkLst>
        </pc:spChg>
        <pc:spChg chg="add mod">
          <ac:chgData name="Joe Smith" userId="S::joe.smith@crisis.org.uk::339c0dfa-b3e8-40d0-9156-d00e9ede1f4e" providerId="AD" clId="Web-{D6D487C1-4CB0-4E82-A3E9-A856EF62543C}" dt="2018-04-19T10:31:25.323" v="624"/>
          <ac:spMkLst>
            <pc:docMk/>
            <pc:sldMk cId="2038425373" sldId="336"/>
            <ac:spMk id="9" creationId="{5B7792E8-EAD3-46F8-82D2-4FD356FF1C4E}"/>
          </ac:spMkLst>
        </pc:spChg>
        <pc:spChg chg="add mod">
          <ac:chgData name="Joe Smith" userId="S::joe.smith@crisis.org.uk::339c0dfa-b3e8-40d0-9156-d00e9ede1f4e" providerId="AD" clId="Web-{D6D487C1-4CB0-4E82-A3E9-A856EF62543C}" dt="2018-04-19T10:31:25.355" v="625"/>
          <ac:spMkLst>
            <pc:docMk/>
            <pc:sldMk cId="2038425373" sldId="336"/>
            <ac:spMk id="10" creationId="{E8D51BB1-5E4D-4B8E-A084-02798295F046}"/>
          </ac:spMkLst>
        </pc:spChg>
        <pc:spChg chg="add mod">
          <ac:chgData name="Joe Smith" userId="S::joe.smith@crisis.org.uk::339c0dfa-b3e8-40d0-9156-d00e9ede1f4e" providerId="AD" clId="Web-{D6D487C1-4CB0-4E82-A3E9-A856EF62543C}" dt="2018-04-19T11:20:56.976" v="1290"/>
          <ac:spMkLst>
            <pc:docMk/>
            <pc:sldMk cId="2038425373" sldId="336"/>
            <ac:spMk id="11" creationId="{9FF1467E-D0EE-44D5-AF60-03BD9C4172AC}"/>
          </ac:spMkLst>
        </pc:spChg>
        <pc:spChg chg="add mod">
          <ac:chgData name="Joe Smith" userId="S::joe.smith@crisis.org.uk::339c0dfa-b3e8-40d0-9156-d00e9ede1f4e" providerId="AD" clId="Web-{D6D487C1-4CB0-4E82-A3E9-A856EF62543C}" dt="2018-04-19T11:10:15.355" v="1134"/>
          <ac:spMkLst>
            <pc:docMk/>
            <pc:sldMk cId="2038425373" sldId="336"/>
            <ac:spMk id="12" creationId="{7079F4E6-22D6-4B51-ABBC-EBC52A419155}"/>
          </ac:spMkLst>
        </pc:spChg>
        <pc:spChg chg="add mod">
          <ac:chgData name="Joe Smith" userId="S::joe.smith@crisis.org.uk::339c0dfa-b3e8-40d0-9156-d00e9ede1f4e" providerId="AD" clId="Web-{D6D487C1-4CB0-4E82-A3E9-A856EF62543C}" dt="2018-04-19T10:31:25.449" v="628"/>
          <ac:spMkLst>
            <pc:docMk/>
            <pc:sldMk cId="2038425373" sldId="336"/>
            <ac:spMk id="13" creationId="{57EC1EBB-3517-4B01-8DE4-224AF9F7DCD1}"/>
          </ac:spMkLst>
        </pc:spChg>
        <pc:spChg chg="add mod">
          <ac:chgData name="Joe Smith" userId="S::joe.smith@crisis.org.uk::339c0dfa-b3e8-40d0-9156-d00e9ede1f4e" providerId="AD" clId="Web-{D6D487C1-4CB0-4E82-A3E9-A856EF62543C}" dt="2018-04-19T10:34:48.963" v="656"/>
          <ac:spMkLst>
            <pc:docMk/>
            <pc:sldMk cId="2038425373" sldId="336"/>
            <ac:spMk id="14" creationId="{ACE04904-7E93-4436-ACBA-99672138DFF3}"/>
          </ac:spMkLst>
        </pc:spChg>
      </pc:sldChg>
      <pc:sldChg chg="addSp delSp modSp modNotes">
        <pc:chgData name="Joe Smith" userId="S::joe.smith@crisis.org.uk::339c0dfa-b3e8-40d0-9156-d00e9ede1f4e" providerId="AD" clId="Web-{D6D487C1-4CB0-4E82-A3E9-A856EF62543C}" dt="2018-04-19T11:20:22.445" v="1288"/>
        <pc:sldMkLst>
          <pc:docMk/>
          <pc:sldMk cId="2689424434" sldId="337"/>
        </pc:sldMkLst>
        <pc:spChg chg="add mod">
          <ac:chgData name="Joe Smith" userId="S::joe.smith@crisis.org.uk::339c0dfa-b3e8-40d0-9156-d00e9ede1f4e" providerId="AD" clId="Web-{D6D487C1-4CB0-4E82-A3E9-A856EF62543C}" dt="2018-04-19T11:20:22.445" v="1288"/>
          <ac:spMkLst>
            <pc:docMk/>
            <pc:sldMk cId="2689424434" sldId="337"/>
            <ac:spMk id="2" creationId="{22901D70-BC50-4D7F-A71A-B8E98DB0E71C}"/>
          </ac:spMkLst>
        </pc:spChg>
        <pc:spChg chg="del">
          <ac:chgData name="Joe Smith" userId="S::joe.smith@crisis.org.uk::339c0dfa-b3e8-40d0-9156-d00e9ede1f4e" providerId="AD" clId="Web-{D6D487C1-4CB0-4E82-A3E9-A856EF62543C}" dt="2018-04-19T10:35:43.181" v="657"/>
          <ac:spMkLst>
            <pc:docMk/>
            <pc:sldMk cId="2689424434" sldId="337"/>
            <ac:spMk id="4" creationId="{2FF5F553-A719-4A99-A66B-1AA0F3A3098F}"/>
          </ac:spMkLst>
        </pc:spChg>
        <pc:spChg chg="add del mod">
          <ac:chgData name="Joe Smith" userId="S::joe.smith@crisis.org.uk::339c0dfa-b3e8-40d0-9156-d00e9ede1f4e" providerId="AD" clId="Web-{D6D487C1-4CB0-4E82-A3E9-A856EF62543C}" dt="2018-04-19T10:41:23.163" v="753"/>
          <ac:spMkLst>
            <pc:docMk/>
            <pc:sldMk cId="2689424434" sldId="337"/>
            <ac:spMk id="6" creationId="{9FDB04C3-41B4-4EC3-8D7B-025D42209E0C}"/>
          </ac:spMkLst>
        </pc:spChg>
      </pc:sldChg>
      <pc:sldChg chg="addSp delSp modSp modNotes">
        <pc:chgData name="Joe Smith" userId="S::joe.smith@crisis.org.uk::339c0dfa-b3e8-40d0-9156-d00e9ede1f4e" providerId="AD" clId="Web-{D6D487C1-4CB0-4E82-A3E9-A856EF62543C}" dt="2018-04-19T11:45:18.014" v="1605"/>
        <pc:sldMkLst>
          <pc:docMk/>
          <pc:sldMk cId="221562237" sldId="338"/>
        </pc:sldMkLst>
        <pc:spChg chg="del">
          <ac:chgData name="Joe Smith" userId="S::joe.smith@crisis.org.uk::339c0dfa-b3e8-40d0-9156-d00e9ede1f4e" providerId="AD" clId="Web-{D6D487C1-4CB0-4E82-A3E9-A856EF62543C}" dt="2018-04-19T11:15:19.275" v="1206"/>
          <ac:spMkLst>
            <pc:docMk/>
            <pc:sldMk cId="221562237" sldId="338"/>
            <ac:spMk id="5" creationId="{00000000-0000-0000-0000-000000000000}"/>
          </ac:spMkLst>
        </pc:spChg>
        <pc:spChg chg="add del mod">
          <ac:chgData name="Joe Smith" userId="S::joe.smith@crisis.org.uk::339c0dfa-b3e8-40d0-9156-d00e9ede1f4e" providerId="AD" clId="Web-{D6D487C1-4CB0-4E82-A3E9-A856EF62543C}" dt="2018-04-19T11:15:31.869" v="1207"/>
          <ac:spMkLst>
            <pc:docMk/>
            <pc:sldMk cId="221562237" sldId="338"/>
            <ac:spMk id="6" creationId="{CFD6BE98-9C2C-4779-9E66-2F83B0FC16E1}"/>
          </ac:spMkLst>
        </pc:spChg>
        <pc:spChg chg="add mod">
          <ac:chgData name="Joe Smith" userId="S::joe.smith@crisis.org.uk::339c0dfa-b3e8-40d0-9156-d00e9ede1f4e" providerId="AD" clId="Web-{D6D487C1-4CB0-4E82-A3E9-A856EF62543C}" dt="2018-04-19T11:45:18.014" v="1605"/>
          <ac:spMkLst>
            <pc:docMk/>
            <pc:sldMk cId="221562237" sldId="338"/>
            <ac:spMk id="8" creationId="{F196555D-AE84-4E2F-8FAB-C6024196F00F}"/>
          </ac:spMkLst>
        </pc:spChg>
      </pc:sldChg>
      <pc:sldChg chg="modSp modNotes">
        <pc:chgData name="Joe Smith" userId="S::joe.smith@crisis.org.uk::339c0dfa-b3e8-40d0-9156-d00e9ede1f4e" providerId="AD" clId="Web-{D6D487C1-4CB0-4E82-A3E9-A856EF62543C}" dt="2018-04-19T11:37:13.236" v="1483"/>
        <pc:sldMkLst>
          <pc:docMk/>
          <pc:sldMk cId="3019885931" sldId="339"/>
        </pc:sldMkLst>
        <pc:spChg chg="mod">
          <ac:chgData name="Joe Smith" userId="S::joe.smith@crisis.org.uk::339c0dfa-b3e8-40d0-9156-d00e9ede1f4e" providerId="AD" clId="Web-{D6D487C1-4CB0-4E82-A3E9-A856EF62543C}" dt="2018-04-19T11:37:02.564" v="1481"/>
          <ac:spMkLst>
            <pc:docMk/>
            <pc:sldMk cId="3019885931" sldId="339"/>
            <ac:spMk id="5" creationId="{00000000-0000-0000-0000-000000000000}"/>
          </ac:spMkLst>
        </pc:spChg>
      </pc:sldChg>
      <pc:sldChg chg="addSp delSp modSp">
        <pc:chgData name="Joe Smith" userId="S::joe.smith@crisis.org.uk::339c0dfa-b3e8-40d0-9156-d00e9ede1f4e" providerId="AD" clId="Web-{D6D487C1-4CB0-4E82-A3E9-A856EF62543C}" dt="2018-04-19T11:17:11.384" v="1256"/>
        <pc:sldMkLst>
          <pc:docMk/>
          <pc:sldMk cId="3231756573" sldId="340"/>
        </pc:sldMkLst>
        <pc:spChg chg="del">
          <ac:chgData name="Joe Smith" userId="S::joe.smith@crisis.org.uk::339c0dfa-b3e8-40d0-9156-d00e9ede1f4e" providerId="AD" clId="Web-{D6D487C1-4CB0-4E82-A3E9-A856EF62543C}" dt="2018-04-19T10:51:27.144" v="885"/>
          <ac:spMkLst>
            <pc:docMk/>
            <pc:sldMk cId="3231756573" sldId="340"/>
            <ac:spMk id="5" creationId="{00000000-0000-0000-0000-000000000000}"/>
          </ac:spMkLst>
        </pc:spChg>
        <pc:spChg chg="add del mod">
          <ac:chgData name="Joe Smith" userId="S::joe.smith@crisis.org.uk::339c0dfa-b3e8-40d0-9156-d00e9ede1f4e" providerId="AD" clId="Web-{D6D487C1-4CB0-4E82-A3E9-A856EF62543C}" dt="2018-04-19T11:17:11.384" v="1256"/>
          <ac:spMkLst>
            <pc:docMk/>
            <pc:sldMk cId="3231756573" sldId="340"/>
            <ac:spMk id="6" creationId="{893EC09A-0A0C-4E2D-8D98-B892CD7D3C99}"/>
          </ac:spMkLst>
        </pc:spChg>
      </pc:sldChg>
      <pc:sldChg chg="delSp">
        <pc:chgData name="Joe Smith" userId="S::joe.smith@crisis.org.uk::339c0dfa-b3e8-40d0-9156-d00e9ede1f4e" providerId="AD" clId="Web-{D6D487C1-4CB0-4E82-A3E9-A856EF62543C}" dt="2018-04-19T11:17:15.400" v="1257"/>
        <pc:sldMkLst>
          <pc:docMk/>
          <pc:sldMk cId="3250966355" sldId="341"/>
        </pc:sldMkLst>
        <pc:spChg chg="del">
          <ac:chgData name="Joe Smith" userId="S::joe.smith@crisis.org.uk::339c0dfa-b3e8-40d0-9156-d00e9ede1f4e" providerId="AD" clId="Web-{D6D487C1-4CB0-4E82-A3E9-A856EF62543C}" dt="2018-04-19T11:17:15.400" v="1257"/>
          <ac:spMkLst>
            <pc:docMk/>
            <pc:sldMk cId="3250966355" sldId="341"/>
            <ac:spMk id="6" creationId="{F26FA555-17BC-4786-9E6A-A4A75810EBF1}"/>
          </ac:spMkLst>
        </pc:spChg>
      </pc:sldChg>
      <pc:sldChg chg="addSp delSp modSp add del ord replId">
        <pc:chgData name="Joe Smith" userId="S::joe.smith@crisis.org.uk::339c0dfa-b3e8-40d0-9156-d00e9ede1f4e" providerId="AD" clId="Web-{D6D487C1-4CB0-4E82-A3E9-A856EF62543C}" dt="2018-04-19T10:07:28.489" v="340"/>
        <pc:sldMkLst>
          <pc:docMk/>
          <pc:sldMk cId="2519748267" sldId="342"/>
        </pc:sldMkLst>
        <pc:spChg chg="add del mod">
          <ac:chgData name="Joe Smith" userId="S::joe.smith@crisis.org.uk::339c0dfa-b3e8-40d0-9156-d00e9ede1f4e" providerId="AD" clId="Web-{D6D487C1-4CB0-4E82-A3E9-A856EF62543C}" dt="2018-04-19T09:42:26.545" v="128"/>
          <ac:spMkLst>
            <pc:docMk/>
            <pc:sldMk cId="2519748267" sldId="342"/>
            <ac:spMk id="4" creationId="{6C3FF1F3-4798-499C-AE0D-8156EC8468B4}"/>
          </ac:spMkLst>
        </pc:spChg>
        <pc:spChg chg="del">
          <ac:chgData name="Joe Smith" userId="S::joe.smith@crisis.org.uk::339c0dfa-b3e8-40d0-9156-d00e9ede1f4e" providerId="AD" clId="Web-{D6D487C1-4CB0-4E82-A3E9-A856EF62543C}" dt="2018-04-19T09:42:16.639" v="127"/>
          <ac:spMkLst>
            <pc:docMk/>
            <pc:sldMk cId="2519748267" sldId="342"/>
            <ac:spMk id="5" creationId="{00000000-0000-0000-0000-000000000000}"/>
          </ac:spMkLst>
        </pc:spChg>
        <pc:spChg chg="add mod">
          <ac:chgData name="Joe Smith" userId="S::joe.smith@crisis.org.uk::339c0dfa-b3e8-40d0-9156-d00e9ede1f4e" providerId="AD" clId="Web-{D6D487C1-4CB0-4E82-A3E9-A856EF62543C}" dt="2018-04-19T09:43:31.201" v="169"/>
          <ac:spMkLst>
            <pc:docMk/>
            <pc:sldMk cId="2519748267" sldId="342"/>
            <ac:spMk id="6" creationId="{9C24D3AD-9890-4F6B-9BDB-883812F64386}"/>
          </ac:spMkLst>
        </pc:spChg>
      </pc:sldChg>
      <pc:sldChg chg="addSp modSp add ord replId">
        <pc:chgData name="Joe Smith" userId="S::joe.smith@crisis.org.uk::339c0dfa-b3e8-40d0-9156-d00e9ede1f4e" providerId="AD" clId="Web-{D6D487C1-4CB0-4E82-A3E9-A856EF62543C}" dt="2018-04-19T10:05:55.115" v="339"/>
        <pc:sldMkLst>
          <pc:docMk/>
          <pc:sldMk cId="3852082656" sldId="343"/>
        </pc:sldMkLst>
        <pc:spChg chg="add mod">
          <ac:chgData name="Joe Smith" userId="S::joe.smith@crisis.org.uk::339c0dfa-b3e8-40d0-9156-d00e9ede1f4e" providerId="AD" clId="Web-{D6D487C1-4CB0-4E82-A3E9-A856EF62543C}" dt="2018-04-19T10:05:55.115" v="339"/>
          <ac:spMkLst>
            <pc:docMk/>
            <pc:sldMk cId="3852082656" sldId="343"/>
            <ac:spMk id="2" creationId="{AE8C439A-FF48-474D-8683-8A6344B90FE2}"/>
          </ac:spMkLst>
        </pc:spChg>
        <pc:spChg chg="mod">
          <ac:chgData name="Joe Smith" userId="S::joe.smith@crisis.org.uk::339c0dfa-b3e8-40d0-9156-d00e9ede1f4e" providerId="AD" clId="Web-{D6D487C1-4CB0-4E82-A3E9-A856EF62543C}" dt="2018-04-19T10:05:48.490" v="338"/>
          <ac:spMkLst>
            <pc:docMk/>
            <pc:sldMk cId="3852082656" sldId="343"/>
            <ac:spMk id="5" creationId="{00000000-0000-0000-0000-000000000000}"/>
          </ac:spMkLst>
        </pc:spChg>
      </pc:sldChg>
    </pc:docChg>
  </pc:docChgLst>
  <pc:docChgLst>
    <pc:chgData name="Trish Connolly" userId="S::trish.connolly@crisis.org.uk::74f730e1-3f09-44d5-9b1b-fdcd58531dad" providerId="AD" clId="Web-{702A6BBC-1414-46D2-A875-4D047543C0C0}"/>
    <pc:docChg chg="modSld">
      <pc:chgData name="Trish Connolly" userId="S::trish.connolly@crisis.org.uk::74f730e1-3f09-44d5-9b1b-fdcd58531dad" providerId="AD" clId="Web-{702A6BBC-1414-46D2-A875-4D047543C0C0}" dt="2018-04-19T12:42:42.790" v="26"/>
      <pc:docMkLst>
        <pc:docMk/>
      </pc:docMkLst>
      <pc:sldChg chg="modSp">
        <pc:chgData name="Trish Connolly" userId="S::trish.connolly@crisis.org.uk::74f730e1-3f09-44d5-9b1b-fdcd58531dad" providerId="AD" clId="Web-{702A6BBC-1414-46D2-A875-4D047543C0C0}" dt="2018-04-19T12:42:42.790" v="26"/>
        <pc:sldMkLst>
          <pc:docMk/>
          <pc:sldMk cId="1957795783" sldId="335"/>
        </pc:sldMkLst>
        <pc:spChg chg="mod">
          <ac:chgData name="Trish Connolly" userId="S::trish.connolly@crisis.org.uk::74f730e1-3f09-44d5-9b1b-fdcd58531dad" providerId="AD" clId="Web-{702A6BBC-1414-46D2-A875-4D047543C0C0}" dt="2018-04-19T12:42:42.790" v="26"/>
          <ac:spMkLst>
            <pc:docMk/>
            <pc:sldMk cId="1957795783" sldId="335"/>
            <ac:spMk id="5" creationId="{00000000-0000-0000-0000-000000000000}"/>
          </ac:spMkLst>
        </pc:spChg>
      </pc:sldChg>
    </pc:docChg>
  </pc:docChgLst>
  <pc:docChgLst>
    <pc:chgData name="Joe Smith" userId="S::joe.smith@crisis.org.uk::339c0dfa-b3e8-40d0-9156-d00e9ede1f4e" providerId="AD" clId="Web-{33ED87DB-2473-41DD-BA35-3CB3C5CA05C8}"/>
    <pc:docChg chg="modSld">
      <pc:chgData name="Joe Smith" userId="S::joe.smith@crisis.org.uk::339c0dfa-b3e8-40d0-9156-d00e9ede1f4e" providerId="AD" clId="Web-{33ED87DB-2473-41DD-BA35-3CB3C5CA05C8}" dt="2018-12-19T11:35:24.531" v="3" actId="1076"/>
      <pc:docMkLst>
        <pc:docMk/>
      </pc:docMkLst>
      <pc:sldChg chg="modSp">
        <pc:chgData name="Joe Smith" userId="S::joe.smith@crisis.org.uk::339c0dfa-b3e8-40d0-9156-d00e9ede1f4e" providerId="AD" clId="Web-{33ED87DB-2473-41DD-BA35-3CB3C5CA05C8}" dt="2018-12-19T11:35:24.531" v="3" actId="1076"/>
        <pc:sldMkLst>
          <pc:docMk/>
          <pc:sldMk cId="4009863391" sldId="352"/>
        </pc:sldMkLst>
        <pc:spChg chg="mod">
          <ac:chgData name="Joe Smith" userId="S::joe.smith@crisis.org.uk::339c0dfa-b3e8-40d0-9156-d00e9ede1f4e" providerId="AD" clId="Web-{33ED87DB-2473-41DD-BA35-3CB3C5CA05C8}" dt="2018-12-19T11:35:24.497" v="2" actId="1076"/>
          <ac:spMkLst>
            <pc:docMk/>
            <pc:sldMk cId="4009863391" sldId="352"/>
            <ac:spMk id="13" creationId="{D81E1E4A-D8F3-4ECF-8050-5626343DB37C}"/>
          </ac:spMkLst>
        </pc:spChg>
        <pc:spChg chg="mod">
          <ac:chgData name="Joe Smith" userId="S::joe.smith@crisis.org.uk::339c0dfa-b3e8-40d0-9156-d00e9ede1f4e" providerId="AD" clId="Web-{33ED87DB-2473-41DD-BA35-3CB3C5CA05C8}" dt="2018-12-19T11:35:15.716" v="1" actId="1076"/>
          <ac:spMkLst>
            <pc:docMk/>
            <pc:sldMk cId="4009863391" sldId="352"/>
            <ac:spMk id="14" creationId="{0B96CB89-2826-4BA6-BECA-9690AAB5057D}"/>
          </ac:spMkLst>
        </pc:spChg>
        <pc:spChg chg="mod">
          <ac:chgData name="Joe Smith" userId="S::joe.smith@crisis.org.uk::339c0dfa-b3e8-40d0-9156-d00e9ede1f4e" providerId="AD" clId="Web-{33ED87DB-2473-41DD-BA35-3CB3C5CA05C8}" dt="2018-12-19T11:35:24.531" v="3" actId="1076"/>
          <ac:spMkLst>
            <pc:docMk/>
            <pc:sldMk cId="4009863391" sldId="352"/>
            <ac:spMk id="16" creationId="{A015EEAB-B6F4-471B-9444-1FE72E75FF7F}"/>
          </ac:spMkLst>
        </pc:spChg>
        <pc:spChg chg="mod">
          <ac:chgData name="Joe Smith" userId="S::joe.smith@crisis.org.uk::339c0dfa-b3e8-40d0-9156-d00e9ede1f4e" providerId="AD" clId="Web-{33ED87DB-2473-41DD-BA35-3CB3C5CA05C8}" dt="2018-12-19T11:35:01.218" v="0" actId="1076"/>
          <ac:spMkLst>
            <pc:docMk/>
            <pc:sldMk cId="4009863391" sldId="352"/>
            <ac:spMk id="20" creationId="{9DFD7A4B-6002-497E-A5C6-5820510580EA}"/>
          </ac:spMkLst>
        </pc:spChg>
      </pc:sldChg>
    </pc:docChg>
  </pc:docChgLst>
  <pc:docChgLst>
    <pc:chgData name="Joe Smith" userId="S::joe.smith@crisis.org.uk::339c0dfa-b3e8-40d0-9156-d00e9ede1f4e" providerId="AD" clId="Web-{4DC75AEC-6A3A-49BC-A81F-D9F1D069C115}"/>
    <pc:docChg chg="addSld modSld">
      <pc:chgData name="Joe Smith" userId="S::joe.smith@crisis.org.uk::339c0dfa-b3e8-40d0-9156-d00e9ede1f4e" providerId="AD" clId="Web-{4DC75AEC-6A3A-49BC-A81F-D9F1D069C115}" dt="2018-04-24T09:04:07.718" v="55"/>
      <pc:docMkLst>
        <pc:docMk/>
      </pc:docMkLst>
      <pc:sldChg chg="modSp">
        <pc:chgData name="Joe Smith" userId="S::joe.smith@crisis.org.uk::339c0dfa-b3e8-40d0-9156-d00e9ede1f4e" providerId="AD" clId="Web-{4DC75AEC-6A3A-49BC-A81F-D9F1D069C115}" dt="2018-04-24T09:00:51.995" v="26"/>
        <pc:sldMkLst>
          <pc:docMk/>
          <pc:sldMk cId="1957795783" sldId="335"/>
        </pc:sldMkLst>
        <pc:spChg chg="mod">
          <ac:chgData name="Joe Smith" userId="S::joe.smith@crisis.org.uk::339c0dfa-b3e8-40d0-9156-d00e9ede1f4e" providerId="AD" clId="Web-{4DC75AEC-6A3A-49BC-A81F-D9F1D069C115}" dt="2018-04-24T09:00:51.995" v="26"/>
          <ac:spMkLst>
            <pc:docMk/>
            <pc:sldMk cId="1957795783" sldId="335"/>
            <ac:spMk id="5" creationId="{00000000-0000-0000-0000-000000000000}"/>
          </ac:spMkLst>
        </pc:spChg>
      </pc:sldChg>
      <pc:sldChg chg="modNotes">
        <pc:chgData name="Joe Smith" userId="S::joe.smith@crisis.org.uk::339c0dfa-b3e8-40d0-9156-d00e9ede1f4e" providerId="AD" clId="Web-{4DC75AEC-6A3A-49BC-A81F-D9F1D069C115}" dt="2018-04-24T09:03:53.358" v="53"/>
        <pc:sldMkLst>
          <pc:docMk/>
          <pc:sldMk cId="3019885931" sldId="339"/>
        </pc:sldMkLst>
      </pc:sldChg>
      <pc:sldChg chg="modNotes">
        <pc:chgData name="Joe Smith" userId="S::joe.smith@crisis.org.uk::339c0dfa-b3e8-40d0-9156-d00e9ede1f4e" providerId="AD" clId="Web-{4DC75AEC-6A3A-49BC-A81F-D9F1D069C115}" dt="2018-04-24T09:02:37.028" v="38"/>
        <pc:sldMkLst>
          <pc:docMk/>
          <pc:sldMk cId="3852082656" sldId="343"/>
        </pc:sldMkLst>
      </pc:sldChg>
      <pc:sldChg chg="modNotes">
        <pc:chgData name="Joe Smith" userId="S::joe.smith@crisis.org.uk::339c0dfa-b3e8-40d0-9156-d00e9ede1f4e" providerId="AD" clId="Web-{4DC75AEC-6A3A-49BC-A81F-D9F1D069C115}" dt="2018-04-24T09:03:37.170" v="47"/>
        <pc:sldMkLst>
          <pc:docMk/>
          <pc:sldMk cId="3301923553" sldId="345"/>
        </pc:sldMkLst>
      </pc:sldChg>
      <pc:sldChg chg="delSp new mod modClrScheme chgLayout">
        <pc:chgData name="Joe Smith" userId="S::joe.smith@crisis.org.uk::339c0dfa-b3e8-40d0-9156-d00e9ede1f4e" providerId="AD" clId="Web-{4DC75AEC-6A3A-49BC-A81F-D9F1D069C115}" dt="2018-04-24T09:04:07.718" v="55"/>
        <pc:sldMkLst>
          <pc:docMk/>
          <pc:sldMk cId="1886609881" sldId="347"/>
        </pc:sldMkLst>
        <pc:spChg chg="del">
          <ac:chgData name="Joe Smith" userId="S::joe.smith@crisis.org.uk::339c0dfa-b3e8-40d0-9156-d00e9ede1f4e" providerId="AD" clId="Web-{4DC75AEC-6A3A-49BC-A81F-D9F1D069C115}" dt="2018-04-24T09:04:07.718" v="55"/>
          <ac:spMkLst>
            <pc:docMk/>
            <pc:sldMk cId="1886609881" sldId="347"/>
            <ac:spMk id="2" creationId="{D8DBE35E-F0AF-47B6-BCD1-10C7C1009B9E}"/>
          </ac:spMkLst>
        </pc:spChg>
        <pc:spChg chg="del">
          <ac:chgData name="Joe Smith" userId="S::joe.smith@crisis.org.uk::339c0dfa-b3e8-40d0-9156-d00e9ede1f4e" providerId="AD" clId="Web-{4DC75AEC-6A3A-49BC-A81F-D9F1D069C115}" dt="2018-04-24T09:04:07.718" v="55"/>
          <ac:spMkLst>
            <pc:docMk/>
            <pc:sldMk cId="1886609881" sldId="347"/>
            <ac:spMk id="3" creationId="{5D2287D2-397B-4841-AC78-B94FDA18BA59}"/>
          </ac:spMkLst>
        </pc:spChg>
        <pc:spChg chg="del">
          <ac:chgData name="Joe Smith" userId="S::joe.smith@crisis.org.uk::339c0dfa-b3e8-40d0-9156-d00e9ede1f4e" providerId="AD" clId="Web-{4DC75AEC-6A3A-49BC-A81F-D9F1D069C115}" dt="2018-04-24T09:04:07.718" v="55"/>
          <ac:spMkLst>
            <pc:docMk/>
            <pc:sldMk cId="1886609881" sldId="347"/>
            <ac:spMk id="4" creationId="{D1591878-1245-4715-BC62-6E4EF48F8482}"/>
          </ac:spMkLst>
        </pc:spChg>
        <pc:spChg chg="del">
          <ac:chgData name="Joe Smith" userId="S::joe.smith@crisis.org.uk::339c0dfa-b3e8-40d0-9156-d00e9ede1f4e" providerId="AD" clId="Web-{4DC75AEC-6A3A-49BC-A81F-D9F1D069C115}" dt="2018-04-24T09:04:07.718" v="55"/>
          <ac:spMkLst>
            <pc:docMk/>
            <pc:sldMk cId="1886609881" sldId="347"/>
            <ac:spMk id="5" creationId="{8B2AC252-1C6A-4880-BAAF-C2DDEED0F949}"/>
          </ac:spMkLst>
        </pc:spChg>
      </pc:sldChg>
    </pc:docChg>
  </pc:docChgLst>
  <pc:docChgLst>
    <pc:chgData name="Joe Smith" userId="S::joe.smith@crisis.org.uk::339c0dfa-b3e8-40d0-9156-d00e9ede1f4e" providerId="AD" clId="Web-{0603BCD9-B076-0492-545D-95D30E216949}"/>
    <pc:docChg chg="modSld">
      <pc:chgData name="Joe Smith" userId="S::joe.smith@crisis.org.uk::339c0dfa-b3e8-40d0-9156-d00e9ede1f4e" providerId="AD" clId="Web-{0603BCD9-B076-0492-545D-95D30E216949}" dt="2019-02-19T16:21:05.719" v="6" actId="1076"/>
      <pc:docMkLst>
        <pc:docMk/>
      </pc:docMkLst>
      <pc:sldChg chg="modSp">
        <pc:chgData name="Joe Smith" userId="S::joe.smith@crisis.org.uk::339c0dfa-b3e8-40d0-9156-d00e9ede1f4e" providerId="AD" clId="Web-{0603BCD9-B076-0492-545D-95D30E216949}" dt="2019-02-19T16:21:05.719" v="6" actId="1076"/>
        <pc:sldMkLst>
          <pc:docMk/>
          <pc:sldMk cId="4009863391" sldId="352"/>
        </pc:sldMkLst>
        <pc:spChg chg="mod">
          <ac:chgData name="Joe Smith" userId="S::joe.smith@crisis.org.uk::339c0dfa-b3e8-40d0-9156-d00e9ede1f4e" providerId="AD" clId="Web-{0603BCD9-B076-0492-545D-95D30E216949}" dt="2019-02-19T16:21:05.641" v="3" actId="1076"/>
          <ac:spMkLst>
            <pc:docMk/>
            <pc:sldMk cId="4009863391" sldId="352"/>
            <ac:spMk id="12" creationId="{C9D61E36-B648-4DBB-B153-703072CC1056}"/>
          </ac:spMkLst>
        </pc:spChg>
        <pc:spChg chg="mod">
          <ac:chgData name="Joe Smith" userId="S::joe.smith@crisis.org.uk::339c0dfa-b3e8-40d0-9156-d00e9ede1f4e" providerId="AD" clId="Web-{0603BCD9-B076-0492-545D-95D30E216949}" dt="2019-02-19T16:20:41.595" v="0" actId="20577"/>
          <ac:spMkLst>
            <pc:docMk/>
            <pc:sldMk cId="4009863391" sldId="352"/>
            <ac:spMk id="14" creationId="{B3FFD169-E26E-4A86-B2B4-256626668A4F}"/>
          </ac:spMkLst>
        </pc:spChg>
        <pc:spChg chg="mod">
          <ac:chgData name="Joe Smith" userId="S::joe.smith@crisis.org.uk::339c0dfa-b3e8-40d0-9156-d00e9ede1f4e" providerId="AD" clId="Web-{0603BCD9-B076-0492-545D-95D30E216949}" dt="2019-02-19T16:20:53.141" v="2" actId="1076"/>
          <ac:spMkLst>
            <pc:docMk/>
            <pc:sldMk cId="4009863391" sldId="352"/>
            <ac:spMk id="15" creationId="{A1E8E82D-24C0-4C38-8C3B-6C00502924CE}"/>
          </ac:spMkLst>
        </pc:spChg>
        <pc:spChg chg="mod">
          <ac:chgData name="Joe Smith" userId="S::joe.smith@crisis.org.uk::339c0dfa-b3e8-40d0-9156-d00e9ede1f4e" providerId="AD" clId="Web-{0603BCD9-B076-0492-545D-95D30E216949}" dt="2019-02-19T16:21:05.672" v="4" actId="1076"/>
          <ac:spMkLst>
            <pc:docMk/>
            <pc:sldMk cId="4009863391" sldId="352"/>
            <ac:spMk id="16" creationId="{C0277F99-1D51-42F0-AB9D-E420C4BAF1B3}"/>
          </ac:spMkLst>
        </pc:spChg>
        <pc:spChg chg="mod">
          <ac:chgData name="Joe Smith" userId="S::joe.smith@crisis.org.uk::339c0dfa-b3e8-40d0-9156-d00e9ede1f4e" providerId="AD" clId="Web-{0603BCD9-B076-0492-545D-95D30E216949}" dt="2019-02-19T16:21:05.703" v="5" actId="1076"/>
          <ac:spMkLst>
            <pc:docMk/>
            <pc:sldMk cId="4009863391" sldId="352"/>
            <ac:spMk id="17" creationId="{49589963-5C2C-4A59-BAA4-DB5EC8FDA13C}"/>
          </ac:spMkLst>
        </pc:spChg>
        <pc:spChg chg="mod">
          <ac:chgData name="Joe Smith" userId="S::joe.smith@crisis.org.uk::339c0dfa-b3e8-40d0-9156-d00e9ede1f4e" providerId="AD" clId="Web-{0603BCD9-B076-0492-545D-95D30E216949}" dt="2019-02-19T16:21:05.719" v="6" actId="1076"/>
          <ac:spMkLst>
            <pc:docMk/>
            <pc:sldMk cId="4009863391" sldId="352"/>
            <ac:spMk id="18" creationId="{D2035B0B-B1CF-48F9-88D5-7F934E110F90}"/>
          </ac:spMkLst>
        </pc:spChg>
      </pc:sldChg>
    </pc:docChg>
  </pc:docChgLst>
  <pc:docChgLst>
    <pc:chgData name="Joe Smith" userId="S::joe.smith@crisis.org.uk::339c0dfa-b3e8-40d0-9156-d00e9ede1f4e" providerId="AD" clId="Web-{8985162E-46B1-4BE4-B298-19AED4EFE65B}"/>
    <pc:docChg chg="modSld">
      <pc:chgData name="Joe Smith" userId="S::joe.smith@crisis.org.uk::339c0dfa-b3e8-40d0-9156-d00e9ede1f4e" providerId="AD" clId="Web-{8985162E-46B1-4BE4-B298-19AED4EFE65B}" dt="2018-11-11T23:10:41.812" v="112"/>
      <pc:docMkLst>
        <pc:docMk/>
      </pc:docMkLst>
      <pc:sldChg chg="modSp modNotes">
        <pc:chgData name="Joe Smith" userId="S::joe.smith@crisis.org.uk::339c0dfa-b3e8-40d0-9156-d00e9ede1f4e" providerId="AD" clId="Web-{8985162E-46B1-4BE4-B298-19AED4EFE65B}" dt="2018-11-11T23:10:41.812" v="112"/>
        <pc:sldMkLst>
          <pc:docMk/>
          <pc:sldMk cId="1482923499" sldId="260"/>
        </pc:sldMkLst>
        <pc:spChg chg="mod">
          <ac:chgData name="Joe Smith" userId="S::joe.smith@crisis.org.uk::339c0dfa-b3e8-40d0-9156-d00e9ede1f4e" providerId="AD" clId="Web-{8985162E-46B1-4BE4-B298-19AED4EFE65B}" dt="2018-11-11T22:52:38.648" v="100" actId="20577"/>
          <ac:spMkLst>
            <pc:docMk/>
            <pc:sldMk cId="1482923499" sldId="260"/>
            <ac:spMk id="2" creationId="{00000000-0000-0000-0000-000000000000}"/>
          </ac:spMkLst>
        </pc:spChg>
      </pc:sldChg>
    </pc:docChg>
  </pc:docChgLst>
  <pc:docChgLst>
    <pc:chgData name="Joe Smith" userId="S::joe.smith@crisis.org.uk::339c0dfa-b3e8-40d0-9156-d00e9ede1f4e" providerId="AD" clId="Web-{5AA2F143-C7D8-4154-A85C-BD0690853C33}"/>
    <pc:docChg chg="addSld modSld">
      <pc:chgData name="Joe Smith" userId="S::joe.smith@crisis.org.uk::339c0dfa-b3e8-40d0-9156-d00e9ede1f4e" providerId="AD" clId="Web-{5AA2F143-C7D8-4154-A85C-BD0690853C33}" dt="2018-04-23T11:31:01.502" v="155"/>
      <pc:docMkLst>
        <pc:docMk/>
      </pc:docMkLst>
      <pc:sldChg chg="modSp">
        <pc:chgData name="Joe Smith" userId="S::joe.smith@crisis.org.uk::339c0dfa-b3e8-40d0-9156-d00e9ede1f4e" providerId="AD" clId="Web-{5AA2F143-C7D8-4154-A85C-BD0690853C33}" dt="2018-04-23T11:28:09.017" v="120"/>
        <pc:sldMkLst>
          <pc:docMk/>
          <pc:sldMk cId="1957795783" sldId="335"/>
        </pc:sldMkLst>
        <pc:spChg chg="mod">
          <ac:chgData name="Joe Smith" userId="S::joe.smith@crisis.org.uk::339c0dfa-b3e8-40d0-9156-d00e9ede1f4e" providerId="AD" clId="Web-{5AA2F143-C7D8-4154-A85C-BD0690853C33}" dt="2018-04-23T11:28:09.017" v="120"/>
          <ac:spMkLst>
            <pc:docMk/>
            <pc:sldMk cId="1957795783" sldId="335"/>
            <ac:spMk id="3" creationId="{00000000-0000-0000-0000-000000000000}"/>
          </ac:spMkLst>
        </pc:spChg>
        <pc:spChg chg="mod">
          <ac:chgData name="Joe Smith" userId="S::joe.smith@crisis.org.uk::339c0dfa-b3e8-40d0-9156-d00e9ede1f4e" providerId="AD" clId="Web-{5AA2F143-C7D8-4154-A85C-BD0690853C33}" dt="2018-04-23T11:22:50.642" v="75"/>
          <ac:spMkLst>
            <pc:docMk/>
            <pc:sldMk cId="1957795783" sldId="335"/>
            <ac:spMk id="5" creationId="{00000000-0000-0000-0000-000000000000}"/>
          </ac:spMkLst>
        </pc:spChg>
      </pc:sldChg>
      <pc:sldChg chg="delSp modSp">
        <pc:chgData name="Joe Smith" userId="S::joe.smith@crisis.org.uk::339c0dfa-b3e8-40d0-9156-d00e9ede1f4e" providerId="AD" clId="Web-{5AA2F143-C7D8-4154-A85C-BD0690853C33}" dt="2018-04-23T11:31:01.502" v="155"/>
        <pc:sldMkLst>
          <pc:docMk/>
          <pc:sldMk cId="3852082656" sldId="343"/>
        </pc:sldMkLst>
        <pc:spChg chg="del">
          <ac:chgData name="Joe Smith" userId="S::joe.smith@crisis.org.uk::339c0dfa-b3e8-40d0-9156-d00e9ede1f4e" providerId="AD" clId="Web-{5AA2F143-C7D8-4154-A85C-BD0690853C33}" dt="2018-04-23T11:24:52.939" v="113"/>
          <ac:spMkLst>
            <pc:docMk/>
            <pc:sldMk cId="3852082656" sldId="343"/>
            <ac:spMk id="2" creationId="{AE8C439A-FF48-474D-8683-8A6344B90FE2}"/>
          </ac:spMkLst>
        </pc:spChg>
        <pc:spChg chg="mod">
          <ac:chgData name="Joe Smith" userId="S::joe.smith@crisis.org.uk::339c0dfa-b3e8-40d0-9156-d00e9ede1f4e" providerId="AD" clId="Web-{5AA2F143-C7D8-4154-A85C-BD0690853C33}" dt="2018-04-23T11:23:14.236" v="82"/>
          <ac:spMkLst>
            <pc:docMk/>
            <pc:sldMk cId="3852082656" sldId="343"/>
            <ac:spMk id="3" creationId="{00000000-0000-0000-0000-000000000000}"/>
          </ac:spMkLst>
        </pc:spChg>
        <pc:spChg chg="mod">
          <ac:chgData name="Joe Smith" userId="S::joe.smith@crisis.org.uk::339c0dfa-b3e8-40d0-9156-d00e9ede1f4e" providerId="AD" clId="Web-{5AA2F143-C7D8-4154-A85C-BD0690853C33}" dt="2018-04-23T11:31:01.502" v="155"/>
          <ac:spMkLst>
            <pc:docMk/>
            <pc:sldMk cId="3852082656" sldId="343"/>
            <ac:spMk id="5" creationId="{00000000-0000-0000-0000-000000000000}"/>
          </ac:spMkLst>
        </pc:spChg>
      </pc:sldChg>
      <pc:sldChg chg="addSp delSp modSp add replId">
        <pc:chgData name="Joe Smith" userId="S::joe.smith@crisis.org.uk::339c0dfa-b3e8-40d0-9156-d00e9ede1f4e" providerId="AD" clId="Web-{5AA2F143-C7D8-4154-A85C-BD0690853C33}" dt="2018-04-23T11:24:38.205" v="110"/>
        <pc:sldMkLst>
          <pc:docMk/>
          <pc:sldMk cId="2297396324" sldId="346"/>
        </pc:sldMkLst>
        <pc:spChg chg="mod">
          <ac:chgData name="Joe Smith" userId="S::joe.smith@crisis.org.uk::339c0dfa-b3e8-40d0-9156-d00e9ede1f4e" providerId="AD" clId="Web-{5AA2F143-C7D8-4154-A85C-BD0690853C33}" dt="2018-04-23T11:24:38.205" v="110"/>
          <ac:spMkLst>
            <pc:docMk/>
            <pc:sldMk cId="2297396324" sldId="346"/>
            <ac:spMk id="2" creationId="{AE8C439A-FF48-474D-8683-8A6344B90FE2}"/>
          </ac:spMkLst>
        </pc:spChg>
        <pc:spChg chg="mod">
          <ac:chgData name="Joe Smith" userId="S::joe.smith@crisis.org.uk::339c0dfa-b3e8-40d0-9156-d00e9ede1f4e" providerId="AD" clId="Web-{5AA2F143-C7D8-4154-A85C-BD0690853C33}" dt="2018-04-23T11:23:31.048" v="88"/>
          <ac:spMkLst>
            <pc:docMk/>
            <pc:sldMk cId="2297396324" sldId="346"/>
            <ac:spMk id="3" creationId="{00000000-0000-0000-0000-000000000000}"/>
          </ac:spMkLst>
        </pc:spChg>
        <pc:spChg chg="del">
          <ac:chgData name="Joe Smith" userId="S::joe.smith@crisis.org.uk::339c0dfa-b3e8-40d0-9156-d00e9ede1f4e" providerId="AD" clId="Web-{5AA2F143-C7D8-4154-A85C-BD0690853C33}" dt="2018-04-23T11:23:35.048" v="91"/>
          <ac:spMkLst>
            <pc:docMk/>
            <pc:sldMk cId="2297396324" sldId="346"/>
            <ac:spMk id="5" creationId="{00000000-0000-0000-0000-000000000000}"/>
          </ac:spMkLst>
        </pc:spChg>
        <pc:spChg chg="add del mod">
          <ac:chgData name="Joe Smith" userId="S::joe.smith@crisis.org.uk::339c0dfa-b3e8-40d0-9156-d00e9ede1f4e" providerId="AD" clId="Web-{5AA2F143-C7D8-4154-A85C-BD0690853C33}" dt="2018-04-23T11:23:39.002" v="92"/>
          <ac:spMkLst>
            <pc:docMk/>
            <pc:sldMk cId="2297396324" sldId="346"/>
            <ac:spMk id="6" creationId="{82565A6B-1990-4FB7-AF76-1B39CC82A44B}"/>
          </ac:spMkLst>
        </pc:spChg>
      </pc:sldChg>
    </pc:docChg>
  </pc:docChgLst>
  <pc:docChgLst>
    <pc:chgData name="Joe Smith" userId="S::joe.smith@crisis.org.uk::339c0dfa-b3e8-40d0-9156-d00e9ede1f4e" providerId="AD" clId="Web-{817630D8-39F5-2A44-D418-8BDCAE79C8C3}"/>
    <pc:docChg chg="modSld">
      <pc:chgData name="Joe Smith" userId="S::joe.smith@crisis.org.uk::339c0dfa-b3e8-40d0-9156-d00e9ede1f4e" providerId="AD" clId="Web-{817630D8-39F5-2A44-D418-8BDCAE79C8C3}" dt="2019-05-02T16:04:02.672" v="219" actId="20577"/>
      <pc:docMkLst>
        <pc:docMk/>
      </pc:docMkLst>
      <pc:sldChg chg="addSp delSp modSp">
        <pc:chgData name="Joe Smith" userId="S::joe.smith@crisis.org.uk::339c0dfa-b3e8-40d0-9156-d00e9ede1f4e" providerId="AD" clId="Web-{817630D8-39F5-2A44-D418-8BDCAE79C8C3}" dt="2019-05-02T16:04:02.672" v="219" actId="20577"/>
        <pc:sldMkLst>
          <pc:docMk/>
          <pc:sldMk cId="2015437338" sldId="364"/>
        </pc:sldMkLst>
        <pc:spChg chg="mod">
          <ac:chgData name="Joe Smith" userId="S::joe.smith@crisis.org.uk::339c0dfa-b3e8-40d0-9156-d00e9ede1f4e" providerId="AD" clId="Web-{817630D8-39F5-2A44-D418-8BDCAE79C8C3}" dt="2019-05-02T16:00:16.530" v="112" actId="1076"/>
          <ac:spMkLst>
            <pc:docMk/>
            <pc:sldMk cId="2015437338" sldId="364"/>
            <ac:spMk id="2" creationId="{AF358089-2733-43D9-946F-18C43AC59056}"/>
          </ac:spMkLst>
        </pc:spChg>
        <pc:spChg chg="add mod">
          <ac:chgData name="Joe Smith" userId="S::joe.smith@crisis.org.uk::339c0dfa-b3e8-40d0-9156-d00e9ede1f4e" providerId="AD" clId="Web-{817630D8-39F5-2A44-D418-8BDCAE79C8C3}" dt="2019-05-02T15:57:04.811" v="41"/>
          <ac:spMkLst>
            <pc:docMk/>
            <pc:sldMk cId="2015437338" sldId="364"/>
            <ac:spMk id="4" creationId="{7C2B6A29-9C4D-43A3-A9BB-25C2A3EC9430}"/>
          </ac:spMkLst>
        </pc:spChg>
        <pc:spChg chg="mod">
          <ac:chgData name="Joe Smith" userId="S::joe.smith@crisis.org.uk::339c0dfa-b3e8-40d0-9156-d00e9ede1f4e" providerId="AD" clId="Web-{817630D8-39F5-2A44-D418-8BDCAE79C8C3}" dt="2019-05-02T16:00:18.702" v="113" actId="1076"/>
          <ac:spMkLst>
            <pc:docMk/>
            <pc:sldMk cId="2015437338" sldId="364"/>
            <ac:spMk id="14" creationId="{00000000-0000-0000-0000-000000000000}"/>
          </ac:spMkLst>
        </pc:spChg>
        <pc:spChg chg="mod">
          <ac:chgData name="Joe Smith" userId="S::joe.smith@crisis.org.uk::339c0dfa-b3e8-40d0-9156-d00e9ede1f4e" providerId="AD" clId="Web-{817630D8-39F5-2A44-D418-8BDCAE79C8C3}" dt="2019-05-02T16:01:16.546" v="137" actId="14100"/>
          <ac:spMkLst>
            <pc:docMk/>
            <pc:sldMk cId="2015437338" sldId="364"/>
            <ac:spMk id="15" creationId="{00000000-0000-0000-0000-000000000000}"/>
          </ac:spMkLst>
        </pc:spChg>
        <pc:spChg chg="mod">
          <ac:chgData name="Joe Smith" userId="S::joe.smith@crisis.org.uk::339c0dfa-b3e8-40d0-9156-d00e9ede1f4e" providerId="AD" clId="Web-{817630D8-39F5-2A44-D418-8BDCAE79C8C3}" dt="2019-05-02T15:57:27.764" v="44" actId="1076"/>
          <ac:spMkLst>
            <pc:docMk/>
            <pc:sldMk cId="2015437338" sldId="364"/>
            <ac:spMk id="18" creationId="{00000000-0000-0000-0000-000000000000}"/>
          </ac:spMkLst>
        </pc:spChg>
        <pc:spChg chg="mod">
          <ac:chgData name="Joe Smith" userId="S::joe.smith@crisis.org.uk::339c0dfa-b3e8-40d0-9156-d00e9ede1f4e" providerId="AD" clId="Web-{817630D8-39F5-2A44-D418-8BDCAE79C8C3}" dt="2019-05-02T15:59:17.937" v="71" actId="14100"/>
          <ac:spMkLst>
            <pc:docMk/>
            <pc:sldMk cId="2015437338" sldId="364"/>
            <ac:spMk id="19" creationId="{00000000-0000-0000-0000-000000000000}"/>
          </ac:spMkLst>
        </pc:spChg>
        <pc:spChg chg="add mod">
          <ac:chgData name="Joe Smith" userId="S::joe.smith@crisis.org.uk::339c0dfa-b3e8-40d0-9156-d00e9ede1f4e" providerId="AD" clId="Web-{817630D8-39F5-2A44-D418-8BDCAE79C8C3}" dt="2019-05-02T16:00:10.077" v="111" actId="1076"/>
          <ac:spMkLst>
            <pc:docMk/>
            <pc:sldMk cId="2015437338" sldId="364"/>
            <ac:spMk id="24" creationId="{B081CE99-7C9F-4177-AE94-15D059064ACA}"/>
          </ac:spMkLst>
        </pc:spChg>
        <pc:spChg chg="add mod">
          <ac:chgData name="Joe Smith" userId="S::joe.smith@crisis.org.uk::339c0dfa-b3e8-40d0-9156-d00e9ede1f4e" providerId="AD" clId="Web-{817630D8-39F5-2A44-D418-8BDCAE79C8C3}" dt="2019-05-02T16:00:04.546" v="110" actId="1076"/>
          <ac:spMkLst>
            <pc:docMk/>
            <pc:sldMk cId="2015437338" sldId="364"/>
            <ac:spMk id="25" creationId="{25A0F344-0E2B-45C4-A8CD-C1D737E8F2A0}"/>
          </ac:spMkLst>
        </pc:spChg>
        <pc:spChg chg="add mod">
          <ac:chgData name="Joe Smith" userId="S::joe.smith@crisis.org.uk::339c0dfa-b3e8-40d0-9156-d00e9ede1f4e" providerId="AD" clId="Web-{817630D8-39F5-2A44-D418-8BDCAE79C8C3}" dt="2019-05-02T16:02:01.437" v="154" actId="20577"/>
          <ac:spMkLst>
            <pc:docMk/>
            <pc:sldMk cId="2015437338" sldId="364"/>
            <ac:spMk id="26" creationId="{DB144F67-493A-4A20-8DCF-80156B86CEA5}"/>
          </ac:spMkLst>
        </pc:spChg>
        <pc:spChg chg="add mod">
          <ac:chgData name="Joe Smith" userId="S::joe.smith@crisis.org.uk::339c0dfa-b3e8-40d0-9156-d00e9ede1f4e" providerId="AD" clId="Web-{817630D8-39F5-2A44-D418-8BDCAE79C8C3}" dt="2019-05-02T16:04:02.672" v="219" actId="20577"/>
          <ac:spMkLst>
            <pc:docMk/>
            <pc:sldMk cId="2015437338" sldId="364"/>
            <ac:spMk id="27" creationId="{9A0A448B-DA76-4662-8C38-D5C0EE4C5986}"/>
          </ac:spMkLst>
        </pc:spChg>
        <pc:spChg chg="add mod">
          <ac:chgData name="Joe Smith" userId="S::joe.smith@crisis.org.uk::339c0dfa-b3e8-40d0-9156-d00e9ede1f4e" providerId="AD" clId="Web-{817630D8-39F5-2A44-D418-8BDCAE79C8C3}" dt="2019-05-02T16:02:53.609" v="169" actId="1076"/>
          <ac:spMkLst>
            <pc:docMk/>
            <pc:sldMk cId="2015437338" sldId="364"/>
            <ac:spMk id="28" creationId="{8C8E0CE9-1784-4DDC-91F2-FDD81246E4D2}"/>
          </ac:spMkLst>
        </pc:spChg>
        <pc:spChg chg="del mod">
          <ac:chgData name="Joe Smith" userId="S::joe.smith@crisis.org.uk::339c0dfa-b3e8-40d0-9156-d00e9ede1f4e" providerId="AD" clId="Web-{817630D8-39F5-2A44-D418-8BDCAE79C8C3}" dt="2019-05-02T15:56:39.061" v="38"/>
          <ac:spMkLst>
            <pc:docMk/>
            <pc:sldMk cId="2015437338" sldId="364"/>
            <ac:spMk id="47" creationId="{33F55487-387C-410A-AE4E-EC4341467E5D}"/>
          </ac:spMkLst>
        </pc:spChg>
      </pc:sldChg>
      <pc:sldChg chg="modSp">
        <pc:chgData name="Joe Smith" userId="S::joe.smith@crisis.org.uk::339c0dfa-b3e8-40d0-9156-d00e9ede1f4e" providerId="AD" clId="Web-{817630D8-39F5-2A44-D418-8BDCAE79C8C3}" dt="2019-05-02T15:55:37.170" v="7" actId="20577"/>
        <pc:sldMkLst>
          <pc:docMk/>
          <pc:sldMk cId="1405186216" sldId="365"/>
        </pc:sldMkLst>
        <pc:spChg chg="mod">
          <ac:chgData name="Joe Smith" userId="S::joe.smith@crisis.org.uk::339c0dfa-b3e8-40d0-9156-d00e9ede1f4e" providerId="AD" clId="Web-{817630D8-39F5-2A44-D418-8BDCAE79C8C3}" dt="2019-05-02T15:55:37.170" v="7" actId="20577"/>
          <ac:spMkLst>
            <pc:docMk/>
            <pc:sldMk cId="1405186216" sldId="365"/>
            <ac:spMk id="3" creationId="{336E2A3F-0CAA-4827-9274-141B5E49E6F1}"/>
          </ac:spMkLst>
        </pc:spChg>
      </pc:sldChg>
    </pc:docChg>
  </pc:docChgLst>
  <pc:docChgLst>
    <pc:chgData clId="Web-{0603BCD9-B076-0492-545D-95D30E216949}"/>
    <pc:docChg chg="modSld">
      <pc:chgData name="" userId="" providerId="" clId="Web-{0603BCD9-B076-0492-545D-95D30E216949}" dt="2019-02-19T16:20:35.860" v="11" actId="20577"/>
      <pc:docMkLst>
        <pc:docMk/>
      </pc:docMkLst>
      <pc:sldChg chg="modSp">
        <pc:chgData name="" userId="" providerId="" clId="Web-{0603BCD9-B076-0492-545D-95D30E216949}" dt="2019-02-19T16:20:35.860" v="10" actId="20577"/>
        <pc:sldMkLst>
          <pc:docMk/>
          <pc:sldMk cId="4009863391" sldId="352"/>
        </pc:sldMkLst>
        <pc:spChg chg="mod">
          <ac:chgData name="" userId="" providerId="" clId="Web-{0603BCD9-B076-0492-545D-95D30E216949}" dt="2019-02-19T16:20:35.860" v="10" actId="20577"/>
          <ac:spMkLst>
            <pc:docMk/>
            <pc:sldMk cId="4009863391" sldId="352"/>
            <ac:spMk id="14" creationId="{B3FFD169-E26E-4A86-B2B4-256626668A4F}"/>
          </ac:spMkLst>
        </pc:spChg>
      </pc:sldChg>
    </pc:docChg>
  </pc:docChgLst>
  <pc:docChgLst>
    <pc:chgData name="Joe Smith" userId="S::joe.smith@crisis.org.uk::339c0dfa-b3e8-40d0-9156-d00e9ede1f4e" providerId="AD" clId="Web-{8D918F9F-0F81-97AC-2BA7-3E1B52C0F6F1}"/>
    <pc:docChg chg="addSld delSld modSld">
      <pc:chgData name="Joe Smith" userId="S::joe.smith@crisis.org.uk::339c0dfa-b3e8-40d0-9156-d00e9ede1f4e" providerId="AD" clId="Web-{8D918F9F-0F81-97AC-2BA7-3E1B52C0F6F1}" dt="2019-05-21T14:03:17.560" v="2026"/>
      <pc:docMkLst>
        <pc:docMk/>
      </pc:docMkLst>
      <pc:sldChg chg="addSp delSp modSp modNotes">
        <pc:chgData name="Joe Smith" userId="S::joe.smith@crisis.org.uk::339c0dfa-b3e8-40d0-9156-d00e9ede1f4e" providerId="AD" clId="Web-{8D918F9F-0F81-97AC-2BA7-3E1B52C0F6F1}" dt="2019-05-21T14:03:17.560" v="2026"/>
        <pc:sldMkLst>
          <pc:docMk/>
          <pc:sldMk cId="1849901946" sldId="383"/>
        </pc:sldMkLst>
        <pc:spChg chg="mod">
          <ac:chgData name="Joe Smith" userId="S::joe.smith@crisis.org.uk::339c0dfa-b3e8-40d0-9156-d00e9ede1f4e" providerId="AD" clId="Web-{8D918F9F-0F81-97AC-2BA7-3E1B52C0F6F1}" dt="2019-05-21T13:52:19.756" v="1817" actId="1076"/>
          <ac:spMkLst>
            <pc:docMk/>
            <pc:sldMk cId="1849901946" sldId="383"/>
            <ac:spMk id="3" creationId="{B7198A4C-6DC0-45B9-A047-B75E14E6D01C}"/>
          </ac:spMkLst>
        </pc:spChg>
        <pc:spChg chg="del">
          <ac:chgData name="Joe Smith" userId="S::joe.smith@crisis.org.uk::339c0dfa-b3e8-40d0-9156-d00e9ede1f4e" providerId="AD" clId="Web-{8D918F9F-0F81-97AC-2BA7-3E1B52C0F6F1}" dt="2019-05-21T13:00:49.210" v="15"/>
          <ac:spMkLst>
            <pc:docMk/>
            <pc:sldMk cId="1849901946" sldId="383"/>
            <ac:spMk id="4" creationId="{5F04A916-E626-4948-A116-4C6A847883CA}"/>
          </ac:spMkLst>
        </pc:spChg>
        <pc:spChg chg="del">
          <ac:chgData name="Joe Smith" userId="S::joe.smith@crisis.org.uk::339c0dfa-b3e8-40d0-9156-d00e9ede1f4e" providerId="AD" clId="Web-{8D918F9F-0F81-97AC-2BA7-3E1B52C0F6F1}" dt="2019-05-21T13:00:42.335" v="0"/>
          <ac:spMkLst>
            <pc:docMk/>
            <pc:sldMk cId="1849901946" sldId="383"/>
            <ac:spMk id="5" creationId="{31A0813C-497C-485B-8C6A-8F580843AAF6}"/>
          </ac:spMkLst>
        </pc:spChg>
        <pc:spChg chg="del">
          <ac:chgData name="Joe Smith" userId="S::joe.smith@crisis.org.uk::339c0dfa-b3e8-40d0-9156-d00e9ede1f4e" providerId="AD" clId="Web-{8D918F9F-0F81-97AC-2BA7-3E1B52C0F6F1}" dt="2019-05-21T13:00:42.351" v="14"/>
          <ac:spMkLst>
            <pc:docMk/>
            <pc:sldMk cId="1849901946" sldId="383"/>
            <ac:spMk id="6" creationId="{23C0D4C6-BC72-487C-86A8-22F21A056689}"/>
          </ac:spMkLst>
        </pc:spChg>
        <pc:spChg chg="del">
          <ac:chgData name="Joe Smith" userId="S::joe.smith@crisis.org.uk::339c0dfa-b3e8-40d0-9156-d00e9ede1f4e" providerId="AD" clId="Web-{8D918F9F-0F81-97AC-2BA7-3E1B52C0F6F1}" dt="2019-05-21T13:00:42.351" v="12"/>
          <ac:spMkLst>
            <pc:docMk/>
            <pc:sldMk cId="1849901946" sldId="383"/>
            <ac:spMk id="7" creationId="{34F6F47D-12C3-40A5-9173-4441E7F924A3}"/>
          </ac:spMkLst>
        </pc:spChg>
        <pc:spChg chg="del">
          <ac:chgData name="Joe Smith" userId="S::joe.smith@crisis.org.uk::339c0dfa-b3e8-40d0-9156-d00e9ede1f4e" providerId="AD" clId="Web-{8D918F9F-0F81-97AC-2BA7-3E1B52C0F6F1}" dt="2019-05-21T13:00:42.351" v="11"/>
          <ac:spMkLst>
            <pc:docMk/>
            <pc:sldMk cId="1849901946" sldId="383"/>
            <ac:spMk id="14" creationId="{92300AD3-87A2-45EB-8053-F8A7D4ACD9B2}"/>
          </ac:spMkLst>
        </pc:spChg>
        <pc:spChg chg="del">
          <ac:chgData name="Joe Smith" userId="S::joe.smith@crisis.org.uk::339c0dfa-b3e8-40d0-9156-d00e9ede1f4e" providerId="AD" clId="Web-{8D918F9F-0F81-97AC-2BA7-3E1B52C0F6F1}" dt="2019-05-21T13:00:42.351" v="10"/>
          <ac:spMkLst>
            <pc:docMk/>
            <pc:sldMk cId="1849901946" sldId="383"/>
            <ac:spMk id="15" creationId="{7C273596-6A10-4AB8-BD76-B61DE315A728}"/>
          </ac:spMkLst>
        </pc:spChg>
        <pc:spChg chg="del">
          <ac:chgData name="Joe Smith" userId="S::joe.smith@crisis.org.uk::339c0dfa-b3e8-40d0-9156-d00e9ede1f4e" providerId="AD" clId="Web-{8D918F9F-0F81-97AC-2BA7-3E1B52C0F6F1}" dt="2019-05-21T13:00:42.351" v="9"/>
          <ac:spMkLst>
            <pc:docMk/>
            <pc:sldMk cId="1849901946" sldId="383"/>
            <ac:spMk id="16" creationId="{DE23E94D-2519-4359-AC67-6AC1F54BFBA7}"/>
          </ac:spMkLst>
        </pc:spChg>
        <pc:spChg chg="del">
          <ac:chgData name="Joe Smith" userId="S::joe.smith@crisis.org.uk::339c0dfa-b3e8-40d0-9156-d00e9ede1f4e" providerId="AD" clId="Web-{8D918F9F-0F81-97AC-2BA7-3E1B52C0F6F1}" dt="2019-05-21T13:00:42.351" v="8"/>
          <ac:spMkLst>
            <pc:docMk/>
            <pc:sldMk cId="1849901946" sldId="383"/>
            <ac:spMk id="17" creationId="{2A7E859B-FBC1-4A71-8E15-A700C9C9DE08}"/>
          </ac:spMkLst>
        </pc:spChg>
        <pc:spChg chg="del">
          <ac:chgData name="Joe Smith" userId="S::joe.smith@crisis.org.uk::339c0dfa-b3e8-40d0-9156-d00e9ede1f4e" providerId="AD" clId="Web-{8D918F9F-0F81-97AC-2BA7-3E1B52C0F6F1}" dt="2019-05-21T13:00:42.351" v="7"/>
          <ac:spMkLst>
            <pc:docMk/>
            <pc:sldMk cId="1849901946" sldId="383"/>
            <ac:spMk id="18" creationId="{CE1B430F-4AFD-4327-B18C-ED2551227D2C}"/>
          </ac:spMkLst>
        </pc:spChg>
        <pc:spChg chg="del">
          <ac:chgData name="Joe Smith" userId="S::joe.smith@crisis.org.uk::339c0dfa-b3e8-40d0-9156-d00e9ede1f4e" providerId="AD" clId="Web-{8D918F9F-0F81-97AC-2BA7-3E1B52C0F6F1}" dt="2019-05-21T13:00:42.351" v="6"/>
          <ac:spMkLst>
            <pc:docMk/>
            <pc:sldMk cId="1849901946" sldId="383"/>
            <ac:spMk id="19" creationId="{FA6C10CE-8E0E-48A7-A40E-E40D69483311}"/>
          </ac:spMkLst>
        </pc:spChg>
        <pc:spChg chg="del">
          <ac:chgData name="Joe Smith" userId="S::joe.smith@crisis.org.uk::339c0dfa-b3e8-40d0-9156-d00e9ede1f4e" providerId="AD" clId="Web-{8D918F9F-0F81-97AC-2BA7-3E1B52C0F6F1}" dt="2019-05-21T13:00:42.351" v="5"/>
          <ac:spMkLst>
            <pc:docMk/>
            <pc:sldMk cId="1849901946" sldId="383"/>
            <ac:spMk id="21" creationId="{695B7439-24F9-4297-B155-4DB513EC849F}"/>
          </ac:spMkLst>
        </pc:spChg>
        <pc:spChg chg="del">
          <ac:chgData name="Joe Smith" userId="S::joe.smith@crisis.org.uk::339c0dfa-b3e8-40d0-9156-d00e9ede1f4e" providerId="AD" clId="Web-{8D918F9F-0F81-97AC-2BA7-3E1B52C0F6F1}" dt="2019-05-21T13:00:42.351" v="4"/>
          <ac:spMkLst>
            <pc:docMk/>
            <pc:sldMk cId="1849901946" sldId="383"/>
            <ac:spMk id="23" creationId="{62A6E890-CD91-4C0A-9C2C-1AB7FACDD81F}"/>
          </ac:spMkLst>
        </pc:spChg>
        <pc:spChg chg="del">
          <ac:chgData name="Joe Smith" userId="S::joe.smith@crisis.org.uk::339c0dfa-b3e8-40d0-9156-d00e9ede1f4e" providerId="AD" clId="Web-{8D918F9F-0F81-97AC-2BA7-3E1B52C0F6F1}" dt="2019-05-21T13:00:42.351" v="3"/>
          <ac:spMkLst>
            <pc:docMk/>
            <pc:sldMk cId="1849901946" sldId="383"/>
            <ac:spMk id="24" creationId="{E915B1C3-D2D2-41C8-B8C4-E0D1C05E7B4A}"/>
          </ac:spMkLst>
        </pc:spChg>
        <pc:spChg chg="del">
          <ac:chgData name="Joe Smith" userId="S::joe.smith@crisis.org.uk::339c0dfa-b3e8-40d0-9156-d00e9ede1f4e" providerId="AD" clId="Web-{8D918F9F-0F81-97AC-2BA7-3E1B52C0F6F1}" dt="2019-05-21T13:00:42.351" v="2"/>
          <ac:spMkLst>
            <pc:docMk/>
            <pc:sldMk cId="1849901946" sldId="383"/>
            <ac:spMk id="25" creationId="{2F4A6305-1B39-4DDD-A52B-6A64E21E6408}"/>
          </ac:spMkLst>
        </pc:spChg>
        <pc:spChg chg="del">
          <ac:chgData name="Joe Smith" userId="S::joe.smith@crisis.org.uk::339c0dfa-b3e8-40d0-9156-d00e9ede1f4e" providerId="AD" clId="Web-{8D918F9F-0F81-97AC-2BA7-3E1B52C0F6F1}" dt="2019-05-21T13:00:42.335" v="1"/>
          <ac:spMkLst>
            <pc:docMk/>
            <pc:sldMk cId="1849901946" sldId="383"/>
            <ac:spMk id="27" creationId="{A4DE9EEC-3217-4E8E-A91F-A46AFD3DC2CC}"/>
          </ac:spMkLst>
        </pc:spChg>
        <pc:graphicFrameChg chg="del">
          <ac:chgData name="Joe Smith" userId="S::joe.smith@crisis.org.uk::339c0dfa-b3e8-40d0-9156-d00e9ede1f4e" providerId="AD" clId="Web-{8D918F9F-0F81-97AC-2BA7-3E1B52C0F6F1}" dt="2019-05-21T13:00:42.351" v="13"/>
          <ac:graphicFrameMkLst>
            <pc:docMk/>
            <pc:sldMk cId="1849901946" sldId="383"/>
            <ac:graphicFrameMk id="2" creationId="{D9C586F0-6F60-4103-8C97-F3E3622B08E6}"/>
          </ac:graphicFrameMkLst>
        </pc:graphicFrameChg>
        <pc:graphicFrameChg chg="add mod modGraphic">
          <ac:chgData name="Joe Smith" userId="S::joe.smith@crisis.org.uk::339c0dfa-b3e8-40d0-9156-d00e9ede1f4e" providerId="AD" clId="Web-{8D918F9F-0F81-97AC-2BA7-3E1B52C0F6F1}" dt="2019-05-21T13:57:26.619" v="1905"/>
          <ac:graphicFrameMkLst>
            <pc:docMk/>
            <pc:sldMk cId="1849901946" sldId="383"/>
            <ac:graphicFrameMk id="8" creationId="{41BAC544-243E-4443-970D-1501C552F744}"/>
          </ac:graphicFrameMkLst>
        </pc:graphicFrameChg>
        <pc:graphicFrameChg chg="add mod modGraphic">
          <ac:chgData name="Joe Smith" userId="S::joe.smith@crisis.org.uk::339c0dfa-b3e8-40d0-9156-d00e9ede1f4e" providerId="AD" clId="Web-{8D918F9F-0F81-97AC-2BA7-3E1B52C0F6F1}" dt="2019-05-21T14:03:17.560" v="2026"/>
          <ac:graphicFrameMkLst>
            <pc:docMk/>
            <pc:sldMk cId="1849901946" sldId="383"/>
            <ac:graphicFrameMk id="10" creationId="{8EE4D056-221F-4D39-9BFF-9E2F8B9F151F}"/>
          </ac:graphicFrameMkLst>
        </pc:graphicFrameChg>
      </pc:sldChg>
      <pc:sldChg chg="add del replId">
        <pc:chgData name="Joe Smith" userId="S::joe.smith@crisis.org.uk::339c0dfa-b3e8-40d0-9156-d00e9ede1f4e" providerId="AD" clId="Web-{8D918F9F-0F81-97AC-2BA7-3E1B52C0F6F1}" dt="2019-05-21T13:11:14.685" v="298"/>
        <pc:sldMkLst>
          <pc:docMk/>
          <pc:sldMk cId="1277761044" sldId="384"/>
        </pc:sldMkLst>
      </pc:sldChg>
      <pc:sldChg chg="add del replId">
        <pc:chgData name="Joe Smith" userId="S::joe.smith@crisis.org.uk::339c0dfa-b3e8-40d0-9156-d00e9ede1f4e" providerId="AD" clId="Web-{8D918F9F-0F81-97AC-2BA7-3E1B52C0F6F1}" dt="2019-05-21T13:57:56.541" v="1906"/>
        <pc:sldMkLst>
          <pc:docMk/>
          <pc:sldMk cId="3234636106" sldId="385"/>
        </pc:sldMkLst>
      </pc:sldChg>
    </pc:docChg>
  </pc:docChgLst>
  <pc:docChgLst>
    <pc:chgData name="Joe Smith" userId="S::joe.smith@crisis.org.uk::339c0dfa-b3e8-40d0-9156-d00e9ede1f4e" providerId="AD" clId="Web-{CB7BDDA0-384C-AEAA-35E7-3023AAFD00CB}"/>
    <pc:docChg chg="addSld delSld modSld sldOrd">
      <pc:chgData name="Joe Smith" userId="S::joe.smith@crisis.org.uk::339c0dfa-b3e8-40d0-9156-d00e9ede1f4e" providerId="AD" clId="Web-{CB7BDDA0-384C-AEAA-35E7-3023AAFD00CB}" dt="2018-11-02T16:13:40.160" v="40"/>
      <pc:docMkLst>
        <pc:docMk/>
      </pc:docMkLst>
      <pc:sldChg chg="modSp">
        <pc:chgData name="Joe Smith" userId="S::joe.smith@crisis.org.uk::339c0dfa-b3e8-40d0-9156-d00e9ede1f4e" providerId="AD" clId="Web-{CB7BDDA0-384C-AEAA-35E7-3023AAFD00CB}" dt="2018-11-02T16:10:42.643" v="4" actId="20577"/>
        <pc:sldMkLst>
          <pc:docMk/>
          <pc:sldMk cId="1482923499" sldId="260"/>
        </pc:sldMkLst>
        <pc:spChg chg="mod">
          <ac:chgData name="Joe Smith" userId="S::joe.smith@crisis.org.uk::339c0dfa-b3e8-40d0-9156-d00e9ede1f4e" providerId="AD" clId="Web-{CB7BDDA0-384C-AEAA-35E7-3023AAFD00CB}" dt="2018-11-02T16:10:42.643" v="4" actId="20577"/>
          <ac:spMkLst>
            <pc:docMk/>
            <pc:sldMk cId="1482923499" sldId="260"/>
            <ac:spMk id="2" creationId="{00000000-0000-0000-0000-000000000000}"/>
          </ac:spMkLst>
        </pc:spChg>
      </pc:sldChg>
      <pc:sldChg chg="del">
        <pc:chgData name="Joe Smith" userId="S::joe.smith@crisis.org.uk::339c0dfa-b3e8-40d0-9156-d00e9ede1f4e" providerId="AD" clId="Web-{CB7BDDA0-384C-AEAA-35E7-3023AAFD00CB}" dt="2018-11-02T16:13:40.160" v="36"/>
        <pc:sldMkLst>
          <pc:docMk/>
          <pc:sldMk cId="2178584608" sldId="316"/>
        </pc:sldMkLst>
      </pc:sldChg>
      <pc:sldChg chg="del">
        <pc:chgData name="Joe Smith" userId="S::joe.smith@crisis.org.uk::339c0dfa-b3e8-40d0-9156-d00e9ede1f4e" providerId="AD" clId="Web-{CB7BDDA0-384C-AEAA-35E7-3023AAFD00CB}" dt="2018-11-02T16:13:31.113" v="35"/>
        <pc:sldMkLst>
          <pc:docMk/>
          <pc:sldMk cId="2038425373" sldId="336"/>
        </pc:sldMkLst>
      </pc:sldChg>
      <pc:sldChg chg="del">
        <pc:chgData name="Joe Smith" userId="S::joe.smith@crisis.org.uk::339c0dfa-b3e8-40d0-9156-d00e9ede1f4e" providerId="AD" clId="Web-{CB7BDDA0-384C-AEAA-35E7-3023AAFD00CB}" dt="2018-11-02T16:13:31.113" v="32"/>
        <pc:sldMkLst>
          <pc:docMk/>
          <pc:sldMk cId="2689424434" sldId="337"/>
        </pc:sldMkLst>
      </pc:sldChg>
      <pc:sldChg chg="del">
        <pc:chgData name="Joe Smith" userId="S::joe.smith@crisis.org.uk::339c0dfa-b3e8-40d0-9156-d00e9ede1f4e" providerId="AD" clId="Web-{CB7BDDA0-384C-AEAA-35E7-3023AAFD00CB}" dt="2018-11-02T16:13:40.160" v="39"/>
        <pc:sldMkLst>
          <pc:docMk/>
          <pc:sldMk cId="221562237" sldId="338"/>
        </pc:sldMkLst>
      </pc:sldChg>
      <pc:sldChg chg="del">
        <pc:chgData name="Joe Smith" userId="S::joe.smith@crisis.org.uk::339c0dfa-b3e8-40d0-9156-d00e9ede1f4e" providerId="AD" clId="Web-{CB7BDDA0-384C-AEAA-35E7-3023AAFD00CB}" dt="2018-11-02T16:13:40.160" v="40"/>
        <pc:sldMkLst>
          <pc:docMk/>
          <pc:sldMk cId="3019885931" sldId="339"/>
        </pc:sldMkLst>
      </pc:sldChg>
      <pc:sldChg chg="del">
        <pc:chgData name="Joe Smith" userId="S::joe.smith@crisis.org.uk::339c0dfa-b3e8-40d0-9156-d00e9ede1f4e" providerId="AD" clId="Web-{CB7BDDA0-384C-AEAA-35E7-3023AAFD00CB}" dt="2018-11-02T16:13:40.160" v="38"/>
        <pc:sldMkLst>
          <pc:docMk/>
          <pc:sldMk cId="3231756573" sldId="340"/>
        </pc:sldMkLst>
      </pc:sldChg>
      <pc:sldChg chg="del">
        <pc:chgData name="Joe Smith" userId="S::joe.smith@crisis.org.uk::339c0dfa-b3e8-40d0-9156-d00e9ede1f4e" providerId="AD" clId="Web-{CB7BDDA0-384C-AEAA-35E7-3023AAFD00CB}" dt="2018-11-02T16:13:40.160" v="37"/>
        <pc:sldMkLst>
          <pc:docMk/>
          <pc:sldMk cId="3250966355" sldId="341"/>
        </pc:sldMkLst>
      </pc:sldChg>
      <pc:sldChg chg="del">
        <pc:chgData name="Joe Smith" userId="S::joe.smith@crisis.org.uk::339c0dfa-b3e8-40d0-9156-d00e9ede1f4e" providerId="AD" clId="Web-{CB7BDDA0-384C-AEAA-35E7-3023AAFD00CB}" dt="2018-11-02T16:13:31.113" v="33"/>
        <pc:sldMkLst>
          <pc:docMk/>
          <pc:sldMk cId="3562232809" sldId="344"/>
        </pc:sldMkLst>
      </pc:sldChg>
      <pc:sldChg chg="del">
        <pc:chgData name="Joe Smith" userId="S::joe.smith@crisis.org.uk::339c0dfa-b3e8-40d0-9156-d00e9ede1f4e" providerId="AD" clId="Web-{CB7BDDA0-384C-AEAA-35E7-3023AAFD00CB}" dt="2018-11-02T16:13:31.113" v="34"/>
        <pc:sldMkLst>
          <pc:docMk/>
          <pc:sldMk cId="3301923553" sldId="345"/>
        </pc:sldMkLst>
      </pc:sldChg>
      <pc:sldChg chg="modSp add ord">
        <pc:chgData name="Joe Smith" userId="S::joe.smith@crisis.org.uk::339c0dfa-b3e8-40d0-9156-d00e9ede1f4e" providerId="AD" clId="Web-{CB7BDDA0-384C-AEAA-35E7-3023AAFD00CB}" dt="2018-11-02T16:11:21.284" v="15" actId="20577"/>
        <pc:sldMkLst>
          <pc:docMk/>
          <pc:sldMk cId="59162072" sldId="348"/>
        </pc:sldMkLst>
        <pc:spChg chg="mod">
          <ac:chgData name="Joe Smith" userId="S::joe.smith@crisis.org.uk::339c0dfa-b3e8-40d0-9156-d00e9ede1f4e" providerId="AD" clId="Web-{CB7BDDA0-384C-AEAA-35E7-3023AAFD00CB}" dt="2018-11-02T16:10:56.190" v="8" actId="20577"/>
          <ac:spMkLst>
            <pc:docMk/>
            <pc:sldMk cId="59162072" sldId="348"/>
            <ac:spMk id="3" creationId="{00000000-0000-0000-0000-000000000000}"/>
          </ac:spMkLst>
        </pc:spChg>
        <pc:spChg chg="mod">
          <ac:chgData name="Joe Smith" userId="S::joe.smith@crisis.org.uk::339c0dfa-b3e8-40d0-9156-d00e9ede1f4e" providerId="AD" clId="Web-{CB7BDDA0-384C-AEAA-35E7-3023AAFD00CB}" dt="2018-11-02T16:11:21.284" v="15" actId="20577"/>
          <ac:spMkLst>
            <pc:docMk/>
            <pc:sldMk cId="59162072" sldId="348"/>
            <ac:spMk id="5" creationId="{00000000-0000-0000-0000-000000000000}"/>
          </ac:spMkLst>
        </pc:spChg>
      </pc:sldChg>
      <pc:sldChg chg="delSp modSp add replId">
        <pc:chgData name="Joe Smith" userId="S::joe.smith@crisis.org.uk::339c0dfa-b3e8-40d0-9156-d00e9ede1f4e" providerId="AD" clId="Web-{CB7BDDA0-384C-AEAA-35E7-3023AAFD00CB}" dt="2018-11-02T16:12:50.675" v="31" actId="14100"/>
        <pc:sldMkLst>
          <pc:docMk/>
          <pc:sldMk cId="3841229823" sldId="349"/>
        </pc:sldMkLst>
        <pc:spChg chg="del">
          <ac:chgData name="Joe Smith" userId="S::joe.smith@crisis.org.uk::339c0dfa-b3e8-40d0-9156-d00e9ede1f4e" providerId="AD" clId="Web-{CB7BDDA0-384C-AEAA-35E7-3023AAFD00CB}" dt="2018-11-02T16:12:15.441" v="17"/>
          <ac:spMkLst>
            <pc:docMk/>
            <pc:sldMk cId="3841229823" sldId="349"/>
            <ac:spMk id="2" creationId="{5869DCE8-C262-4FFD-829D-F1123A9D3E3E}"/>
          </ac:spMkLst>
        </pc:spChg>
        <pc:spChg chg="mod">
          <ac:chgData name="Joe Smith" userId="S::joe.smith@crisis.org.uk::339c0dfa-b3e8-40d0-9156-d00e9ede1f4e" providerId="AD" clId="Web-{CB7BDDA0-384C-AEAA-35E7-3023AAFD00CB}" dt="2018-11-02T16:12:50.675" v="31" actId="14100"/>
          <ac:spMkLst>
            <pc:docMk/>
            <pc:sldMk cId="3841229823" sldId="349"/>
            <ac:spMk id="5" creationId="{00000000-0000-0000-0000-000000000000}"/>
          </ac:spMkLst>
        </pc:spChg>
      </pc:sldChg>
    </pc:docChg>
  </pc:docChgLst>
  <pc:docChgLst>
    <pc:chgData name="Joe Smith" userId="S::joe.smith@crisis.org.uk::339c0dfa-b3e8-40d0-9156-d00e9ede1f4e" providerId="AD" clId="Web-{631364E3-EB50-793C-54CE-2E0B8C24F67D}"/>
    <pc:docChg chg="addSld delSld modSld sldOrd">
      <pc:chgData name="Joe Smith" userId="S::joe.smith@crisis.org.uk::339c0dfa-b3e8-40d0-9156-d00e9ede1f4e" providerId="AD" clId="Web-{631364E3-EB50-793C-54CE-2E0B8C24F67D}" dt="2018-11-12T12:48:43.604" v="291"/>
      <pc:docMkLst>
        <pc:docMk/>
      </pc:docMkLst>
      <pc:sldChg chg="modSp modNotes">
        <pc:chgData name="Joe Smith" userId="S::joe.smith@crisis.org.uk::339c0dfa-b3e8-40d0-9156-d00e9ede1f4e" providerId="AD" clId="Web-{631364E3-EB50-793C-54CE-2E0B8C24F67D}" dt="2018-11-12T12:31:03.708" v="103"/>
        <pc:sldMkLst>
          <pc:docMk/>
          <pc:sldMk cId="59162072" sldId="348"/>
        </pc:sldMkLst>
        <pc:spChg chg="mod">
          <ac:chgData name="Joe Smith" userId="S::joe.smith@crisis.org.uk::339c0dfa-b3e8-40d0-9156-d00e9ede1f4e" providerId="AD" clId="Web-{631364E3-EB50-793C-54CE-2E0B8C24F67D}" dt="2018-11-12T12:28:58.163" v="98" actId="20577"/>
          <ac:spMkLst>
            <pc:docMk/>
            <pc:sldMk cId="59162072" sldId="348"/>
            <ac:spMk id="3" creationId="{00000000-0000-0000-0000-000000000000}"/>
          </ac:spMkLst>
        </pc:spChg>
        <pc:spChg chg="mod">
          <ac:chgData name="Joe Smith" userId="S::joe.smith@crisis.org.uk::339c0dfa-b3e8-40d0-9156-d00e9ede1f4e" providerId="AD" clId="Web-{631364E3-EB50-793C-54CE-2E0B8C24F67D}" dt="2018-11-12T12:29:42.584" v="102" actId="20577"/>
          <ac:spMkLst>
            <pc:docMk/>
            <pc:sldMk cId="59162072" sldId="348"/>
            <ac:spMk id="5" creationId="{00000000-0000-0000-0000-000000000000}"/>
          </ac:spMkLst>
        </pc:spChg>
      </pc:sldChg>
      <pc:sldChg chg="addSp delSp modSp add replId">
        <pc:chgData name="Joe Smith" userId="S::joe.smith@crisis.org.uk::339c0dfa-b3e8-40d0-9156-d00e9ede1f4e" providerId="AD" clId="Web-{631364E3-EB50-793C-54CE-2E0B8C24F67D}" dt="2018-11-12T12:48:43.604" v="291"/>
        <pc:sldMkLst>
          <pc:docMk/>
          <pc:sldMk cId="1167583418" sldId="350"/>
        </pc:sldMkLst>
        <pc:spChg chg="mod">
          <ac:chgData name="Joe Smith" userId="S::joe.smith@crisis.org.uk::339c0dfa-b3e8-40d0-9156-d00e9ede1f4e" providerId="AD" clId="Web-{631364E3-EB50-793C-54CE-2E0B8C24F67D}" dt="2018-11-12T12:06:52.925" v="25" actId="20577"/>
          <ac:spMkLst>
            <pc:docMk/>
            <pc:sldMk cId="1167583418" sldId="350"/>
            <ac:spMk id="3" creationId="{00000000-0000-0000-0000-000000000000}"/>
          </ac:spMkLst>
        </pc:spChg>
        <pc:spChg chg="add del mod">
          <ac:chgData name="Joe Smith" userId="S::joe.smith@crisis.org.uk::339c0dfa-b3e8-40d0-9156-d00e9ede1f4e" providerId="AD" clId="Web-{631364E3-EB50-793C-54CE-2E0B8C24F67D}" dt="2018-11-12T12:31:22.833" v="105"/>
          <ac:spMkLst>
            <pc:docMk/>
            <pc:sldMk cId="1167583418" sldId="350"/>
            <ac:spMk id="4" creationId="{766986BA-CC67-4779-A364-3D857BAA36C8}"/>
          </ac:spMkLst>
        </pc:spChg>
        <pc:spChg chg="del">
          <ac:chgData name="Joe Smith" userId="S::joe.smith@crisis.org.uk::339c0dfa-b3e8-40d0-9156-d00e9ede1f4e" providerId="AD" clId="Web-{631364E3-EB50-793C-54CE-2E0B8C24F67D}" dt="2018-11-12T12:31:16.349" v="104"/>
          <ac:spMkLst>
            <pc:docMk/>
            <pc:sldMk cId="1167583418" sldId="350"/>
            <ac:spMk id="5" creationId="{00000000-0000-0000-0000-000000000000}"/>
          </ac:spMkLst>
        </pc:spChg>
        <pc:spChg chg="add mod">
          <ac:chgData name="Joe Smith" userId="S::joe.smith@crisis.org.uk::339c0dfa-b3e8-40d0-9156-d00e9ede1f4e" providerId="AD" clId="Web-{631364E3-EB50-793C-54CE-2E0B8C24F67D}" dt="2018-11-12T12:40:30.890" v="179" actId="1076"/>
          <ac:spMkLst>
            <pc:docMk/>
            <pc:sldMk cId="1167583418" sldId="350"/>
            <ac:spMk id="15" creationId="{6D09A788-2D3D-45D3-B370-46A2A88BCA53}"/>
          </ac:spMkLst>
        </pc:spChg>
        <pc:spChg chg="add mod">
          <ac:chgData name="Joe Smith" userId="S::joe.smith@crisis.org.uk::339c0dfa-b3e8-40d0-9156-d00e9ede1f4e" providerId="AD" clId="Web-{631364E3-EB50-793C-54CE-2E0B8C24F67D}" dt="2018-11-12T12:40:51.046" v="185" actId="20577"/>
          <ac:spMkLst>
            <pc:docMk/>
            <pc:sldMk cId="1167583418" sldId="350"/>
            <ac:spMk id="16" creationId="{56AA9791-B308-4CF0-AE83-D580977B7CD8}"/>
          </ac:spMkLst>
        </pc:spChg>
        <pc:spChg chg="add mod">
          <ac:chgData name="Joe Smith" userId="S::joe.smith@crisis.org.uk::339c0dfa-b3e8-40d0-9156-d00e9ede1f4e" providerId="AD" clId="Web-{631364E3-EB50-793C-54CE-2E0B8C24F67D}" dt="2018-11-12T12:41:17.061" v="192" actId="20577"/>
          <ac:spMkLst>
            <pc:docMk/>
            <pc:sldMk cId="1167583418" sldId="350"/>
            <ac:spMk id="17" creationId="{36341972-97A3-4076-AF15-35C5869278C5}"/>
          </ac:spMkLst>
        </pc:spChg>
        <pc:spChg chg="add mod">
          <ac:chgData name="Joe Smith" userId="S::joe.smith@crisis.org.uk::339c0dfa-b3e8-40d0-9156-d00e9ede1f4e" providerId="AD" clId="Web-{631364E3-EB50-793C-54CE-2E0B8C24F67D}" dt="2018-11-12T12:41:40.983" v="198" actId="1076"/>
          <ac:spMkLst>
            <pc:docMk/>
            <pc:sldMk cId="1167583418" sldId="350"/>
            <ac:spMk id="18" creationId="{5E0881A1-1C4A-43D1-A923-3AF7075936E1}"/>
          </ac:spMkLst>
        </pc:spChg>
        <pc:spChg chg="add mod">
          <ac:chgData name="Joe Smith" userId="S::joe.smith@crisis.org.uk::339c0dfa-b3e8-40d0-9156-d00e9ede1f4e" providerId="AD" clId="Web-{631364E3-EB50-793C-54CE-2E0B8C24F67D}" dt="2018-11-12T12:42:36.311" v="210" actId="20577"/>
          <ac:spMkLst>
            <pc:docMk/>
            <pc:sldMk cId="1167583418" sldId="350"/>
            <ac:spMk id="19" creationId="{4EFC4850-FBBD-410D-8F0A-6A25B41D92DD}"/>
          </ac:spMkLst>
        </pc:spChg>
        <pc:spChg chg="add mod">
          <ac:chgData name="Joe Smith" userId="S::joe.smith@crisis.org.uk::339c0dfa-b3e8-40d0-9156-d00e9ede1f4e" providerId="AD" clId="Web-{631364E3-EB50-793C-54CE-2E0B8C24F67D}" dt="2018-11-12T12:42:55.373" v="219" actId="20577"/>
          <ac:spMkLst>
            <pc:docMk/>
            <pc:sldMk cId="1167583418" sldId="350"/>
            <ac:spMk id="20" creationId="{7437ED98-AE0B-42F0-8D2C-A4A22733D0DE}"/>
          </ac:spMkLst>
        </pc:spChg>
        <pc:spChg chg="add mod">
          <ac:chgData name="Joe Smith" userId="S::joe.smith@crisis.org.uk::339c0dfa-b3e8-40d0-9156-d00e9ede1f4e" providerId="AD" clId="Web-{631364E3-EB50-793C-54CE-2E0B8C24F67D}" dt="2018-11-12T12:43:41.638" v="240" actId="20577"/>
          <ac:spMkLst>
            <pc:docMk/>
            <pc:sldMk cId="1167583418" sldId="350"/>
            <ac:spMk id="21" creationId="{F1097E1F-5FF3-4860-B54A-D6E810E4FC09}"/>
          </ac:spMkLst>
        </pc:spChg>
        <pc:spChg chg="add mod">
          <ac:chgData name="Joe Smith" userId="S::joe.smith@crisis.org.uk::339c0dfa-b3e8-40d0-9156-d00e9ede1f4e" providerId="AD" clId="Web-{631364E3-EB50-793C-54CE-2E0B8C24F67D}" dt="2018-11-12T12:44:04.810" v="251" actId="20577"/>
          <ac:spMkLst>
            <pc:docMk/>
            <pc:sldMk cId="1167583418" sldId="350"/>
            <ac:spMk id="22" creationId="{D4BE455A-C976-439A-A905-333A3D281DF6}"/>
          </ac:spMkLst>
        </pc:spChg>
        <pc:spChg chg="add mod">
          <ac:chgData name="Joe Smith" userId="S::joe.smith@crisis.org.uk::339c0dfa-b3e8-40d0-9156-d00e9ede1f4e" providerId="AD" clId="Web-{631364E3-EB50-793C-54CE-2E0B8C24F67D}" dt="2018-11-12T12:45:48.918" v="267" actId="20577"/>
          <ac:spMkLst>
            <pc:docMk/>
            <pc:sldMk cId="1167583418" sldId="350"/>
            <ac:spMk id="23" creationId="{B47EAC2B-6926-48E2-B7BF-106B4AE0B3E3}"/>
          </ac:spMkLst>
        </pc:spChg>
        <pc:spChg chg="add mod">
          <ac:chgData name="Joe Smith" userId="S::joe.smith@crisis.org.uk::339c0dfa-b3e8-40d0-9156-d00e9ede1f4e" providerId="AD" clId="Web-{631364E3-EB50-793C-54CE-2E0B8C24F67D}" dt="2018-11-12T12:46:21.777" v="271" actId="20577"/>
          <ac:spMkLst>
            <pc:docMk/>
            <pc:sldMk cId="1167583418" sldId="350"/>
            <ac:spMk id="24" creationId="{0E8AA834-61F5-4ED0-B2E8-354069ABD077}"/>
          </ac:spMkLst>
        </pc:spChg>
        <pc:spChg chg="add mod">
          <ac:chgData name="Joe Smith" userId="S::joe.smith@crisis.org.uk::339c0dfa-b3e8-40d0-9156-d00e9ede1f4e" providerId="AD" clId="Web-{631364E3-EB50-793C-54CE-2E0B8C24F67D}" dt="2018-11-12T12:46:48.230" v="277" actId="20577"/>
          <ac:spMkLst>
            <pc:docMk/>
            <pc:sldMk cId="1167583418" sldId="350"/>
            <ac:spMk id="25" creationId="{DCA12D27-C0BB-4174-8D49-5547A4EDFA66}"/>
          </ac:spMkLst>
        </pc:spChg>
        <pc:spChg chg="add mod">
          <ac:chgData name="Joe Smith" userId="S::joe.smith@crisis.org.uk::339c0dfa-b3e8-40d0-9156-d00e9ede1f4e" providerId="AD" clId="Web-{631364E3-EB50-793C-54CE-2E0B8C24F67D}" dt="2018-11-12T12:48:43.541" v="290" actId="1076"/>
          <ac:spMkLst>
            <pc:docMk/>
            <pc:sldMk cId="1167583418" sldId="350"/>
            <ac:spMk id="26" creationId="{35824E07-1821-4A91-9A43-D20DD1F75CD6}"/>
          </ac:spMkLst>
        </pc:spChg>
        <pc:spChg chg="add mod">
          <ac:chgData name="Joe Smith" userId="S::joe.smith@crisis.org.uk::339c0dfa-b3e8-40d0-9156-d00e9ede1f4e" providerId="AD" clId="Web-{631364E3-EB50-793C-54CE-2E0B8C24F67D}" dt="2018-11-12T12:48:25.979" v="289" actId="14100"/>
          <ac:spMkLst>
            <pc:docMk/>
            <pc:sldMk cId="1167583418" sldId="350"/>
            <ac:spMk id="27" creationId="{70F0E1DD-0F2B-4A91-A316-EC61736EC6CD}"/>
          </ac:spMkLst>
        </pc:spChg>
        <pc:spChg chg="add">
          <ac:chgData name="Joe Smith" userId="S::joe.smith@crisis.org.uk::339c0dfa-b3e8-40d0-9156-d00e9ede1f4e" providerId="AD" clId="Web-{631364E3-EB50-793C-54CE-2E0B8C24F67D}" dt="2018-11-12T12:48:43.604" v="291"/>
          <ac:spMkLst>
            <pc:docMk/>
            <pc:sldMk cId="1167583418" sldId="350"/>
            <ac:spMk id="28" creationId="{6FA2BD95-471A-471F-9D53-E0CEFF8291A8}"/>
          </ac:spMkLst>
        </pc:spChg>
        <pc:picChg chg="add mod">
          <ac:chgData name="Joe Smith" userId="S::joe.smith@crisis.org.uk::339c0dfa-b3e8-40d0-9156-d00e9ede1f4e" providerId="AD" clId="Web-{631364E3-EB50-793C-54CE-2E0B8C24F67D}" dt="2018-11-12T12:40:13.015" v="173" actId="1076"/>
          <ac:picMkLst>
            <pc:docMk/>
            <pc:sldMk cId="1167583418" sldId="350"/>
            <ac:picMk id="6" creationId="{00D31C0E-0A9E-4F5D-90F9-DC2E85408FA7}"/>
          </ac:picMkLst>
        </pc:picChg>
        <pc:picChg chg="add mod">
          <ac:chgData name="Joe Smith" userId="S::joe.smith@crisis.org.uk::339c0dfa-b3e8-40d0-9156-d00e9ede1f4e" providerId="AD" clId="Web-{631364E3-EB50-793C-54CE-2E0B8C24F67D}" dt="2018-11-12T12:40:24.374" v="177" actId="1076"/>
          <ac:picMkLst>
            <pc:docMk/>
            <pc:sldMk cId="1167583418" sldId="350"/>
            <ac:picMk id="8" creationId="{75ABF16E-6BE6-4F72-A106-01486C08F498}"/>
          </ac:picMkLst>
        </pc:picChg>
        <pc:picChg chg="add mod">
          <ac:chgData name="Joe Smith" userId="S::joe.smith@crisis.org.uk::339c0dfa-b3e8-40d0-9156-d00e9ede1f4e" providerId="AD" clId="Web-{631364E3-EB50-793C-54CE-2E0B8C24F67D}" dt="2018-11-12T12:40:21.921" v="176" actId="1076"/>
          <ac:picMkLst>
            <pc:docMk/>
            <pc:sldMk cId="1167583418" sldId="350"/>
            <ac:picMk id="10" creationId="{EB30581D-AD4E-4F3C-A815-43CA979847D1}"/>
          </ac:picMkLst>
        </pc:picChg>
        <pc:picChg chg="add mod">
          <ac:chgData name="Joe Smith" userId="S::joe.smith@crisis.org.uk::339c0dfa-b3e8-40d0-9156-d00e9ede1f4e" providerId="AD" clId="Web-{631364E3-EB50-793C-54CE-2E0B8C24F67D}" dt="2018-11-12T12:40:19.749" v="175" actId="1076"/>
          <ac:picMkLst>
            <pc:docMk/>
            <pc:sldMk cId="1167583418" sldId="350"/>
            <ac:picMk id="12" creationId="{1A033F53-9E4E-4670-BC9D-98B878286EF1}"/>
          </ac:picMkLst>
        </pc:picChg>
      </pc:sldChg>
      <pc:sldChg chg="modSp add replId">
        <pc:chgData name="Joe Smith" userId="S::joe.smith@crisis.org.uk::339c0dfa-b3e8-40d0-9156-d00e9ede1f4e" providerId="AD" clId="Web-{631364E3-EB50-793C-54CE-2E0B8C24F67D}" dt="2018-11-12T12:07:48.691" v="33" actId="20577"/>
        <pc:sldMkLst>
          <pc:docMk/>
          <pc:sldMk cId="1163701667" sldId="351"/>
        </pc:sldMkLst>
        <pc:spChg chg="mod">
          <ac:chgData name="Joe Smith" userId="S::joe.smith@crisis.org.uk::339c0dfa-b3e8-40d0-9156-d00e9ede1f4e" providerId="AD" clId="Web-{631364E3-EB50-793C-54CE-2E0B8C24F67D}" dt="2018-11-12T12:07:48.691" v="33" actId="20577"/>
          <ac:spMkLst>
            <pc:docMk/>
            <pc:sldMk cId="1163701667" sldId="351"/>
            <ac:spMk id="3" creationId="{00000000-0000-0000-0000-000000000000}"/>
          </ac:spMkLst>
        </pc:spChg>
      </pc:sldChg>
      <pc:sldChg chg="modSp add ord replId">
        <pc:chgData name="Joe Smith" userId="S::joe.smith@crisis.org.uk::339c0dfa-b3e8-40d0-9156-d00e9ede1f4e" providerId="AD" clId="Web-{631364E3-EB50-793C-54CE-2E0B8C24F67D}" dt="2018-11-12T12:08:32.565" v="41" actId="20577"/>
        <pc:sldMkLst>
          <pc:docMk/>
          <pc:sldMk cId="1523705911" sldId="352"/>
        </pc:sldMkLst>
        <pc:spChg chg="mod">
          <ac:chgData name="Joe Smith" userId="S::joe.smith@crisis.org.uk::339c0dfa-b3e8-40d0-9156-d00e9ede1f4e" providerId="AD" clId="Web-{631364E3-EB50-793C-54CE-2E0B8C24F67D}" dt="2018-11-12T12:08:32.565" v="41" actId="20577"/>
          <ac:spMkLst>
            <pc:docMk/>
            <pc:sldMk cId="1523705911" sldId="352"/>
            <ac:spMk id="3" creationId="{00000000-0000-0000-0000-000000000000}"/>
          </ac:spMkLst>
        </pc:spChg>
      </pc:sldChg>
      <pc:sldChg chg="add del replId">
        <pc:chgData name="Joe Smith" userId="S::joe.smith@crisis.org.uk::339c0dfa-b3e8-40d0-9156-d00e9ede1f4e" providerId="AD" clId="Web-{631364E3-EB50-793C-54CE-2E0B8C24F67D}" dt="2018-11-12T12:10:25.064" v="46"/>
        <pc:sldMkLst>
          <pc:docMk/>
          <pc:sldMk cId="2381088420" sldId="353"/>
        </pc:sldMkLst>
      </pc:sldChg>
      <pc:sldChg chg="add del replId">
        <pc:chgData name="Joe Smith" userId="S::joe.smith@crisis.org.uk::339c0dfa-b3e8-40d0-9156-d00e9ede1f4e" providerId="AD" clId="Web-{631364E3-EB50-793C-54CE-2E0B8C24F67D}" dt="2018-11-12T12:09:58.393" v="44"/>
        <pc:sldMkLst>
          <pc:docMk/>
          <pc:sldMk cId="2768920442" sldId="353"/>
        </pc:sldMkLst>
      </pc:sldChg>
    </pc:docChg>
  </pc:docChgLst>
  <pc:docChgLst>
    <pc:chgData name="Joe Smith" userId="S::joe.smith@crisis.org.uk::339c0dfa-b3e8-40d0-9156-d00e9ede1f4e" providerId="AD" clId="Web-{8752D250-4146-4453-A92D-E5C580934A84}"/>
    <pc:docChg chg="modSld">
      <pc:chgData name="Joe Smith" userId="S::joe.smith@crisis.org.uk::339c0dfa-b3e8-40d0-9156-d00e9ede1f4e" providerId="AD" clId="Web-{8752D250-4146-4453-A92D-E5C580934A84}" dt="2018-04-24T07:54:40.616" v="2"/>
      <pc:docMkLst>
        <pc:docMk/>
      </pc:docMkLst>
      <pc:sldChg chg="modSp">
        <pc:chgData name="Joe Smith" userId="S::joe.smith@crisis.org.uk::339c0dfa-b3e8-40d0-9156-d00e9ede1f4e" providerId="AD" clId="Web-{8752D250-4146-4453-A92D-E5C580934A84}" dt="2018-04-24T07:54:40.616" v="2"/>
        <pc:sldMkLst>
          <pc:docMk/>
          <pc:sldMk cId="221562237" sldId="338"/>
        </pc:sldMkLst>
        <pc:spChg chg="mod">
          <ac:chgData name="Joe Smith" userId="S::joe.smith@crisis.org.uk::339c0dfa-b3e8-40d0-9156-d00e9ede1f4e" providerId="AD" clId="Web-{8752D250-4146-4453-A92D-E5C580934A84}" dt="2018-04-24T07:54:40.616" v="2"/>
          <ac:spMkLst>
            <pc:docMk/>
            <pc:sldMk cId="221562237" sldId="338"/>
            <ac:spMk id="8" creationId="{F196555D-AE84-4E2F-8FAB-C6024196F00F}"/>
          </ac:spMkLst>
        </pc:spChg>
      </pc:sldChg>
    </pc:docChg>
  </pc:docChgLst>
  <pc:docChgLst>
    <pc:chgData clId="Web-{3E9AB89C-D925-17D3-BDEB-A5DE357D426E}"/>
    <pc:docChg chg="addSld sldOrd">
      <pc:chgData name="" userId="" providerId="" clId="Web-{3E9AB89C-D925-17D3-BDEB-A5DE357D426E}" dt="2019-04-29T12:40:40.369" v="5"/>
      <pc:docMkLst>
        <pc:docMk/>
      </pc:docMkLst>
      <pc:sldChg chg="add ord">
        <pc:chgData name="" userId="" providerId="" clId="Web-{3E9AB89C-D925-17D3-BDEB-A5DE357D426E}" dt="2019-04-29T12:40:40.369" v="3"/>
        <pc:sldMkLst>
          <pc:docMk/>
          <pc:sldMk cId="2611927872" sldId="356"/>
        </pc:sldMkLst>
      </pc:sldChg>
      <pc:sldChg chg="add ord">
        <pc:chgData name="" userId="" providerId="" clId="Web-{3E9AB89C-D925-17D3-BDEB-A5DE357D426E}" dt="2019-04-29T12:40:40.369" v="4"/>
        <pc:sldMkLst>
          <pc:docMk/>
          <pc:sldMk cId="4187370996" sldId="357"/>
        </pc:sldMkLst>
      </pc:sldChg>
      <pc:sldChg chg="add ord">
        <pc:chgData name="" userId="" providerId="" clId="Web-{3E9AB89C-D925-17D3-BDEB-A5DE357D426E}" dt="2019-04-29T12:40:40.369" v="5"/>
        <pc:sldMkLst>
          <pc:docMk/>
          <pc:sldMk cId="4082098992" sldId="358"/>
        </pc:sldMkLst>
      </pc:sldChg>
    </pc:docChg>
  </pc:docChgLst>
  <pc:docChgLst>
    <pc:chgData name="Joe Smith" userId="S::joe.smith@crisis.org.uk::339c0dfa-b3e8-40d0-9156-d00e9ede1f4e" providerId="AD" clId="Web-{4B5349CF-1AFB-499A-8160-0F0D95F165F2}"/>
    <pc:docChg chg="modSld">
      <pc:chgData name="Joe Smith" userId="S::joe.smith@crisis.org.uk::339c0dfa-b3e8-40d0-9156-d00e9ede1f4e" providerId="AD" clId="Web-{4B5349CF-1AFB-499A-8160-0F0D95F165F2}" dt="2018-04-23T12:42:03.609" v="57"/>
      <pc:docMkLst>
        <pc:docMk/>
      </pc:docMkLst>
      <pc:sldChg chg="modSp">
        <pc:chgData name="Joe Smith" userId="S::joe.smith@crisis.org.uk::339c0dfa-b3e8-40d0-9156-d00e9ede1f4e" providerId="AD" clId="Web-{4B5349CF-1AFB-499A-8160-0F0D95F165F2}" dt="2018-04-23T12:42:03.609" v="57"/>
        <pc:sldMkLst>
          <pc:docMk/>
          <pc:sldMk cId="3852082656" sldId="343"/>
        </pc:sldMkLst>
        <pc:spChg chg="mod">
          <ac:chgData name="Joe Smith" userId="S::joe.smith@crisis.org.uk::339c0dfa-b3e8-40d0-9156-d00e9ede1f4e" providerId="AD" clId="Web-{4B5349CF-1AFB-499A-8160-0F0D95F165F2}" dt="2018-04-23T12:42:03.609" v="57"/>
          <ac:spMkLst>
            <pc:docMk/>
            <pc:sldMk cId="3852082656" sldId="343"/>
            <ac:spMk id="5" creationId="{00000000-0000-0000-0000-000000000000}"/>
          </ac:spMkLst>
        </pc:spChg>
      </pc:sldChg>
    </pc:docChg>
  </pc:docChgLst>
  <pc:docChgLst>
    <pc:chgData name="Joe Smith" userId="S::joe.smith@crisis.org.uk::339c0dfa-b3e8-40d0-9156-d00e9ede1f4e" providerId="AD" clId="Web-{9EE2275B-A2A2-43CD-BEF1-F5AAD51FC46C}"/>
    <pc:docChg chg="modSld">
      <pc:chgData name="Joe Smith" userId="S::joe.smith@crisis.org.uk::339c0dfa-b3e8-40d0-9156-d00e9ede1f4e" providerId="AD" clId="Web-{9EE2275B-A2A2-43CD-BEF1-F5AAD51FC46C}" dt="2018-11-22T15:19:00.718" v="21" actId="20577"/>
      <pc:docMkLst>
        <pc:docMk/>
      </pc:docMkLst>
      <pc:sldChg chg="modSp">
        <pc:chgData name="Joe Smith" userId="S::joe.smith@crisis.org.uk::339c0dfa-b3e8-40d0-9156-d00e9ede1f4e" providerId="AD" clId="Web-{9EE2275B-A2A2-43CD-BEF1-F5AAD51FC46C}" dt="2018-11-22T15:19:00.718" v="20" actId="20577"/>
        <pc:sldMkLst>
          <pc:docMk/>
          <pc:sldMk cId="4009863391" sldId="352"/>
        </pc:sldMkLst>
        <pc:spChg chg="mod">
          <ac:chgData name="Joe Smith" userId="S::joe.smith@crisis.org.uk::339c0dfa-b3e8-40d0-9156-d00e9ede1f4e" providerId="AD" clId="Web-{9EE2275B-A2A2-43CD-BEF1-F5AAD51FC46C}" dt="2018-11-22T15:18:47.437" v="5" actId="20577"/>
          <ac:spMkLst>
            <pc:docMk/>
            <pc:sldMk cId="4009863391" sldId="352"/>
            <ac:spMk id="13" creationId="{D81E1E4A-D8F3-4ECF-8050-5626343DB37C}"/>
          </ac:spMkLst>
        </pc:spChg>
        <pc:spChg chg="mod">
          <ac:chgData name="Joe Smith" userId="S::joe.smith@crisis.org.uk::339c0dfa-b3e8-40d0-9156-d00e9ede1f4e" providerId="AD" clId="Web-{9EE2275B-A2A2-43CD-BEF1-F5AAD51FC46C}" dt="2018-11-22T15:19:00.718" v="20" actId="20577"/>
          <ac:spMkLst>
            <pc:docMk/>
            <pc:sldMk cId="4009863391" sldId="352"/>
            <ac:spMk id="15" creationId="{FDDFC821-E835-4E51-A3DC-4B0DEA9FD6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434C0-2E50-41BC-A9BE-9B75031A767A}"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61ADA-F817-4BD9-85D0-353999079619}" type="slidenum">
              <a:rPr lang="en-GB" smtClean="0"/>
              <a:t>‹#›</a:t>
            </a:fld>
            <a:endParaRPr lang="en-GB"/>
          </a:p>
        </p:txBody>
      </p:sp>
    </p:spTree>
    <p:extLst>
      <p:ext uri="{BB962C8B-B14F-4D97-AF65-F5344CB8AC3E}">
        <p14:creationId xmlns:p14="http://schemas.microsoft.com/office/powerpoint/2010/main" val="131294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88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198A4C-6DC0-45B9-A047-B75E14E6D01C}"/>
              </a:ext>
            </a:extLst>
          </p:cNvPr>
          <p:cNvSpPr>
            <a:spLocks noGrp="1"/>
          </p:cNvSpPr>
          <p:nvPr>
            <p:ph type="body" sz="quarter" idx="15"/>
          </p:nvPr>
        </p:nvSpPr>
        <p:spPr>
          <a:xfrm rot="60000" flipV="1">
            <a:off x="451157" y="7015499"/>
            <a:ext cx="5376757" cy="137795"/>
          </a:xfrm>
        </p:spPr>
        <p:txBody>
          <a:bodyPr vert="horz" lIns="91440" tIns="45720" rIns="91440" bIns="45720" rtlCol="0" anchor="t">
            <a:normAutofit fontScale="25000" lnSpcReduction="20000"/>
          </a:bodyPr>
          <a:lstStyle/>
          <a:p>
            <a:endParaRPr lang="en-US">
              <a:latin typeface="Museo 500"/>
            </a:endParaRPr>
          </a:p>
        </p:txBody>
      </p:sp>
      <p:sp>
        <p:nvSpPr>
          <p:cNvPr id="5" name="Text Placeholder 4">
            <a:extLst>
              <a:ext uri="{FF2B5EF4-FFF2-40B4-BE49-F238E27FC236}">
                <a16:creationId xmlns:a16="http://schemas.microsoft.com/office/drawing/2014/main" id="{7F09B711-095E-4D23-8881-BB9471FBB217}"/>
              </a:ext>
            </a:extLst>
          </p:cNvPr>
          <p:cNvSpPr>
            <a:spLocks noGrp="1"/>
          </p:cNvSpPr>
          <p:nvPr>
            <p:ph type="body" sz="quarter" idx="16"/>
          </p:nvPr>
        </p:nvSpPr>
        <p:spPr>
          <a:xfrm>
            <a:off x="6438936" y="7132989"/>
            <a:ext cx="5397077" cy="55245"/>
          </a:xfrm>
        </p:spPr>
        <p:txBody>
          <a:bodyPr/>
          <a:lstStyle/>
          <a:p>
            <a:endParaRPr lang="en-US"/>
          </a:p>
        </p:txBody>
      </p:sp>
      <p:sp>
        <p:nvSpPr>
          <p:cNvPr id="2" name="Text Placeholder 4">
            <a:extLst>
              <a:ext uri="{FF2B5EF4-FFF2-40B4-BE49-F238E27FC236}">
                <a16:creationId xmlns:a16="http://schemas.microsoft.com/office/drawing/2014/main" id="{AF358089-2733-43D9-946F-18C43AC59056}"/>
              </a:ext>
            </a:extLst>
          </p:cNvPr>
          <p:cNvSpPr txBox="1">
            <a:spLocks/>
          </p:cNvSpPr>
          <p:nvPr/>
        </p:nvSpPr>
        <p:spPr>
          <a:xfrm>
            <a:off x="248803" y="3709208"/>
            <a:ext cx="386867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AutoNum type="arabicPeriod"/>
              <a:defRPr/>
            </a:pPr>
            <a:r>
              <a:rPr lang="en-US" sz="1000">
                <a:solidFill>
                  <a:srgbClr val="EB2227"/>
                </a:solidFill>
                <a:latin typeface="Museo Sans 500"/>
              </a:rPr>
              <a:t>Have the information to make the appropriate enquiries and referrals</a:t>
            </a:r>
          </a:p>
          <a:p>
            <a:pPr>
              <a:lnSpc>
                <a:spcPct val="100000"/>
              </a:lnSpc>
              <a:spcBef>
                <a:spcPts val="0"/>
              </a:spcBef>
              <a:buAutoNum type="arabicPeriod"/>
              <a:defRPr/>
            </a:pPr>
            <a:r>
              <a:rPr lang="en-US" sz="1000">
                <a:solidFill>
                  <a:srgbClr val="EB2227"/>
                </a:solidFill>
                <a:latin typeface="Museo Sans 500"/>
              </a:rPr>
              <a:t>Quickly access suitable accommodation</a:t>
            </a:r>
            <a:endParaRPr lang="en-US" sz="1000">
              <a:solidFill>
                <a:srgbClr val="EB2227"/>
              </a:solidFill>
            </a:endParaRPr>
          </a:p>
        </p:txBody>
      </p:sp>
      <p:sp>
        <p:nvSpPr>
          <p:cNvPr id="15" name="Text Placeholder 4"/>
          <p:cNvSpPr txBox="1">
            <a:spLocks/>
          </p:cNvSpPr>
          <p:nvPr/>
        </p:nvSpPr>
        <p:spPr>
          <a:xfrm>
            <a:off x="295048" y="3057792"/>
            <a:ext cx="3560759" cy="2409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Resolve presenting issue promptly if possible</a:t>
            </a:r>
            <a:endParaRPr lang="en-US" sz="1200"/>
          </a:p>
          <a:p>
            <a:pPr marL="0" indent="0" algn="ctr">
              <a:lnSpc>
                <a:spcPct val="100000"/>
              </a:lnSpc>
              <a:spcBef>
                <a:spcPts val="0"/>
              </a:spcBef>
              <a:buNone/>
              <a:defRPr/>
            </a:pPr>
            <a:endParaRPr lang="en-US" sz="1200" b="1">
              <a:solidFill>
                <a:srgbClr val="404041"/>
              </a:solidFill>
              <a:latin typeface="Museo Sans 500"/>
            </a:endParaRPr>
          </a:p>
        </p:txBody>
      </p:sp>
      <p:sp>
        <p:nvSpPr>
          <p:cNvPr id="19" name="Text Placeholder 4"/>
          <p:cNvSpPr txBox="1">
            <a:spLocks/>
          </p:cNvSpPr>
          <p:nvPr/>
        </p:nvSpPr>
        <p:spPr>
          <a:xfrm>
            <a:off x="837573" y="2308274"/>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Before the assessment interview</a:t>
            </a:r>
            <a:endParaRPr lang="en-US" u="sng">
              <a:solidFill>
                <a:srgbClr val="404041"/>
              </a:solidFill>
            </a:endParaRPr>
          </a:p>
        </p:txBody>
      </p:sp>
      <p:sp>
        <p:nvSpPr>
          <p:cNvPr id="4" name="Text Placeholder 2">
            <a:extLst>
              <a:ext uri="{FF2B5EF4-FFF2-40B4-BE49-F238E27FC236}">
                <a16:creationId xmlns:a16="http://schemas.microsoft.com/office/drawing/2014/main" id="{7C2B6A29-9C4D-43A3-A9BB-25C2A3EC9430}"/>
              </a:ext>
            </a:extLst>
          </p:cNvPr>
          <p:cNvSpPr txBox="1">
            <a:spLocks/>
          </p:cNvSpPr>
          <p:nvPr/>
        </p:nvSpPr>
        <p:spPr>
          <a:xfrm>
            <a:off x="452967" y="604838"/>
            <a:ext cx="11602909" cy="554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accent1"/>
                </a:solidFill>
                <a:latin typeface="Museo 500"/>
              </a:rPr>
              <a:t>User needs from research</a:t>
            </a:r>
          </a:p>
        </p:txBody>
      </p:sp>
      <p:sp>
        <p:nvSpPr>
          <p:cNvPr id="24" name="Text Placeholder 4">
            <a:extLst>
              <a:ext uri="{FF2B5EF4-FFF2-40B4-BE49-F238E27FC236}">
                <a16:creationId xmlns:a16="http://schemas.microsoft.com/office/drawing/2014/main" id="{B081CE99-7C9F-4177-AE94-15D059064ACA}"/>
              </a:ext>
            </a:extLst>
          </p:cNvPr>
          <p:cNvSpPr txBox="1">
            <a:spLocks/>
          </p:cNvSpPr>
          <p:nvPr/>
        </p:nvSpPr>
        <p:spPr>
          <a:xfrm>
            <a:off x="4992628" y="2222009"/>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During assessment interview</a:t>
            </a:r>
            <a:endParaRPr lang="en-US" u="sng">
              <a:solidFill>
                <a:srgbClr val="404041"/>
              </a:solidFill>
            </a:endParaRPr>
          </a:p>
        </p:txBody>
      </p:sp>
      <p:sp>
        <p:nvSpPr>
          <p:cNvPr id="25" name="Text Placeholder 4">
            <a:extLst>
              <a:ext uri="{FF2B5EF4-FFF2-40B4-BE49-F238E27FC236}">
                <a16:creationId xmlns:a16="http://schemas.microsoft.com/office/drawing/2014/main" id="{25A0F344-0E2B-45C4-A8CD-C1D737E8F2A0}"/>
              </a:ext>
            </a:extLst>
          </p:cNvPr>
          <p:cNvSpPr txBox="1">
            <a:spLocks/>
          </p:cNvSpPr>
          <p:nvPr/>
        </p:nvSpPr>
        <p:spPr>
          <a:xfrm>
            <a:off x="8802629" y="2222009"/>
            <a:ext cx="2267938"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u="sng">
                <a:solidFill>
                  <a:srgbClr val="404041"/>
                </a:solidFill>
                <a:latin typeface="Museo Sans 500"/>
              </a:rPr>
              <a:t>After the assessment interview</a:t>
            </a:r>
            <a:endParaRPr lang="en-US" sz="1400" b="1" u="sng">
              <a:solidFill>
                <a:srgbClr val="404041"/>
              </a:solidFill>
            </a:endParaRPr>
          </a:p>
        </p:txBody>
      </p:sp>
      <p:sp>
        <p:nvSpPr>
          <p:cNvPr id="26" name="Text Placeholder 4">
            <a:extLst>
              <a:ext uri="{FF2B5EF4-FFF2-40B4-BE49-F238E27FC236}">
                <a16:creationId xmlns:a16="http://schemas.microsoft.com/office/drawing/2014/main" id="{DB144F67-493A-4A20-8DCF-80156B86CEA5}"/>
              </a:ext>
            </a:extLst>
          </p:cNvPr>
          <p:cNvSpPr txBox="1">
            <a:spLocks/>
          </p:cNvSpPr>
          <p:nvPr/>
        </p:nvSpPr>
        <p:spPr>
          <a:xfrm>
            <a:off x="295049" y="4969980"/>
            <a:ext cx="3560759" cy="284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Suitably prepare for assessment interview</a:t>
            </a:r>
            <a:endParaRPr lang="en-US" sz="1200">
              <a:solidFill>
                <a:srgbClr val="404041"/>
              </a:solidFill>
            </a:endParaRPr>
          </a:p>
        </p:txBody>
      </p:sp>
      <p:sp>
        <p:nvSpPr>
          <p:cNvPr id="27" name="Text Placeholder 4">
            <a:extLst>
              <a:ext uri="{FF2B5EF4-FFF2-40B4-BE49-F238E27FC236}">
                <a16:creationId xmlns:a16="http://schemas.microsoft.com/office/drawing/2014/main" id="{9A0A448B-DA76-4662-8C38-D5C0EE4C5986}"/>
              </a:ext>
            </a:extLst>
          </p:cNvPr>
          <p:cNvSpPr txBox="1">
            <a:spLocks/>
          </p:cNvSpPr>
          <p:nvPr/>
        </p:nvSpPr>
        <p:spPr>
          <a:xfrm>
            <a:off x="4435729" y="2957151"/>
            <a:ext cx="3488872" cy="456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Develop a tailored and personalised plan which, if followed, will sustainably prevent/ relieve client's homelessness</a:t>
            </a:r>
            <a:endParaRPr lang="en-US" sz="1200">
              <a:solidFill>
                <a:srgbClr val="404041"/>
              </a:solidFill>
            </a:endParaRPr>
          </a:p>
        </p:txBody>
      </p:sp>
      <p:sp>
        <p:nvSpPr>
          <p:cNvPr id="28" name="Text Placeholder 4">
            <a:extLst>
              <a:ext uri="{FF2B5EF4-FFF2-40B4-BE49-F238E27FC236}">
                <a16:creationId xmlns:a16="http://schemas.microsoft.com/office/drawing/2014/main" id="{8C8E0CE9-1784-4DDC-91F2-FDD81246E4D2}"/>
              </a:ext>
            </a:extLst>
          </p:cNvPr>
          <p:cNvSpPr txBox="1">
            <a:spLocks/>
          </p:cNvSpPr>
          <p:nvPr/>
        </p:nvSpPr>
        <p:spPr>
          <a:xfrm>
            <a:off x="4507615" y="5078528"/>
            <a:ext cx="3488872" cy="931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Motivate client to follow the plan and make sure they understand the process/roles</a:t>
            </a:r>
            <a:endParaRPr lang="en-US" sz="1200" b="1">
              <a:solidFill>
                <a:srgbClr val="404041"/>
              </a:solidFill>
            </a:endParaRPr>
          </a:p>
        </p:txBody>
      </p:sp>
      <p:sp>
        <p:nvSpPr>
          <p:cNvPr id="21" name="Text Placeholder 4">
            <a:extLst>
              <a:ext uri="{FF2B5EF4-FFF2-40B4-BE49-F238E27FC236}">
                <a16:creationId xmlns:a16="http://schemas.microsoft.com/office/drawing/2014/main" id="{8915E32D-306B-4C54-81B3-E8289C5CDF44}"/>
              </a:ext>
            </a:extLst>
          </p:cNvPr>
          <p:cNvSpPr txBox="1">
            <a:spLocks/>
          </p:cNvSpPr>
          <p:nvPr/>
        </p:nvSpPr>
        <p:spPr>
          <a:xfrm>
            <a:off x="8346370" y="2985905"/>
            <a:ext cx="3488872" cy="456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b="1">
                <a:solidFill>
                  <a:srgbClr val="404041"/>
                </a:solidFill>
                <a:latin typeface="Museo Sans 500"/>
              </a:rPr>
              <a:t>Goal: Communicate outcome (as per law) and start identified actions </a:t>
            </a:r>
            <a:endParaRPr lang="en-US" sz="1200" b="1">
              <a:solidFill>
                <a:srgbClr val="404041"/>
              </a:solidFill>
            </a:endParaRPr>
          </a:p>
        </p:txBody>
      </p:sp>
      <p:sp>
        <p:nvSpPr>
          <p:cNvPr id="29" name="Text Placeholder 4">
            <a:extLst>
              <a:ext uri="{FF2B5EF4-FFF2-40B4-BE49-F238E27FC236}">
                <a16:creationId xmlns:a16="http://schemas.microsoft.com/office/drawing/2014/main" id="{63499A18-584F-4566-909F-E4BC0718A6DB}"/>
              </a:ext>
            </a:extLst>
          </p:cNvPr>
          <p:cNvSpPr txBox="1">
            <a:spLocks/>
          </p:cNvSpPr>
          <p:nvPr/>
        </p:nvSpPr>
        <p:spPr>
          <a:xfrm>
            <a:off x="293252" y="5532257"/>
            <a:ext cx="3624857"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3. Have validated information to confirm eligibility and duty owed with supporting reasons</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4. Have an initial understanding of why they have approached, their history and any housing or support needs </a:t>
            </a:r>
          </a:p>
          <a:p>
            <a:pPr marL="0" indent="0">
              <a:lnSpc>
                <a:spcPct val="100000"/>
              </a:lnSpc>
              <a:spcBef>
                <a:spcPts val="0"/>
              </a:spcBef>
              <a:buNone/>
              <a:defRPr/>
            </a:pPr>
            <a:r>
              <a:rPr lang="en-US" sz="1000">
                <a:solidFill>
                  <a:srgbClr val="EB2227"/>
                </a:solidFill>
                <a:latin typeface="Museo Sans 500"/>
              </a:rPr>
              <a:t>5. Be aware of any risk factors</a:t>
            </a:r>
          </a:p>
          <a:p>
            <a:pPr marL="0" indent="0">
              <a:lnSpc>
                <a:spcPct val="100000"/>
              </a:lnSpc>
              <a:spcBef>
                <a:spcPts val="0"/>
              </a:spcBef>
              <a:buNone/>
              <a:defRPr/>
            </a:pPr>
            <a:r>
              <a:rPr lang="en-US" sz="1000">
                <a:solidFill>
                  <a:srgbClr val="EB2227"/>
                </a:solidFill>
                <a:latin typeface="Museo Sans 500"/>
              </a:rPr>
              <a:t>6. Schedule interview at a suitable time and location for me and the client</a:t>
            </a:r>
            <a:endParaRPr lang="en-US" sz="1000">
              <a:solidFill>
                <a:srgbClr val="EB2227"/>
              </a:solidFill>
            </a:endParaRPr>
          </a:p>
        </p:txBody>
      </p:sp>
      <p:sp>
        <p:nvSpPr>
          <p:cNvPr id="30" name="Text Placeholder 4">
            <a:extLst>
              <a:ext uri="{FF2B5EF4-FFF2-40B4-BE49-F238E27FC236}">
                <a16:creationId xmlns:a16="http://schemas.microsoft.com/office/drawing/2014/main" id="{739D828A-B128-4CBF-BE8B-039D22CD3E10}"/>
              </a:ext>
            </a:extLst>
          </p:cNvPr>
          <p:cNvSpPr txBox="1">
            <a:spLocks/>
          </p:cNvSpPr>
          <p:nvPr/>
        </p:nvSpPr>
        <p:spPr>
          <a:xfrm>
            <a:off x="4238639" y="3723584"/>
            <a:ext cx="410362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7. Have the right information and evidence</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8. Have a full housing history to properly assess housing needs</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9. Identify support needs and where these are currently unmet</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10. Make sure client actions are realistic, follow from the assessment findings and are meaningful</a:t>
            </a:r>
          </a:p>
          <a:p>
            <a:pPr marL="0" indent="0">
              <a:lnSpc>
                <a:spcPct val="100000"/>
              </a:lnSpc>
              <a:spcBef>
                <a:spcPts val="0"/>
              </a:spcBef>
              <a:buNone/>
              <a:defRPr/>
            </a:pPr>
            <a:r>
              <a:rPr lang="en-US" sz="1000">
                <a:solidFill>
                  <a:srgbClr val="EB2227"/>
                </a:solidFill>
                <a:latin typeface="Museo Sans 500"/>
              </a:rPr>
              <a:t>11. Have access to appropriate prevention and relief tools with knowledge of when/ how to use them</a:t>
            </a:r>
          </a:p>
        </p:txBody>
      </p:sp>
      <p:sp>
        <p:nvSpPr>
          <p:cNvPr id="31" name="Text Placeholder 4">
            <a:extLst>
              <a:ext uri="{FF2B5EF4-FFF2-40B4-BE49-F238E27FC236}">
                <a16:creationId xmlns:a16="http://schemas.microsoft.com/office/drawing/2014/main" id="{42AF91EA-513B-4188-8AAC-A15D16FE35A1}"/>
              </a:ext>
            </a:extLst>
          </p:cNvPr>
          <p:cNvSpPr txBox="1">
            <a:spLocks/>
          </p:cNvSpPr>
          <p:nvPr/>
        </p:nvSpPr>
        <p:spPr>
          <a:xfrm>
            <a:off x="4237871" y="5761191"/>
            <a:ext cx="4103623"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12. Increase client motivation and build commitment to change</a:t>
            </a:r>
          </a:p>
          <a:p>
            <a:pPr marL="0" indent="0">
              <a:lnSpc>
                <a:spcPct val="100000"/>
              </a:lnSpc>
              <a:spcBef>
                <a:spcPts val="0"/>
              </a:spcBef>
              <a:buNone/>
              <a:defRPr/>
            </a:pPr>
            <a:r>
              <a:rPr lang="en-US" sz="1000">
                <a:solidFill>
                  <a:srgbClr val="EB2227"/>
                </a:solidFill>
                <a:latin typeface="Museo Sans 500"/>
              </a:rPr>
              <a:t>13. Manage challenging client </a:t>
            </a:r>
            <a:r>
              <a:rPr lang="en-US" sz="1000" err="1">
                <a:solidFill>
                  <a:srgbClr val="EB2227"/>
                </a:solidFill>
                <a:latin typeface="Museo Sans 500"/>
              </a:rPr>
              <a:t>behaviours</a:t>
            </a:r>
            <a:r>
              <a:rPr lang="en-US" sz="1000">
                <a:solidFill>
                  <a:srgbClr val="EB2227"/>
                </a:solidFill>
                <a:latin typeface="Museo Sans 500"/>
              </a:rPr>
              <a:t> and situations, with support when I need it</a:t>
            </a:r>
          </a:p>
          <a:p>
            <a:pPr marL="0" indent="0">
              <a:lnSpc>
                <a:spcPct val="100000"/>
              </a:lnSpc>
              <a:spcBef>
                <a:spcPts val="0"/>
              </a:spcBef>
              <a:buNone/>
              <a:defRPr/>
            </a:pPr>
            <a:r>
              <a:rPr lang="en-US" sz="1000">
                <a:solidFill>
                  <a:srgbClr val="EB2227"/>
                </a:solidFill>
                <a:latin typeface="Museo Sans 500"/>
              </a:rPr>
              <a:t>14. Clearly communicate client rights, the process and what they can expect</a:t>
            </a:r>
            <a:endParaRPr lang="en-US" sz="1000">
              <a:solidFill>
                <a:srgbClr val="EB2227"/>
              </a:solidFill>
            </a:endParaRPr>
          </a:p>
        </p:txBody>
      </p:sp>
      <p:sp>
        <p:nvSpPr>
          <p:cNvPr id="32" name="Text Placeholder 4">
            <a:extLst>
              <a:ext uri="{FF2B5EF4-FFF2-40B4-BE49-F238E27FC236}">
                <a16:creationId xmlns:a16="http://schemas.microsoft.com/office/drawing/2014/main" id="{B8F8AC49-E7C0-4D17-8BC4-27BC6EA1EB77}"/>
              </a:ext>
            </a:extLst>
          </p:cNvPr>
          <p:cNvSpPr txBox="1">
            <a:spLocks/>
          </p:cNvSpPr>
          <p:nvPr/>
        </p:nvSpPr>
        <p:spPr>
          <a:xfrm>
            <a:off x="8451203" y="3737961"/>
            <a:ext cx="3284114" cy="1046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000">
                <a:solidFill>
                  <a:srgbClr val="EB2227"/>
                </a:solidFill>
                <a:latin typeface="Museo Sans 500"/>
              </a:rPr>
              <a:t>15. Easily capture outputs of the assessment interview</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16. Clearly and simply communicate next steps in a user-friendly format</a:t>
            </a:r>
            <a:endParaRPr lang="en-US" sz="1000">
              <a:solidFill>
                <a:srgbClr val="EB2227"/>
              </a:solidFill>
            </a:endParaRPr>
          </a:p>
          <a:p>
            <a:pPr marL="0" indent="0">
              <a:lnSpc>
                <a:spcPct val="100000"/>
              </a:lnSpc>
              <a:spcBef>
                <a:spcPts val="0"/>
              </a:spcBef>
              <a:buNone/>
              <a:defRPr/>
            </a:pPr>
            <a:r>
              <a:rPr lang="en-US" sz="1000">
                <a:solidFill>
                  <a:srgbClr val="EB2227"/>
                </a:solidFill>
                <a:latin typeface="Museo Sans 500"/>
              </a:rPr>
              <a:t>17. Establish and agree timescales to review the plan and actions</a:t>
            </a:r>
            <a:endParaRPr lang="en-US" sz="1000">
              <a:solidFill>
                <a:srgbClr val="EB2227"/>
              </a:solidFill>
            </a:endParaRPr>
          </a:p>
        </p:txBody>
      </p:sp>
      <p:sp>
        <p:nvSpPr>
          <p:cNvPr id="6" name="Text Placeholder 4">
            <a:extLst>
              <a:ext uri="{FF2B5EF4-FFF2-40B4-BE49-F238E27FC236}">
                <a16:creationId xmlns:a16="http://schemas.microsoft.com/office/drawing/2014/main" id="{04C698DD-ED93-4EEC-8C7B-5B965D64684F}"/>
              </a:ext>
            </a:extLst>
          </p:cNvPr>
          <p:cNvSpPr txBox="1">
            <a:spLocks/>
          </p:cNvSpPr>
          <p:nvPr/>
        </p:nvSpPr>
        <p:spPr>
          <a:xfrm>
            <a:off x="496334" y="1159326"/>
            <a:ext cx="11237847" cy="8396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1200"/>
              </a:spcAft>
              <a:buNone/>
            </a:pPr>
            <a:r>
              <a:rPr lang="en-US" sz="1400">
                <a:latin typeface="Museo Sans 500"/>
                <a:cs typeface="Arial"/>
              </a:rPr>
              <a:t>‘User needs’ are the needs that officers have of the PHP and assessment process, and what the process must satisfy for the officer to get the right outcome. One of the purposes of the user research was to build a good understanding of these and see if they are currently met or unmet by other things. A toolkit designed around users and their needs is more likely to be used and will help more officers get the right outcome. Below is a summary of the seventeen most important high-level needs.</a:t>
            </a:r>
            <a:endParaRPr lang="en-US"/>
          </a:p>
        </p:txBody>
      </p:sp>
      <p:sp>
        <p:nvSpPr>
          <p:cNvPr id="34" name="Text Placeholder 4">
            <a:extLst>
              <a:ext uri="{FF2B5EF4-FFF2-40B4-BE49-F238E27FC236}">
                <a16:creationId xmlns:a16="http://schemas.microsoft.com/office/drawing/2014/main" id="{2F153848-96CD-4E18-B451-F649495BBC0A}"/>
              </a:ext>
            </a:extLst>
          </p:cNvPr>
          <p:cNvSpPr txBox="1">
            <a:spLocks/>
          </p:cNvSpPr>
          <p:nvPr/>
        </p:nvSpPr>
        <p:spPr>
          <a:xfrm>
            <a:off x="8579763" y="4846817"/>
            <a:ext cx="3242779" cy="1821224"/>
          </a:xfrm>
          <a:prstGeom prst="rect">
            <a:avLst/>
          </a:prstGeom>
          <a:ln>
            <a:solidFill>
              <a:schemeClr val="accent3"/>
            </a:solidFill>
          </a:ln>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Museo Sans 500"/>
              </a:rPr>
              <a:t>As a </a:t>
            </a:r>
            <a:r>
              <a:rPr lang="en-US" sz="1000">
                <a:latin typeface="Museo Sans 500"/>
              </a:rPr>
              <a:t>Team Leader</a:t>
            </a:r>
            <a:endParaRPr lang="en-US" sz="1000" b="1"/>
          </a:p>
          <a:p>
            <a:r>
              <a:rPr lang="en-US" sz="1000" b="1">
                <a:latin typeface="Museo Sans 500"/>
              </a:rPr>
              <a:t>I need </a:t>
            </a:r>
            <a:r>
              <a:rPr lang="en-US" sz="1000">
                <a:latin typeface="Museo Sans 500"/>
              </a:rPr>
              <a:t>to monitor the consistency and quality of officer assessments and </a:t>
            </a:r>
            <a:r>
              <a:rPr lang="en-US" sz="1000" err="1">
                <a:latin typeface="Museo Sans 500"/>
              </a:rPr>
              <a:t>personalised</a:t>
            </a:r>
            <a:r>
              <a:rPr lang="en-US" sz="1000">
                <a:latin typeface="Museo Sans 500"/>
              </a:rPr>
              <a:t> plans</a:t>
            </a:r>
            <a:endParaRPr lang="en-US" sz="1000"/>
          </a:p>
          <a:p>
            <a:r>
              <a:rPr lang="en-US" sz="1000" b="1">
                <a:latin typeface="Museo Sans 500"/>
              </a:rPr>
              <a:t>So that </a:t>
            </a:r>
            <a:r>
              <a:rPr lang="en-US" sz="1000">
                <a:latin typeface="Museo Sans 500"/>
              </a:rPr>
              <a:t>I know we are delivering a high quality service to our clients</a:t>
            </a:r>
          </a:p>
          <a:p>
            <a:endParaRPr lang="en-US" sz="1000"/>
          </a:p>
          <a:p>
            <a:r>
              <a:rPr lang="en-US" sz="1000" b="1">
                <a:ea typeface="+mn-lt"/>
                <a:cs typeface="+mn-lt"/>
              </a:rPr>
              <a:t>As a </a:t>
            </a:r>
            <a:r>
              <a:rPr lang="en-US" sz="1000">
                <a:ea typeface="+mn-lt"/>
                <a:cs typeface="+mn-lt"/>
              </a:rPr>
              <a:t>Team Leader</a:t>
            </a:r>
          </a:p>
          <a:p>
            <a:r>
              <a:rPr lang="en-US" sz="1000" b="1">
                <a:ea typeface="+mn-lt"/>
                <a:cs typeface="+mn-lt"/>
              </a:rPr>
              <a:t>I need </a:t>
            </a:r>
            <a:r>
              <a:rPr lang="en-US" sz="1000">
                <a:ea typeface="+mn-lt"/>
                <a:cs typeface="+mn-lt"/>
              </a:rPr>
              <a:t>officers to complete all required fields correctly on their case files</a:t>
            </a:r>
          </a:p>
          <a:p>
            <a:r>
              <a:rPr lang="en-US" sz="1000" b="1">
                <a:ea typeface="+mn-lt"/>
                <a:cs typeface="+mn-lt"/>
              </a:rPr>
              <a:t>So that </a:t>
            </a:r>
            <a:r>
              <a:rPr lang="en-US" sz="1000">
                <a:ea typeface="+mn-lt"/>
                <a:cs typeface="+mn-lt"/>
              </a:rPr>
              <a:t>we meet the validation requirements when submitting our statutory returns</a:t>
            </a:r>
            <a:endParaRPr lang="en-US" sz="1000"/>
          </a:p>
        </p:txBody>
      </p:sp>
    </p:spTree>
    <p:extLst>
      <p:ext uri="{BB962C8B-B14F-4D97-AF65-F5344CB8AC3E}">
        <p14:creationId xmlns:p14="http://schemas.microsoft.com/office/powerpoint/2010/main" val="2015437338"/>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SharingLinks.0a77de9b-29f0-4966-b217-7c0a4756f3c6.OrganizationEdit.a1af2736-c2b2-4e60-933b-2a20b751319e</DisplayName>
        <AccountId>40</AccountId>
        <AccountType/>
      </UserInfo>
      <UserInfo>
        <DisplayName>Chris Hancock</DisplayName>
        <AccountId>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8" ma:contentTypeDescription="Create a new document." ma:contentTypeScope="" ma:versionID="1416a567d110e0667bf08daa2e6c7e63">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e4f32228b6c8f5e4f0f0ba34067e17b0"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59212-239E-4847-B611-E9B4E6562FFC}">
  <ds:schemaRefs>
    <ds:schemaRef ds:uri="073e2ed4-3de0-4dac-b17d-ba9c522a66d3"/>
    <ds:schemaRef ds:uri="0906358b-9d20-482d-8751-fb7f80b8f647"/>
    <ds:schemaRef ds:uri="4962a674-d2c0-4423-af6f-36eae4b71c17"/>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EFD9D5-2970-4524-81C1-56504E4046AD}">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3BE916-480C-4200-A2F5-9CC5CA7F45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Cooperate Exercise_Oxford Trailblazer Network_Draft for Discussion.pptx</dc:title>
  <cp:revision>3</cp:revision>
  <dcterms:modified xsi:type="dcterms:W3CDTF">2019-10-18T14:24:35Z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Region">
    <vt:lpwstr>33;#England|95390672-61c6-4d31-97a3-2113e5b2afa8</vt:lpwstr>
  </property>
  <property fmtid="{D5CDD505-2E9C-101B-9397-08002B2CF9AE}" pid="4" name="Office Location">
    <vt:lpwstr/>
  </property>
  <property fmtid="{D5CDD505-2E9C-101B-9397-08002B2CF9AE}" pid="5" name="SharedWithUsers">
    <vt:lpwstr>979;#Trish Connolly;#999;#Joe Smith;#40;#Rebecca Derham;#919;#Hannah Locke</vt:lpwstr>
  </property>
  <property fmtid="{D5CDD505-2E9C-101B-9397-08002B2CF9AE}" pid="6" name="DocumentSetDescription">
    <vt:lpwstr/>
  </property>
  <property fmtid="{D5CDD505-2E9C-101B-9397-08002B2CF9AE}" pid="7" name="AuthorIds_UIVersion_2560">
    <vt:lpwstr>10</vt:lpwstr>
  </property>
</Properties>
</file>