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9"/>
  </p:notesMasterIdLst>
  <p:handoutMasterIdLst>
    <p:handoutMasterId r:id="rId30"/>
  </p:handoutMasterIdLst>
  <p:sldIdLst>
    <p:sldId id="358" r:id="rId5"/>
    <p:sldId id="357" r:id="rId6"/>
    <p:sldId id="356" r:id="rId7"/>
    <p:sldId id="361" r:id="rId8"/>
    <p:sldId id="360" r:id="rId9"/>
    <p:sldId id="359" r:id="rId10"/>
    <p:sldId id="363" r:id="rId11"/>
    <p:sldId id="351" r:id="rId12"/>
    <p:sldId id="379" r:id="rId13"/>
    <p:sldId id="380" r:id="rId14"/>
    <p:sldId id="362" r:id="rId15"/>
    <p:sldId id="348" r:id="rId16"/>
    <p:sldId id="373" r:id="rId17"/>
    <p:sldId id="365" r:id="rId18"/>
    <p:sldId id="364" r:id="rId19"/>
    <p:sldId id="374" r:id="rId20"/>
    <p:sldId id="377" r:id="rId21"/>
    <p:sldId id="378" r:id="rId22"/>
    <p:sldId id="367" r:id="rId23"/>
    <p:sldId id="366" r:id="rId24"/>
    <p:sldId id="372" r:id="rId25"/>
    <p:sldId id="381" r:id="rId26"/>
    <p:sldId id="383" r:id="rId27"/>
    <p:sldId id="375" r:id="rId28"/>
  </p:sldIdLst>
  <p:sldSz cx="12192000" cy="6858000"/>
  <p:notesSz cx="6858000" cy="2238375"/>
  <p:embeddedFontLst>
    <p:embeddedFont>
      <p:font typeface="Calibri" panose="020F0502020204030204" pitchFamily="34" charset="0"/>
      <p:regular r:id="rId31"/>
      <p:bold r:id="rId32"/>
      <p:italic r:id="rId33"/>
      <p:boldItalic r:id="rId34"/>
    </p:embeddedFont>
    <p:embeddedFont>
      <p:font typeface="Museo 500" panose="02000000000000000000" charset="0"/>
      <p:regular r:id="rId35"/>
      <p:italic r:id="rId36"/>
    </p:embeddedFont>
    <p:embeddedFont>
      <p:font typeface="Museo Sans 500" panose="02000000000000000000"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9B724-7D3E-2377-3607-79E236534C6C}" v="1053" dt="2019-07-31T14:45:33.662"/>
    <p1510:client id="{903D1C5C-D762-3B27-57F8-A81C1CDA36C3}" v="349" dt="2019-10-18T14:38:33.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Smith" userId="S::joe.smith@crisis.org.uk::339c0dfa-b3e8-40d0-9156-d00e9ede1f4e" providerId="AD" clId="Web-{3EB23F9C-4434-3B92-51C0-246D26B2FC9C}"/>
    <pc:docChg chg="modSld">
      <pc:chgData name="Joe Smith" userId="S::joe.smith@crisis.org.uk::339c0dfa-b3e8-40d0-9156-d00e9ede1f4e" providerId="AD" clId="Web-{3EB23F9C-4434-3B92-51C0-246D26B2FC9C}" dt="2019-02-14T16:16:02.773" v="1"/>
      <pc:docMkLst>
        <pc:docMk/>
      </pc:docMkLst>
      <pc:sldChg chg="modNotes">
        <pc:chgData name="Joe Smith" userId="S::joe.smith@crisis.org.uk::339c0dfa-b3e8-40d0-9156-d00e9ede1f4e" providerId="AD" clId="Web-{3EB23F9C-4434-3B92-51C0-246D26B2FC9C}" dt="2019-02-14T16:16:02.773" v="1"/>
        <pc:sldMkLst>
          <pc:docMk/>
          <pc:sldMk cId="1844066504" sldId="351"/>
        </pc:sldMkLst>
      </pc:sldChg>
    </pc:docChg>
  </pc:docChgLst>
  <pc:docChgLst>
    <pc:chgData name="Joe Smith" userId="S::joe.smith@crisis.org.uk::339c0dfa-b3e8-40d0-9156-d00e9ede1f4e" providerId="AD" clId="Web-{E6A5573E-13C5-4AFB-8683-0A14918B675D}"/>
    <pc:docChg chg="modSld">
      <pc:chgData name="Joe Smith" userId="S::joe.smith@crisis.org.uk::339c0dfa-b3e8-40d0-9156-d00e9ede1f4e" providerId="AD" clId="Web-{E6A5573E-13C5-4AFB-8683-0A14918B675D}" dt="2018-04-23T13:06:17.345" v="11"/>
      <pc:docMkLst>
        <pc:docMk/>
      </pc:docMkLst>
      <pc:sldChg chg="modSp">
        <pc:chgData name="Joe Smith" userId="S::joe.smith@crisis.org.uk::339c0dfa-b3e8-40d0-9156-d00e9ede1f4e" providerId="AD" clId="Web-{E6A5573E-13C5-4AFB-8683-0A14918B675D}" dt="2018-04-23T13:06:17.345" v="11"/>
        <pc:sldMkLst>
          <pc:docMk/>
          <pc:sldMk cId="1482923499" sldId="260"/>
        </pc:sldMkLst>
        <pc:spChg chg="mod">
          <ac:chgData name="Joe Smith" userId="S::joe.smith@crisis.org.uk::339c0dfa-b3e8-40d0-9156-d00e9ede1f4e" providerId="AD" clId="Web-{E6A5573E-13C5-4AFB-8683-0A14918B675D}" dt="2018-04-23T13:06:17.345" v="11"/>
          <ac:spMkLst>
            <pc:docMk/>
            <pc:sldMk cId="1482923499" sldId="260"/>
            <ac:spMk id="2" creationId="{00000000-0000-0000-0000-000000000000}"/>
          </ac:spMkLst>
        </pc:spChg>
      </pc:sldChg>
      <pc:sldChg chg="modSp">
        <pc:chgData name="Joe Smith" userId="S::joe.smith@crisis.org.uk::339c0dfa-b3e8-40d0-9156-d00e9ede1f4e" providerId="AD" clId="Web-{E6A5573E-13C5-4AFB-8683-0A14918B675D}" dt="2018-04-23T13:02:58.138" v="7"/>
        <pc:sldMkLst>
          <pc:docMk/>
          <pc:sldMk cId="3019885931" sldId="339"/>
        </pc:sldMkLst>
        <pc:spChg chg="mod">
          <ac:chgData name="Joe Smith" userId="S::joe.smith@crisis.org.uk::339c0dfa-b3e8-40d0-9156-d00e9ede1f4e" providerId="AD" clId="Web-{E6A5573E-13C5-4AFB-8683-0A14918B675D}" dt="2018-04-23T13:02:58.138" v="7"/>
          <ac:spMkLst>
            <pc:docMk/>
            <pc:sldMk cId="3019885931" sldId="339"/>
            <ac:spMk id="5" creationId="{00000000-0000-0000-0000-000000000000}"/>
          </ac:spMkLst>
        </pc:spChg>
      </pc:sldChg>
      <pc:sldChg chg="modSp">
        <pc:chgData name="Joe Smith" userId="S::joe.smith@crisis.org.uk::339c0dfa-b3e8-40d0-9156-d00e9ede1f4e" providerId="AD" clId="Web-{E6A5573E-13C5-4AFB-8683-0A14918B675D}" dt="2018-04-23T13:02:00.152" v="3"/>
        <pc:sldMkLst>
          <pc:docMk/>
          <pc:sldMk cId="3301923553" sldId="345"/>
        </pc:sldMkLst>
        <pc:spChg chg="mod">
          <ac:chgData name="Joe Smith" userId="S::joe.smith@crisis.org.uk::339c0dfa-b3e8-40d0-9156-d00e9ede1f4e" providerId="AD" clId="Web-{E6A5573E-13C5-4AFB-8683-0A14918B675D}" dt="2018-04-23T13:02:00.152" v="3"/>
          <ac:spMkLst>
            <pc:docMk/>
            <pc:sldMk cId="3301923553" sldId="345"/>
            <ac:spMk id="5" creationId="{00000000-0000-0000-0000-000000000000}"/>
          </ac:spMkLst>
        </pc:spChg>
      </pc:sldChg>
    </pc:docChg>
  </pc:docChgLst>
  <pc:docChgLst>
    <pc:chgData name="Katie Hoban" userId="S::katie.hoban_durham.gov.uk#ext#@crisisuk.onmicrosoft.com::7ab67ef3-0b54-4349-bad9-d2975efb001c" providerId="AD" clId="Web-{95F39992-C7B7-9866-2857-C46945E91388}"/>
    <pc:docChg chg="modSld">
      <pc:chgData name="Katie Hoban" userId="S::katie.hoban_durham.gov.uk#ext#@crisisuk.onmicrosoft.com::7ab67ef3-0b54-4349-bad9-d2975efb001c" providerId="AD" clId="Web-{95F39992-C7B7-9866-2857-C46945E91388}" dt="2019-07-17T08:13:14.594" v="11" actId="14100"/>
      <pc:docMkLst>
        <pc:docMk/>
      </pc:docMkLst>
      <pc:sldChg chg="modSp">
        <pc:chgData name="Katie Hoban" userId="S::katie.hoban_durham.gov.uk#ext#@crisisuk.onmicrosoft.com::7ab67ef3-0b54-4349-bad9-d2975efb001c" providerId="AD" clId="Web-{95F39992-C7B7-9866-2857-C46945E91388}" dt="2019-07-17T08:13:14.594" v="11" actId="14100"/>
        <pc:sldMkLst>
          <pc:docMk/>
          <pc:sldMk cId="2015437338" sldId="364"/>
        </pc:sldMkLst>
        <pc:spChg chg="mod">
          <ac:chgData name="Katie Hoban" userId="S::katie.hoban_durham.gov.uk#ext#@crisisuk.onmicrosoft.com::7ab67ef3-0b54-4349-bad9-d2975efb001c" providerId="AD" clId="Web-{95F39992-C7B7-9866-2857-C46945E91388}" dt="2019-07-17T08:12:59.640" v="9" actId="14100"/>
          <ac:spMkLst>
            <pc:docMk/>
            <pc:sldMk cId="2015437338" sldId="364"/>
            <ac:spMk id="3" creationId="{B7198A4C-6DC0-45B9-A047-B75E14E6D01C}"/>
          </ac:spMkLst>
        </pc:spChg>
        <pc:spChg chg="mod">
          <ac:chgData name="Katie Hoban" userId="S::katie.hoban_durham.gov.uk#ext#@crisisuk.onmicrosoft.com::7ab67ef3-0b54-4349-bad9-d2975efb001c" providerId="AD" clId="Web-{95F39992-C7B7-9866-2857-C46945E91388}" dt="2019-07-17T08:13:14.594" v="11" actId="14100"/>
          <ac:spMkLst>
            <pc:docMk/>
            <pc:sldMk cId="2015437338" sldId="364"/>
            <ac:spMk id="5" creationId="{7F09B711-095E-4D23-8881-BB9471FBB217}"/>
          </ac:spMkLst>
        </pc:spChg>
        <pc:spChg chg="mod">
          <ac:chgData name="Katie Hoban" userId="S::katie.hoban_durham.gov.uk#ext#@crisisuk.onmicrosoft.com::7ab67ef3-0b54-4349-bad9-d2975efb001c" providerId="AD" clId="Web-{95F39992-C7B7-9866-2857-C46945E91388}" dt="2019-07-17T08:12:19.453" v="6" actId="20577"/>
          <ac:spMkLst>
            <pc:docMk/>
            <pc:sldMk cId="2015437338" sldId="364"/>
            <ac:spMk id="29" creationId="{63499A18-584F-4566-909F-E4BC0718A6DB}"/>
          </ac:spMkLst>
        </pc:spChg>
        <pc:spChg chg="mod">
          <ac:chgData name="Katie Hoban" userId="S::katie.hoban_durham.gov.uk#ext#@crisisuk.onmicrosoft.com::7ab67ef3-0b54-4349-bad9-d2975efb001c" providerId="AD" clId="Web-{95F39992-C7B7-9866-2857-C46945E91388}" dt="2019-07-17T08:11:43.140" v="4" actId="1076"/>
          <ac:spMkLst>
            <pc:docMk/>
            <pc:sldMk cId="2015437338" sldId="364"/>
            <ac:spMk id="31" creationId="{42AF91EA-513B-4188-8AAC-A15D16FE35A1}"/>
          </ac:spMkLst>
        </pc:spChg>
      </pc:sldChg>
    </pc:docChg>
  </pc:docChgLst>
  <pc:docChgLst>
    <pc:chgData name="Joe Smith" userId="S::joe.smith@crisis.org.uk::339c0dfa-b3e8-40d0-9156-d00e9ede1f4e" providerId="AD" clId="Web-{5B04FB5F-651F-0F4E-862E-CDFC38D5F3DA}"/>
    <pc:docChg chg="addSld modSld sldOrd">
      <pc:chgData name="Joe Smith" userId="S::joe.smith@crisis.org.uk::339c0dfa-b3e8-40d0-9156-d00e9ede1f4e" providerId="AD" clId="Web-{5B04FB5F-651F-0F4E-862E-CDFC38D5F3DA}" dt="2019-02-14T17:49:50.968" v="28"/>
      <pc:docMkLst>
        <pc:docMk/>
      </pc:docMkLst>
      <pc:sldChg chg="ord">
        <pc:chgData name="Joe Smith" userId="S::joe.smith@crisis.org.uk::339c0dfa-b3e8-40d0-9156-d00e9ede1f4e" providerId="AD" clId="Web-{5B04FB5F-651F-0F4E-862E-CDFC38D5F3DA}" dt="2019-02-14T16:21:36.742" v="2"/>
        <pc:sldMkLst>
          <pc:docMk/>
          <pc:sldMk cId="1844066504" sldId="351"/>
        </pc:sldMkLst>
      </pc:sldChg>
      <pc:sldChg chg="addSp modNotes">
        <pc:chgData name="Joe Smith" userId="S::joe.smith@crisis.org.uk::339c0dfa-b3e8-40d0-9156-d00e9ede1f4e" providerId="AD" clId="Web-{5B04FB5F-651F-0F4E-862E-CDFC38D5F3DA}" dt="2019-02-14T17:49:50.968" v="28"/>
        <pc:sldMkLst>
          <pc:docMk/>
          <pc:sldMk cId="4009863391" sldId="352"/>
        </pc:sldMkLst>
        <pc:spChg chg="add">
          <ac:chgData name="Joe Smith" userId="S::joe.smith@crisis.org.uk::339c0dfa-b3e8-40d0-9156-d00e9ede1f4e" providerId="AD" clId="Web-{5B04FB5F-651F-0F4E-862E-CDFC38D5F3DA}" dt="2019-02-14T17:49:36.608" v="27"/>
          <ac:spMkLst>
            <pc:docMk/>
            <pc:sldMk cId="4009863391" sldId="352"/>
            <ac:spMk id="8" creationId="{ABFE746E-D8BB-477E-AA68-30ED38A383A0}"/>
          </ac:spMkLst>
        </pc:spChg>
        <pc:spChg chg="add">
          <ac:chgData name="Joe Smith" userId="S::joe.smith@crisis.org.uk::339c0dfa-b3e8-40d0-9156-d00e9ede1f4e" providerId="AD" clId="Web-{5B04FB5F-651F-0F4E-862E-CDFC38D5F3DA}" dt="2019-02-14T17:49:36.608" v="27"/>
          <ac:spMkLst>
            <pc:docMk/>
            <pc:sldMk cId="4009863391" sldId="352"/>
            <ac:spMk id="9" creationId="{4F35BD4B-6894-4E3E-9048-B872109813AB}"/>
          </ac:spMkLst>
        </pc:spChg>
        <pc:spChg chg="add">
          <ac:chgData name="Joe Smith" userId="S::joe.smith@crisis.org.uk::339c0dfa-b3e8-40d0-9156-d00e9ede1f4e" providerId="AD" clId="Web-{5B04FB5F-651F-0F4E-862E-CDFC38D5F3DA}" dt="2019-02-14T17:49:36.608" v="27"/>
          <ac:spMkLst>
            <pc:docMk/>
            <pc:sldMk cId="4009863391" sldId="352"/>
            <ac:spMk id="10" creationId="{9C2BFF50-B26A-4F81-AAB3-C54082C4DD9F}"/>
          </ac:spMkLst>
        </pc:spChg>
        <pc:spChg chg="add">
          <ac:chgData name="Joe Smith" userId="S::joe.smith@crisis.org.uk::339c0dfa-b3e8-40d0-9156-d00e9ede1f4e" providerId="AD" clId="Web-{5B04FB5F-651F-0F4E-862E-CDFC38D5F3DA}" dt="2019-02-14T17:49:50.968" v="28"/>
          <ac:spMkLst>
            <pc:docMk/>
            <pc:sldMk cId="4009863391" sldId="352"/>
            <ac:spMk id="11" creationId="{C312D74C-8E6D-45AC-BA2E-8D72CB47F7EF}"/>
          </ac:spMkLst>
        </pc:spChg>
        <pc:spChg chg="add">
          <ac:chgData name="Joe Smith" userId="S::joe.smith@crisis.org.uk::339c0dfa-b3e8-40d0-9156-d00e9ede1f4e" providerId="AD" clId="Web-{5B04FB5F-651F-0F4E-862E-CDFC38D5F3DA}" dt="2019-02-14T17:49:50.968" v="28"/>
          <ac:spMkLst>
            <pc:docMk/>
            <pc:sldMk cId="4009863391" sldId="352"/>
            <ac:spMk id="12" creationId="{C9D61E36-B648-4DBB-B153-703072CC1056}"/>
          </ac:spMkLst>
        </pc:spChg>
        <pc:spChg chg="add">
          <ac:chgData name="Joe Smith" userId="S::joe.smith@crisis.org.uk::339c0dfa-b3e8-40d0-9156-d00e9ede1f4e" providerId="AD" clId="Web-{5B04FB5F-651F-0F4E-862E-CDFC38D5F3DA}" dt="2019-02-14T17:49:50.968" v="28"/>
          <ac:spMkLst>
            <pc:docMk/>
            <pc:sldMk cId="4009863391" sldId="352"/>
            <ac:spMk id="13" creationId="{70BDED8A-537D-443C-9B2B-DFBFDF7BC692}"/>
          </ac:spMkLst>
        </pc:spChg>
      </pc:sldChg>
      <pc:sldChg chg="addSp delSp modSp add">
        <pc:chgData name="Joe Smith" userId="S::joe.smith@crisis.org.uk::339c0dfa-b3e8-40d0-9156-d00e9ede1f4e" providerId="AD" clId="Web-{5B04FB5F-651F-0F4E-862E-CDFC38D5F3DA}" dt="2019-02-14T16:22:16.195" v="26" actId="1076"/>
        <pc:sldMkLst>
          <pc:docMk/>
          <pc:sldMk cId="2804686785" sldId="355"/>
        </pc:sldMkLst>
        <pc:spChg chg="del">
          <ac:chgData name="Joe Smith" userId="S::joe.smith@crisis.org.uk::339c0dfa-b3e8-40d0-9156-d00e9ede1f4e" providerId="AD" clId="Web-{5B04FB5F-651F-0F4E-862E-CDFC38D5F3DA}" dt="2019-02-14T16:21:44.679" v="5"/>
          <ac:spMkLst>
            <pc:docMk/>
            <pc:sldMk cId="2804686785" sldId="355"/>
            <ac:spMk id="2" creationId="{F64B3412-E35D-47A1-8C31-A3D3705ABD8D}"/>
          </ac:spMkLst>
        </pc:spChg>
        <pc:spChg chg="del">
          <ac:chgData name="Joe Smith" userId="S::joe.smith@crisis.org.uk::339c0dfa-b3e8-40d0-9156-d00e9ede1f4e" providerId="AD" clId="Web-{5B04FB5F-651F-0F4E-862E-CDFC38D5F3DA}" dt="2019-02-14T16:22:06.539" v="23"/>
          <ac:spMkLst>
            <pc:docMk/>
            <pc:sldMk cId="2804686785" sldId="355"/>
            <ac:spMk id="3" creationId="{5ACF0E93-5195-44B3-8618-8E949175B37E}"/>
          </ac:spMkLst>
        </pc:spChg>
        <pc:spChg chg="mod">
          <ac:chgData name="Joe Smith" userId="S::joe.smith@crisis.org.uk::339c0dfa-b3e8-40d0-9156-d00e9ede1f4e" providerId="AD" clId="Web-{5B04FB5F-651F-0F4E-862E-CDFC38D5F3DA}" dt="2019-02-14T16:21:58.570" v="18" actId="20577"/>
          <ac:spMkLst>
            <pc:docMk/>
            <pc:sldMk cId="2804686785" sldId="355"/>
            <ac:spMk id="5" creationId="{34A765DE-BE5C-4860-BAB4-F717F1B5503B}"/>
          </ac:spMkLst>
        </pc:spChg>
        <pc:spChg chg="del">
          <ac:chgData name="Joe Smith" userId="S::joe.smith@crisis.org.uk::339c0dfa-b3e8-40d0-9156-d00e9ede1f4e" providerId="AD" clId="Web-{5B04FB5F-651F-0F4E-862E-CDFC38D5F3DA}" dt="2019-02-14T16:22:06.508" v="22"/>
          <ac:spMkLst>
            <pc:docMk/>
            <pc:sldMk cId="2804686785" sldId="355"/>
            <ac:spMk id="8" creationId="{94FFE757-89D4-43E6-BA24-D2FC3598B706}"/>
          </ac:spMkLst>
        </pc:spChg>
        <pc:spChg chg="add mod">
          <ac:chgData name="Joe Smith" userId="S::joe.smith@crisis.org.uk::339c0dfa-b3e8-40d0-9156-d00e9ede1f4e" providerId="AD" clId="Web-{5B04FB5F-651F-0F4E-862E-CDFC38D5F3DA}" dt="2019-02-14T16:22:06.508" v="22"/>
          <ac:spMkLst>
            <pc:docMk/>
            <pc:sldMk cId="2804686785" sldId="355"/>
            <ac:spMk id="9" creationId="{F8971791-18D2-4112-AC04-9A158054EE89}"/>
          </ac:spMkLst>
        </pc:spChg>
        <pc:spChg chg="add mod">
          <ac:chgData name="Joe Smith" userId="S::joe.smith@crisis.org.uk::339c0dfa-b3e8-40d0-9156-d00e9ede1f4e" providerId="AD" clId="Web-{5B04FB5F-651F-0F4E-862E-CDFC38D5F3DA}" dt="2019-02-14T16:22:06.539" v="23"/>
          <ac:spMkLst>
            <pc:docMk/>
            <pc:sldMk cId="2804686785" sldId="355"/>
            <ac:spMk id="12" creationId="{324194D1-4794-44A9-BE7F-B1ACAE36BFC4}"/>
          </ac:spMkLst>
        </pc:spChg>
        <pc:picChg chg="del">
          <ac:chgData name="Joe Smith" userId="S::joe.smith@crisis.org.uk::339c0dfa-b3e8-40d0-9156-d00e9ede1f4e" providerId="AD" clId="Web-{5B04FB5F-651F-0F4E-862E-CDFC38D5F3DA}" dt="2019-02-14T16:21:44.679" v="4"/>
          <ac:picMkLst>
            <pc:docMk/>
            <pc:sldMk cId="2804686785" sldId="355"/>
            <ac:picMk id="4" creationId="{D658457C-97FA-4F38-BE44-ACE8CE8F4F60}"/>
          </ac:picMkLst>
        </pc:picChg>
        <pc:picChg chg="del">
          <ac:chgData name="Joe Smith" userId="S::joe.smith@crisis.org.uk::339c0dfa-b3e8-40d0-9156-d00e9ede1f4e" providerId="AD" clId="Web-{5B04FB5F-651F-0F4E-862E-CDFC38D5F3DA}" dt="2019-02-14T16:21:44.679" v="3"/>
          <ac:picMkLst>
            <pc:docMk/>
            <pc:sldMk cId="2804686785" sldId="355"/>
            <ac:picMk id="7" creationId="{A4471241-6108-4AAA-A89C-F45F5D2E0139}"/>
          </ac:picMkLst>
        </pc:picChg>
        <pc:picChg chg="mod">
          <ac:chgData name="Joe Smith" userId="S::joe.smith@crisis.org.uk::339c0dfa-b3e8-40d0-9156-d00e9ede1f4e" providerId="AD" clId="Web-{5B04FB5F-651F-0F4E-862E-CDFC38D5F3DA}" dt="2019-02-14T16:22:16.195" v="26" actId="1076"/>
          <ac:picMkLst>
            <pc:docMk/>
            <pc:sldMk cId="2804686785" sldId="355"/>
            <ac:picMk id="11" creationId="{A631C010-8644-48EC-B2C7-BA8E9DF7587F}"/>
          </ac:picMkLst>
        </pc:picChg>
      </pc:sldChg>
    </pc:docChg>
  </pc:docChgLst>
  <pc:docChgLst>
    <pc:chgData name="Joe Smith" userId="S::joe.smith@crisis.org.uk::339c0dfa-b3e8-40d0-9156-d00e9ede1f4e" providerId="AD" clId="Web-{DE6EC6F0-60C9-4212-9398-A03A905586F0}"/>
    <pc:docChg chg="addSld delSld modSld sldOrd">
      <pc:chgData name="Joe Smith" userId="S::joe.smith@crisis.org.uk::339c0dfa-b3e8-40d0-9156-d00e9ede1f4e" providerId="AD" clId="Web-{DE6EC6F0-60C9-4212-9398-A03A905586F0}" dt="2018-04-19T09:18:56.241" v="200"/>
      <pc:docMkLst>
        <pc:docMk/>
      </pc:docMkLst>
      <pc:sldChg chg="modSp modNotes">
        <pc:chgData name="Joe Smith" userId="S::joe.smith@crisis.org.uk::339c0dfa-b3e8-40d0-9156-d00e9ede1f4e" providerId="AD" clId="Web-{DE6EC6F0-60C9-4212-9398-A03A905586F0}" dt="2018-04-19T09:06:39.496" v="58"/>
        <pc:sldMkLst>
          <pc:docMk/>
          <pc:sldMk cId="1482923499" sldId="260"/>
        </pc:sldMkLst>
        <pc:spChg chg="mod">
          <ac:chgData name="Joe Smith" userId="S::joe.smith@crisis.org.uk::339c0dfa-b3e8-40d0-9156-d00e9ede1f4e" providerId="AD" clId="Web-{DE6EC6F0-60C9-4212-9398-A03A905586F0}" dt="2018-04-19T09:02:28.013" v="22"/>
          <ac:spMkLst>
            <pc:docMk/>
            <pc:sldMk cId="1482923499" sldId="260"/>
            <ac:spMk id="2" creationId="{00000000-0000-0000-0000-000000000000}"/>
          </ac:spMkLst>
        </pc:spChg>
      </pc:sldChg>
      <pc:sldChg chg="del">
        <pc:chgData name="Joe Smith" userId="S::joe.smith@crisis.org.uk::339c0dfa-b3e8-40d0-9156-d00e9ede1f4e" providerId="AD" clId="Web-{DE6EC6F0-60C9-4212-9398-A03A905586F0}" dt="2018-04-19T09:02:47.356" v="26"/>
        <pc:sldMkLst>
          <pc:docMk/>
          <pc:sldMk cId="1102345257" sldId="277"/>
        </pc:sldMkLst>
      </pc:sldChg>
      <pc:sldChg chg="del">
        <pc:chgData name="Joe Smith" userId="S::joe.smith@crisis.org.uk::339c0dfa-b3e8-40d0-9156-d00e9ede1f4e" providerId="AD" clId="Web-{DE6EC6F0-60C9-4212-9398-A03A905586F0}" dt="2018-04-19T09:02:57.388" v="34"/>
        <pc:sldMkLst>
          <pc:docMk/>
          <pc:sldMk cId="3692972179" sldId="281"/>
        </pc:sldMkLst>
      </pc:sldChg>
      <pc:sldChg chg="del">
        <pc:chgData name="Joe Smith" userId="S::joe.smith@crisis.org.uk::339c0dfa-b3e8-40d0-9156-d00e9ede1f4e" providerId="AD" clId="Web-{DE6EC6F0-60C9-4212-9398-A03A905586F0}" dt="2018-04-19T09:02:58.950" v="36"/>
        <pc:sldMkLst>
          <pc:docMk/>
          <pc:sldMk cId="3413527414" sldId="288"/>
        </pc:sldMkLst>
      </pc:sldChg>
      <pc:sldChg chg="del">
        <pc:chgData name="Joe Smith" userId="S::joe.smith@crisis.org.uk::339c0dfa-b3e8-40d0-9156-d00e9ede1f4e" providerId="AD" clId="Web-{DE6EC6F0-60C9-4212-9398-A03A905586F0}" dt="2018-04-19T09:03:18.872" v="38"/>
        <pc:sldMkLst>
          <pc:docMk/>
          <pc:sldMk cId="2309405856" sldId="289"/>
        </pc:sldMkLst>
      </pc:sldChg>
      <pc:sldChg chg="del">
        <pc:chgData name="Joe Smith" userId="S::joe.smith@crisis.org.uk::339c0dfa-b3e8-40d0-9156-d00e9ede1f4e" providerId="AD" clId="Web-{DE6EC6F0-60C9-4212-9398-A03A905586F0}" dt="2018-04-19T09:03:28.669" v="40"/>
        <pc:sldMkLst>
          <pc:docMk/>
          <pc:sldMk cId="2606977721" sldId="290"/>
        </pc:sldMkLst>
      </pc:sldChg>
      <pc:sldChg chg="ord">
        <pc:chgData name="Joe Smith" userId="S::joe.smith@crisis.org.uk::339c0dfa-b3e8-40d0-9156-d00e9ede1f4e" providerId="AD" clId="Web-{DE6EC6F0-60C9-4212-9398-A03A905586F0}" dt="2018-04-19T09:04:04.062" v="43"/>
        <pc:sldMkLst>
          <pc:docMk/>
          <pc:sldMk cId="1862952039" sldId="292"/>
        </pc:sldMkLst>
      </pc:sldChg>
      <pc:sldChg chg="del">
        <pc:chgData name="Joe Smith" userId="S::joe.smith@crisis.org.uk::339c0dfa-b3e8-40d0-9156-d00e9ede1f4e" providerId="AD" clId="Web-{DE6EC6F0-60C9-4212-9398-A03A905586F0}" dt="2018-04-19T09:02:55.700" v="32"/>
        <pc:sldMkLst>
          <pc:docMk/>
          <pc:sldMk cId="59162072" sldId="296"/>
        </pc:sldMkLst>
      </pc:sldChg>
      <pc:sldChg chg="del">
        <pc:chgData name="Joe Smith" userId="S::joe.smith@crisis.org.uk::339c0dfa-b3e8-40d0-9156-d00e9ede1f4e" providerId="AD" clId="Web-{DE6EC6F0-60C9-4212-9398-A03A905586F0}" dt="2018-04-19T09:05:09.277" v="44"/>
        <pc:sldMkLst>
          <pc:docMk/>
          <pc:sldMk cId="3438214430" sldId="301"/>
        </pc:sldMkLst>
      </pc:sldChg>
      <pc:sldChg chg="del">
        <pc:chgData name="Joe Smith" userId="S::joe.smith@crisis.org.uk::339c0dfa-b3e8-40d0-9156-d00e9ede1f4e" providerId="AD" clId="Web-{DE6EC6F0-60C9-4212-9398-A03A905586F0}" dt="2018-04-19T09:02:58.106" v="35"/>
        <pc:sldMkLst>
          <pc:docMk/>
          <pc:sldMk cId="606565772" sldId="304"/>
        </pc:sldMkLst>
      </pc:sldChg>
      <pc:sldChg chg="del">
        <pc:chgData name="Joe Smith" userId="S::joe.smith@crisis.org.uk::339c0dfa-b3e8-40d0-9156-d00e9ede1f4e" providerId="AD" clId="Web-{DE6EC6F0-60C9-4212-9398-A03A905586F0}" dt="2018-04-19T09:02:56.606" v="33"/>
        <pc:sldMkLst>
          <pc:docMk/>
          <pc:sldMk cId="2958073450" sldId="306"/>
        </pc:sldMkLst>
      </pc:sldChg>
      <pc:sldChg chg="del">
        <pc:chgData name="Joe Smith" userId="S::joe.smith@crisis.org.uk::339c0dfa-b3e8-40d0-9156-d00e9ede1f4e" providerId="AD" clId="Web-{DE6EC6F0-60C9-4212-9398-A03A905586F0}" dt="2018-04-19T09:03:09.372" v="37"/>
        <pc:sldMkLst>
          <pc:docMk/>
          <pc:sldMk cId="2448452892" sldId="308"/>
        </pc:sldMkLst>
      </pc:sldChg>
      <pc:sldChg chg="del">
        <pc:chgData name="Joe Smith" userId="S::joe.smith@crisis.org.uk::339c0dfa-b3e8-40d0-9156-d00e9ede1f4e" providerId="AD" clId="Web-{DE6EC6F0-60C9-4212-9398-A03A905586F0}" dt="2018-04-19T09:03:26.778" v="39"/>
        <pc:sldMkLst>
          <pc:docMk/>
          <pc:sldMk cId="2664260959" sldId="310"/>
        </pc:sldMkLst>
      </pc:sldChg>
      <pc:sldChg chg="del">
        <pc:chgData name="Joe Smith" userId="S::joe.smith@crisis.org.uk::339c0dfa-b3e8-40d0-9156-d00e9ede1f4e" providerId="AD" clId="Web-{DE6EC6F0-60C9-4212-9398-A03A905586F0}" dt="2018-04-19T09:03:30.590" v="41"/>
        <pc:sldMkLst>
          <pc:docMk/>
          <pc:sldMk cId="3427124784" sldId="312"/>
        </pc:sldMkLst>
      </pc:sldChg>
      <pc:sldChg chg="addSp modSp ord">
        <pc:chgData name="Joe Smith" userId="S::joe.smith@crisis.org.uk::339c0dfa-b3e8-40d0-9156-d00e9ede1f4e" providerId="AD" clId="Web-{DE6EC6F0-60C9-4212-9398-A03A905586F0}" dt="2018-04-19T09:18:09.100" v="196"/>
        <pc:sldMkLst>
          <pc:docMk/>
          <pc:sldMk cId="2178584608" sldId="316"/>
        </pc:sldMkLst>
        <pc:spChg chg="add">
          <ac:chgData name="Joe Smith" userId="S::joe.smith@crisis.org.uk::339c0dfa-b3e8-40d0-9156-d00e9ede1f4e" providerId="AD" clId="Web-{DE6EC6F0-60C9-4212-9398-A03A905586F0}" dt="2018-04-19T09:14:49.430" v="178"/>
          <ac:spMkLst>
            <pc:docMk/>
            <pc:sldMk cId="2178584608" sldId="316"/>
            <ac:spMk id="2" creationId="{5869DCE8-C262-4FFD-829D-F1123A9D3E3E}"/>
          </ac:spMkLst>
        </pc:spChg>
        <pc:spChg chg="mod">
          <ac:chgData name="Joe Smith" userId="S::joe.smith@crisis.org.uk::339c0dfa-b3e8-40d0-9156-d00e9ede1f4e" providerId="AD" clId="Web-{DE6EC6F0-60C9-4212-9398-A03A905586F0}" dt="2018-04-19T09:18:09.100" v="196"/>
          <ac:spMkLst>
            <pc:docMk/>
            <pc:sldMk cId="2178584608" sldId="316"/>
            <ac:spMk id="5" creationId="{00000000-0000-0000-0000-000000000000}"/>
          </ac:spMkLst>
        </pc:spChg>
      </pc:sldChg>
      <pc:sldChg chg="del">
        <pc:chgData name="Joe Smith" userId="S::joe.smith@crisis.org.uk::339c0dfa-b3e8-40d0-9156-d00e9ede1f4e" providerId="AD" clId="Web-{DE6EC6F0-60C9-4212-9398-A03A905586F0}" dt="2018-04-19T09:02:48.716" v="27"/>
        <pc:sldMkLst>
          <pc:docMk/>
          <pc:sldMk cId="674583220" sldId="326"/>
        </pc:sldMkLst>
      </pc:sldChg>
      <pc:sldChg chg="del">
        <pc:chgData name="Joe Smith" userId="S::joe.smith@crisis.org.uk::339c0dfa-b3e8-40d0-9156-d00e9ede1f4e" providerId="AD" clId="Web-{DE6EC6F0-60C9-4212-9398-A03A905586F0}" dt="2018-04-19T09:02:51.356" v="28"/>
        <pc:sldMkLst>
          <pc:docMk/>
          <pc:sldMk cId="1041786155" sldId="327"/>
        </pc:sldMkLst>
      </pc:sldChg>
      <pc:sldChg chg="del">
        <pc:chgData name="Joe Smith" userId="S::joe.smith@crisis.org.uk::339c0dfa-b3e8-40d0-9156-d00e9ede1f4e" providerId="AD" clId="Web-{DE6EC6F0-60C9-4212-9398-A03A905586F0}" dt="2018-04-19T09:02:53.575" v="30"/>
        <pc:sldMkLst>
          <pc:docMk/>
          <pc:sldMk cId="3742839382" sldId="331"/>
        </pc:sldMkLst>
      </pc:sldChg>
      <pc:sldChg chg="del">
        <pc:chgData name="Joe Smith" userId="S::joe.smith@crisis.org.uk::339c0dfa-b3e8-40d0-9156-d00e9ede1f4e" providerId="AD" clId="Web-{DE6EC6F0-60C9-4212-9398-A03A905586F0}" dt="2018-04-19T09:02:54.466" v="31"/>
        <pc:sldMkLst>
          <pc:docMk/>
          <pc:sldMk cId="1155071474" sldId="333"/>
        </pc:sldMkLst>
      </pc:sldChg>
      <pc:sldChg chg="del">
        <pc:chgData name="Joe Smith" userId="S::joe.smith@crisis.org.uk::339c0dfa-b3e8-40d0-9156-d00e9ede1f4e" providerId="AD" clId="Web-{DE6EC6F0-60C9-4212-9398-A03A905586F0}" dt="2018-04-19T09:08:54.245" v="96"/>
        <pc:sldMkLst>
          <pc:docMk/>
          <pc:sldMk cId="1068016354" sldId="334"/>
        </pc:sldMkLst>
      </pc:sldChg>
      <pc:sldChg chg="modSp add replId">
        <pc:chgData name="Joe Smith" userId="S::joe.smith@crisis.org.uk::339c0dfa-b3e8-40d0-9156-d00e9ede1f4e" providerId="AD" clId="Web-{DE6EC6F0-60C9-4212-9398-A03A905586F0}" dt="2018-04-19T09:08:11.854" v="88"/>
        <pc:sldMkLst>
          <pc:docMk/>
          <pc:sldMk cId="1957795783" sldId="335"/>
        </pc:sldMkLst>
        <pc:spChg chg="mod">
          <ac:chgData name="Joe Smith" userId="S::joe.smith@crisis.org.uk::339c0dfa-b3e8-40d0-9156-d00e9ede1f4e" providerId="AD" clId="Web-{DE6EC6F0-60C9-4212-9398-A03A905586F0}" dt="2018-04-19T09:08:11.854" v="88"/>
          <ac:spMkLst>
            <pc:docMk/>
            <pc:sldMk cId="1957795783" sldId="335"/>
            <ac:spMk id="3" creationId="{00000000-0000-0000-0000-000000000000}"/>
          </ac:spMkLst>
        </pc:spChg>
      </pc:sldChg>
      <pc:sldChg chg="del">
        <pc:chgData name="Joe Smith" userId="S::joe.smith@crisis.org.uk::339c0dfa-b3e8-40d0-9156-d00e9ede1f4e" providerId="AD" clId="Web-{DE6EC6F0-60C9-4212-9398-A03A905586F0}" dt="2018-04-19T09:02:40.278" v="24"/>
        <pc:sldMkLst>
          <pc:docMk/>
          <pc:sldMk cId="745945355" sldId="336"/>
        </pc:sldMkLst>
      </pc:sldChg>
      <pc:sldChg chg="modSp add replId">
        <pc:chgData name="Joe Smith" userId="S::joe.smith@crisis.org.uk::339c0dfa-b3e8-40d0-9156-d00e9ede1f4e" providerId="AD" clId="Web-{DE6EC6F0-60C9-4212-9398-A03A905586F0}" dt="2018-04-19T09:08:32.370" v="92"/>
        <pc:sldMkLst>
          <pc:docMk/>
          <pc:sldMk cId="2038425373" sldId="336"/>
        </pc:sldMkLst>
        <pc:spChg chg="mod">
          <ac:chgData name="Joe Smith" userId="S::joe.smith@crisis.org.uk::339c0dfa-b3e8-40d0-9156-d00e9ede1f4e" providerId="AD" clId="Web-{DE6EC6F0-60C9-4212-9398-A03A905586F0}" dt="2018-04-19T09:08:32.370" v="92"/>
          <ac:spMkLst>
            <pc:docMk/>
            <pc:sldMk cId="2038425373" sldId="336"/>
            <ac:spMk id="3" creationId="{00000000-0000-0000-0000-000000000000}"/>
          </ac:spMkLst>
        </pc:spChg>
      </pc:sldChg>
      <pc:sldChg chg="del">
        <pc:chgData name="Joe Smith" userId="S::joe.smith@crisis.org.uk::339c0dfa-b3e8-40d0-9156-d00e9ede1f4e" providerId="AD" clId="Web-{DE6EC6F0-60C9-4212-9398-A03A905586F0}" dt="2018-04-19T09:02:52.513" v="29"/>
        <pc:sldMkLst>
          <pc:docMk/>
          <pc:sldMk cId="2517528048" sldId="337"/>
        </pc:sldMkLst>
      </pc:sldChg>
      <pc:sldChg chg="addSp delSp modSp add replId">
        <pc:chgData name="Joe Smith" userId="S::joe.smith@crisis.org.uk::339c0dfa-b3e8-40d0-9156-d00e9ede1f4e" providerId="AD" clId="Web-{DE6EC6F0-60C9-4212-9398-A03A905586F0}" dt="2018-04-19T09:18:56.241" v="200"/>
        <pc:sldMkLst>
          <pc:docMk/>
          <pc:sldMk cId="2689424434" sldId="337"/>
        </pc:sldMkLst>
        <pc:spChg chg="mod">
          <ac:chgData name="Joe Smith" userId="S::joe.smith@crisis.org.uk::339c0dfa-b3e8-40d0-9156-d00e9ede1f4e" providerId="AD" clId="Web-{DE6EC6F0-60C9-4212-9398-A03A905586F0}" dt="2018-04-19T09:11:32.712" v="144"/>
          <ac:spMkLst>
            <pc:docMk/>
            <pc:sldMk cId="2689424434" sldId="337"/>
            <ac:spMk id="3" creationId="{00000000-0000-0000-0000-000000000000}"/>
          </ac:spMkLst>
        </pc:spChg>
        <pc:spChg chg="add mod">
          <ac:chgData name="Joe Smith" userId="S::joe.smith@crisis.org.uk::339c0dfa-b3e8-40d0-9156-d00e9ede1f4e" providerId="AD" clId="Web-{DE6EC6F0-60C9-4212-9398-A03A905586F0}" dt="2018-04-19T09:18:56.241" v="200"/>
          <ac:spMkLst>
            <pc:docMk/>
            <pc:sldMk cId="2689424434" sldId="337"/>
            <ac:spMk id="4" creationId="{2FF5F553-A719-4A99-A66B-1AA0F3A3098F}"/>
          </ac:spMkLst>
        </pc:spChg>
        <pc:spChg chg="del">
          <ac:chgData name="Joe Smith" userId="S::joe.smith@crisis.org.uk::339c0dfa-b3e8-40d0-9156-d00e9ede1f4e" providerId="AD" clId="Web-{DE6EC6F0-60C9-4212-9398-A03A905586F0}" dt="2018-04-19T09:18:56.241" v="200"/>
          <ac:spMkLst>
            <pc:docMk/>
            <pc:sldMk cId="2689424434" sldId="337"/>
            <ac:spMk id="5" creationId="{00000000-0000-0000-0000-000000000000}"/>
          </ac:spMkLst>
        </pc:spChg>
      </pc:sldChg>
      <pc:sldChg chg="addSp modSp add replId">
        <pc:chgData name="Joe Smith" userId="S::joe.smith@crisis.org.uk::339c0dfa-b3e8-40d0-9156-d00e9ede1f4e" providerId="AD" clId="Web-{DE6EC6F0-60C9-4212-9398-A03A905586F0}" dt="2018-04-19T09:11:44.478" v="146"/>
        <pc:sldMkLst>
          <pc:docMk/>
          <pc:sldMk cId="221562237" sldId="338"/>
        </pc:sldMkLst>
        <pc:spChg chg="add mod">
          <ac:chgData name="Joe Smith" userId="S::joe.smith@crisis.org.uk::339c0dfa-b3e8-40d0-9156-d00e9ede1f4e" providerId="AD" clId="Web-{DE6EC6F0-60C9-4212-9398-A03A905586F0}" dt="2018-04-19T09:10:43.150" v="135"/>
          <ac:spMkLst>
            <pc:docMk/>
            <pc:sldMk cId="221562237" sldId="338"/>
            <ac:spMk id="2" creationId="{4E994DC9-663A-4016-BAE2-CE17E43C1D21}"/>
          </ac:spMkLst>
        </pc:spChg>
        <pc:spChg chg="mod">
          <ac:chgData name="Joe Smith" userId="S::joe.smith@crisis.org.uk::339c0dfa-b3e8-40d0-9156-d00e9ede1f4e" providerId="AD" clId="Web-{DE6EC6F0-60C9-4212-9398-A03A905586F0}" dt="2018-04-19T09:11:44.478" v="146"/>
          <ac:spMkLst>
            <pc:docMk/>
            <pc:sldMk cId="221562237" sldId="338"/>
            <ac:spMk id="3" creationId="{00000000-0000-0000-0000-000000000000}"/>
          </ac:spMkLst>
        </pc:spChg>
      </pc:sldChg>
      <pc:sldChg chg="del">
        <pc:chgData name="Joe Smith" userId="S::joe.smith@crisis.org.uk::339c0dfa-b3e8-40d0-9156-d00e9ede1f4e" providerId="AD" clId="Web-{DE6EC6F0-60C9-4212-9398-A03A905586F0}" dt="2018-04-19T09:05:43.902" v="45"/>
        <pc:sldMkLst>
          <pc:docMk/>
          <pc:sldMk cId="3001058196" sldId="338"/>
        </pc:sldMkLst>
      </pc:sldChg>
      <pc:sldChg chg="modSp add replId">
        <pc:chgData name="Joe Smith" userId="S::joe.smith@crisis.org.uk::339c0dfa-b3e8-40d0-9156-d00e9ede1f4e" providerId="AD" clId="Web-{DE6EC6F0-60C9-4212-9398-A03A905586F0}" dt="2018-04-19T09:11:38.056" v="145"/>
        <pc:sldMkLst>
          <pc:docMk/>
          <pc:sldMk cId="3019885931" sldId="339"/>
        </pc:sldMkLst>
        <pc:spChg chg="mod">
          <ac:chgData name="Joe Smith" userId="S::joe.smith@crisis.org.uk::339c0dfa-b3e8-40d0-9156-d00e9ede1f4e" providerId="AD" clId="Web-{DE6EC6F0-60C9-4212-9398-A03A905586F0}" dt="2018-04-19T09:11:38.056" v="145"/>
          <ac:spMkLst>
            <pc:docMk/>
            <pc:sldMk cId="3019885931" sldId="339"/>
            <ac:spMk id="3" creationId="{00000000-0000-0000-0000-000000000000}"/>
          </ac:spMkLst>
        </pc:spChg>
      </pc:sldChg>
      <pc:sldChg chg="del">
        <pc:chgData name="Joe Smith" userId="S::joe.smith@crisis.org.uk::339c0dfa-b3e8-40d0-9156-d00e9ede1f4e" providerId="AD" clId="Web-{DE6EC6F0-60C9-4212-9398-A03A905586F0}" dt="2018-04-19T09:06:46.027" v="59"/>
        <pc:sldMkLst>
          <pc:docMk/>
          <pc:sldMk cId="3139848068" sldId="339"/>
        </pc:sldMkLst>
      </pc:sldChg>
      <pc:sldChg chg="new del">
        <pc:chgData name="Joe Smith" userId="S::joe.smith@crisis.org.uk::339c0dfa-b3e8-40d0-9156-d00e9ede1f4e" providerId="AD" clId="Web-{DE6EC6F0-60C9-4212-9398-A03A905586F0}" dt="2018-04-19T09:02:43.278" v="25"/>
        <pc:sldMkLst>
          <pc:docMk/>
          <pc:sldMk cId="2621476143" sldId="340"/>
        </pc:sldMkLst>
      </pc:sldChg>
      <pc:sldChg chg="modSp add ord replId">
        <pc:chgData name="Joe Smith" userId="S::joe.smith@crisis.org.uk::339c0dfa-b3e8-40d0-9156-d00e9ede1f4e" providerId="AD" clId="Web-{DE6EC6F0-60C9-4212-9398-A03A905586F0}" dt="2018-04-19T09:18:41.710" v="199"/>
        <pc:sldMkLst>
          <pc:docMk/>
          <pc:sldMk cId="3231756573" sldId="340"/>
        </pc:sldMkLst>
        <pc:spChg chg="mod">
          <ac:chgData name="Joe Smith" userId="S::joe.smith@crisis.org.uk::339c0dfa-b3e8-40d0-9156-d00e9ede1f4e" providerId="AD" clId="Web-{DE6EC6F0-60C9-4212-9398-A03A905586F0}" dt="2018-04-19T09:12:44.321" v="159"/>
          <ac:spMkLst>
            <pc:docMk/>
            <pc:sldMk cId="3231756573" sldId="340"/>
            <ac:spMk id="3" creationId="{00000000-0000-0000-0000-000000000000}"/>
          </ac:spMkLst>
        </pc:spChg>
        <pc:spChg chg="mod">
          <ac:chgData name="Joe Smith" userId="S::joe.smith@crisis.org.uk::339c0dfa-b3e8-40d0-9156-d00e9ede1f4e" providerId="AD" clId="Web-{DE6EC6F0-60C9-4212-9398-A03A905586F0}" dt="2018-04-19T09:18:41.710" v="199"/>
          <ac:spMkLst>
            <pc:docMk/>
            <pc:sldMk cId="3231756573" sldId="340"/>
            <ac:spMk id="5" creationId="{00000000-0000-0000-0000-000000000000}"/>
          </ac:spMkLst>
        </pc:spChg>
      </pc:sldChg>
      <pc:sldChg chg="addSp delSp modSp add ord replId">
        <pc:chgData name="Joe Smith" userId="S::joe.smith@crisis.org.uk::339c0dfa-b3e8-40d0-9156-d00e9ede1f4e" providerId="AD" clId="Web-{DE6EC6F0-60C9-4212-9398-A03A905586F0}" dt="2018-04-19T09:18:29.382" v="197"/>
        <pc:sldMkLst>
          <pc:docMk/>
          <pc:sldMk cId="3250966355" sldId="341"/>
        </pc:sldMkLst>
        <pc:spChg chg="mod">
          <ac:chgData name="Joe Smith" userId="S::joe.smith@crisis.org.uk::339c0dfa-b3e8-40d0-9156-d00e9ede1f4e" providerId="AD" clId="Web-{DE6EC6F0-60C9-4212-9398-A03A905586F0}" dt="2018-04-19T09:13:36.790" v="174"/>
          <ac:spMkLst>
            <pc:docMk/>
            <pc:sldMk cId="3250966355" sldId="341"/>
            <ac:spMk id="3" creationId="{00000000-0000-0000-0000-000000000000}"/>
          </ac:spMkLst>
        </pc:spChg>
        <pc:spChg chg="del">
          <ac:chgData name="Joe Smith" userId="S::joe.smith@crisis.org.uk::339c0dfa-b3e8-40d0-9156-d00e9ede1f4e" providerId="AD" clId="Web-{DE6EC6F0-60C9-4212-9398-A03A905586F0}" dt="2018-04-19T09:18:29.382" v="197"/>
          <ac:spMkLst>
            <pc:docMk/>
            <pc:sldMk cId="3250966355" sldId="341"/>
            <ac:spMk id="5" creationId="{00000000-0000-0000-0000-000000000000}"/>
          </ac:spMkLst>
        </pc:spChg>
        <pc:spChg chg="add mod">
          <ac:chgData name="Joe Smith" userId="S::joe.smith@crisis.org.uk::339c0dfa-b3e8-40d0-9156-d00e9ede1f4e" providerId="AD" clId="Web-{DE6EC6F0-60C9-4212-9398-A03A905586F0}" dt="2018-04-19T09:18:29.382" v="197"/>
          <ac:spMkLst>
            <pc:docMk/>
            <pc:sldMk cId="3250966355" sldId="341"/>
            <ac:spMk id="6" creationId="{F26FA555-17BC-4786-9E6A-A4A75810EBF1}"/>
          </ac:spMkLst>
        </pc:spChg>
      </pc:sldChg>
    </pc:docChg>
  </pc:docChgLst>
  <pc:docChgLst>
    <pc:chgData name="Joe Smith" userId="S::joe.smith@crisis.org.uk::339c0dfa-b3e8-40d0-9156-d00e9ede1f4e" providerId="AD" clId="Web-{4A99B724-7D3E-2377-3607-79E236534C6C}"/>
    <pc:docChg chg="addSld modSld sldOrd">
      <pc:chgData name="Joe Smith" userId="S::joe.smith@crisis.org.uk::339c0dfa-b3e8-40d0-9156-d00e9ede1f4e" providerId="AD" clId="Web-{4A99B724-7D3E-2377-3607-79E236534C6C}" dt="2019-07-31T14:45:30.865" v="1030"/>
      <pc:docMkLst>
        <pc:docMk/>
      </pc:docMkLst>
      <pc:sldChg chg="modSp add ord replId">
        <pc:chgData name="Joe Smith" userId="S::joe.smith@crisis.org.uk::339c0dfa-b3e8-40d0-9156-d00e9ede1f4e" providerId="AD" clId="Web-{4A99B724-7D3E-2377-3607-79E236534C6C}" dt="2019-07-31T14:45:30.865" v="1030"/>
        <pc:sldMkLst>
          <pc:docMk/>
          <pc:sldMk cId="830714985" sldId="384"/>
        </pc:sldMkLst>
        <pc:spChg chg="mod">
          <ac:chgData name="Joe Smith" userId="S::joe.smith@crisis.org.uk::339c0dfa-b3e8-40d0-9156-d00e9ede1f4e" providerId="AD" clId="Web-{4A99B724-7D3E-2377-3607-79E236534C6C}" dt="2019-07-31T14:27:37.220" v="11" actId="14100"/>
          <ac:spMkLst>
            <pc:docMk/>
            <pc:sldMk cId="830714985" sldId="384"/>
            <ac:spMk id="3" creationId="{B7198A4C-6DC0-45B9-A047-B75E14E6D01C}"/>
          </ac:spMkLst>
        </pc:spChg>
        <pc:graphicFrameChg chg="mod modGraphic">
          <ac:chgData name="Joe Smith" userId="S::joe.smith@crisis.org.uk::339c0dfa-b3e8-40d0-9156-d00e9ede1f4e" providerId="AD" clId="Web-{4A99B724-7D3E-2377-3607-79E236534C6C}" dt="2019-07-31T14:45:30.865" v="1030"/>
          <ac:graphicFrameMkLst>
            <pc:docMk/>
            <pc:sldMk cId="830714985" sldId="384"/>
            <ac:graphicFrameMk id="8" creationId="{41BAC544-243E-4443-970D-1501C552F744}"/>
          </ac:graphicFrameMkLst>
        </pc:graphicFrameChg>
        <pc:graphicFrameChg chg="mod modGraphic">
          <ac:chgData name="Joe Smith" userId="S::joe.smith@crisis.org.uk::339c0dfa-b3e8-40d0-9156-d00e9ede1f4e" providerId="AD" clId="Web-{4A99B724-7D3E-2377-3607-79E236534C6C}" dt="2019-07-31T14:31:17.905" v="306" actId="1076"/>
          <ac:graphicFrameMkLst>
            <pc:docMk/>
            <pc:sldMk cId="830714985" sldId="384"/>
            <ac:graphicFrameMk id="10" creationId="{8EE4D056-221F-4D39-9BFF-9E2F8B9F151F}"/>
          </ac:graphicFrameMkLst>
        </pc:graphicFrameChg>
      </pc:sldChg>
    </pc:docChg>
  </pc:docChgLst>
  <pc:docChgLst>
    <pc:chgData name="Joe Smith" userId="S::joe.smith@crisis.org.uk::339c0dfa-b3e8-40d0-9156-d00e9ede1f4e" providerId="AD" clId="Web-{84D1CC2E-F059-56E1-AF70-222D44FC4101}"/>
    <pc:docChg chg="modSld">
      <pc:chgData name="Joe Smith" userId="S::joe.smith@crisis.org.uk::339c0dfa-b3e8-40d0-9156-d00e9ede1f4e" providerId="AD" clId="Web-{84D1CC2E-F059-56E1-AF70-222D44FC4101}" dt="2018-11-30T10:01:14.655" v="17" actId="1076"/>
      <pc:docMkLst>
        <pc:docMk/>
      </pc:docMkLst>
      <pc:sldChg chg="modSp">
        <pc:chgData name="Joe Smith" userId="S::joe.smith@crisis.org.uk::339c0dfa-b3e8-40d0-9156-d00e9ede1f4e" providerId="AD" clId="Web-{84D1CC2E-F059-56E1-AF70-222D44FC4101}" dt="2018-11-30T10:01:14.655" v="17" actId="1076"/>
        <pc:sldMkLst>
          <pc:docMk/>
          <pc:sldMk cId="4009863391" sldId="352"/>
        </pc:sldMkLst>
        <pc:spChg chg="mod">
          <ac:chgData name="Joe Smith" userId="S::joe.smith@crisis.org.uk::339c0dfa-b3e8-40d0-9156-d00e9ede1f4e" providerId="AD" clId="Web-{84D1CC2E-F059-56E1-AF70-222D44FC4101}" dt="2018-11-30T10:00:45.092" v="12" actId="20577"/>
          <ac:spMkLst>
            <pc:docMk/>
            <pc:sldMk cId="4009863391" sldId="352"/>
            <ac:spMk id="13" creationId="{D81E1E4A-D8F3-4ECF-8050-5626343DB37C}"/>
          </ac:spMkLst>
        </pc:spChg>
        <pc:spChg chg="mod">
          <ac:chgData name="Joe Smith" userId="S::joe.smith@crisis.org.uk::339c0dfa-b3e8-40d0-9156-d00e9ede1f4e" providerId="AD" clId="Web-{84D1CC2E-F059-56E1-AF70-222D44FC4101}" dt="2018-11-30T10:01:09.858" v="16" actId="1076"/>
          <ac:spMkLst>
            <pc:docMk/>
            <pc:sldMk cId="4009863391" sldId="352"/>
            <ac:spMk id="15" creationId="{FDDFC821-E835-4E51-A3DC-4B0DEA9FD63D}"/>
          </ac:spMkLst>
        </pc:spChg>
        <pc:spChg chg="mod">
          <ac:chgData name="Joe Smith" userId="S::joe.smith@crisis.org.uk::339c0dfa-b3e8-40d0-9156-d00e9ede1f4e" providerId="AD" clId="Web-{84D1CC2E-F059-56E1-AF70-222D44FC4101}" dt="2018-11-30T10:00:58.030" v="14" actId="1076"/>
          <ac:spMkLst>
            <pc:docMk/>
            <pc:sldMk cId="4009863391" sldId="352"/>
            <ac:spMk id="16" creationId="{A015EEAB-B6F4-471B-9444-1FE72E75FF7F}"/>
          </ac:spMkLst>
        </pc:spChg>
        <pc:spChg chg="mod">
          <ac:chgData name="Joe Smith" userId="S::joe.smith@crisis.org.uk::339c0dfa-b3e8-40d0-9156-d00e9ede1f4e" providerId="AD" clId="Web-{84D1CC2E-F059-56E1-AF70-222D44FC4101}" dt="2018-11-30T10:01:14.655" v="17" actId="1076"/>
          <ac:spMkLst>
            <pc:docMk/>
            <pc:sldMk cId="4009863391" sldId="352"/>
            <ac:spMk id="20" creationId="{9DFD7A4B-6002-497E-A5C6-5820510580EA}"/>
          </ac:spMkLst>
        </pc:spChg>
        <pc:spChg chg="mod">
          <ac:chgData name="Joe Smith" userId="S::joe.smith@crisis.org.uk::339c0dfa-b3e8-40d0-9156-d00e9ede1f4e" providerId="AD" clId="Web-{84D1CC2E-F059-56E1-AF70-222D44FC4101}" dt="2018-11-30T10:00:23.967" v="0" actId="1076"/>
          <ac:spMkLst>
            <pc:docMk/>
            <pc:sldMk cId="4009863391" sldId="352"/>
            <ac:spMk id="23" creationId="{946A8693-44E7-4D92-B52A-BCE000F91A40}"/>
          </ac:spMkLst>
        </pc:spChg>
      </pc:sldChg>
    </pc:docChg>
  </pc:docChgLst>
  <pc:docChgLst>
    <pc:chgData name="Joe Smith" userId="S::joe.smith@crisis.org.uk::339c0dfa-b3e8-40d0-9156-d00e9ede1f4e" providerId="AD" clId="Web-{E83689BE-531B-2F25-E37E-DE35E6D655B5}"/>
    <pc:docChg chg="modSld">
      <pc:chgData name="Joe Smith" userId="S::joe.smith@crisis.org.uk::339c0dfa-b3e8-40d0-9156-d00e9ede1f4e" providerId="AD" clId="Web-{E83689BE-531B-2F25-E37E-DE35E6D655B5}" dt="2019-05-07T15:05:00.389" v="1468"/>
      <pc:docMkLst>
        <pc:docMk/>
      </pc:docMkLst>
      <pc:sldChg chg="addSp delSp modSp modNotes">
        <pc:chgData name="Joe Smith" userId="S::joe.smith@crisis.org.uk::339c0dfa-b3e8-40d0-9156-d00e9ede1f4e" providerId="AD" clId="Web-{E83689BE-531B-2F25-E37E-DE35E6D655B5}" dt="2019-05-07T15:05:00.389" v="1468"/>
        <pc:sldMkLst>
          <pc:docMk/>
          <pc:sldMk cId="2015437338" sldId="364"/>
        </pc:sldMkLst>
        <pc:spChg chg="mod">
          <ac:chgData name="Joe Smith" userId="S::joe.smith@crisis.org.uk::339c0dfa-b3e8-40d0-9156-d00e9ede1f4e" providerId="AD" clId="Web-{E83689BE-531B-2F25-E37E-DE35E6D655B5}" dt="2019-05-07T14:47:04.525" v="1351" actId="20577"/>
          <ac:spMkLst>
            <pc:docMk/>
            <pc:sldMk cId="2015437338" sldId="364"/>
            <ac:spMk id="2" creationId="{AF358089-2733-43D9-946F-18C43AC59056}"/>
          </ac:spMkLst>
        </pc:spChg>
        <pc:spChg chg="mod">
          <ac:chgData name="Joe Smith" userId="S::joe.smith@crisis.org.uk::339c0dfa-b3e8-40d0-9156-d00e9ede1f4e" providerId="AD" clId="Web-{E83689BE-531B-2F25-E37E-DE35E6D655B5}" dt="2019-05-07T14:40:52.540" v="1217" actId="20577"/>
          <ac:spMkLst>
            <pc:docMk/>
            <pc:sldMk cId="2015437338" sldId="364"/>
            <ac:spMk id="4" creationId="{7C2B6A29-9C4D-43A3-A9BB-25C2A3EC9430}"/>
          </ac:spMkLst>
        </pc:spChg>
        <pc:spChg chg="add mod">
          <ac:chgData name="Joe Smith" userId="S::joe.smith@crisis.org.uk::339c0dfa-b3e8-40d0-9156-d00e9ede1f4e" providerId="AD" clId="Web-{E83689BE-531B-2F25-E37E-DE35E6D655B5}" dt="2019-05-07T14:45:22.572" v="1346" actId="20577"/>
          <ac:spMkLst>
            <pc:docMk/>
            <pc:sldMk cId="2015437338" sldId="364"/>
            <ac:spMk id="6" creationId="{04C698DD-ED93-4EEC-8C7B-5B965D64684F}"/>
          </ac:spMkLst>
        </pc:spChg>
        <pc:spChg chg="del">
          <ac:chgData name="Joe Smith" userId="S::joe.smith@crisis.org.uk::339c0dfa-b3e8-40d0-9156-d00e9ede1f4e" providerId="AD" clId="Web-{E83689BE-531B-2F25-E37E-DE35E6D655B5}" dt="2019-05-07T13:26:47.428" v="98"/>
          <ac:spMkLst>
            <pc:docMk/>
            <pc:sldMk cId="2015437338" sldId="364"/>
            <ac:spMk id="14" creationId="{00000000-0000-0000-0000-000000000000}"/>
          </ac:spMkLst>
        </pc:spChg>
        <pc:spChg chg="mod">
          <ac:chgData name="Joe Smith" userId="S::joe.smith@crisis.org.uk::339c0dfa-b3e8-40d0-9156-d00e9ede1f4e" providerId="AD" clId="Web-{E83689BE-531B-2F25-E37E-DE35E6D655B5}" dt="2019-05-07T14:38:55.571" v="1201" actId="1076"/>
          <ac:spMkLst>
            <pc:docMk/>
            <pc:sldMk cId="2015437338" sldId="364"/>
            <ac:spMk id="15" creationId="{00000000-0000-0000-0000-000000000000}"/>
          </ac:spMkLst>
        </pc:spChg>
        <pc:spChg chg="del">
          <ac:chgData name="Joe Smith" userId="S::joe.smith@crisis.org.uk::339c0dfa-b3e8-40d0-9156-d00e9ede1f4e" providerId="AD" clId="Web-{E83689BE-531B-2F25-E37E-DE35E6D655B5}" dt="2019-05-07T13:26:47.428" v="97"/>
          <ac:spMkLst>
            <pc:docMk/>
            <pc:sldMk cId="2015437338" sldId="364"/>
            <ac:spMk id="16" creationId="{00000000-0000-0000-0000-000000000000}"/>
          </ac:spMkLst>
        </pc:spChg>
        <pc:spChg chg="del">
          <ac:chgData name="Joe Smith" userId="S::joe.smith@crisis.org.uk::339c0dfa-b3e8-40d0-9156-d00e9ede1f4e" providerId="AD" clId="Web-{E83689BE-531B-2F25-E37E-DE35E6D655B5}" dt="2019-05-07T13:26:47.428" v="96"/>
          <ac:spMkLst>
            <pc:docMk/>
            <pc:sldMk cId="2015437338" sldId="364"/>
            <ac:spMk id="17" creationId="{00000000-0000-0000-0000-000000000000}"/>
          </ac:spMkLst>
        </pc:spChg>
        <pc:spChg chg="del">
          <ac:chgData name="Joe Smith" userId="S::joe.smith@crisis.org.uk::339c0dfa-b3e8-40d0-9156-d00e9ede1f4e" providerId="AD" clId="Web-{E83689BE-531B-2F25-E37E-DE35E6D655B5}" dt="2019-05-07T13:26:47.412" v="95"/>
          <ac:spMkLst>
            <pc:docMk/>
            <pc:sldMk cId="2015437338" sldId="364"/>
            <ac:spMk id="18" creationId="{00000000-0000-0000-0000-000000000000}"/>
          </ac:spMkLst>
        </pc:spChg>
        <pc:spChg chg="mod">
          <ac:chgData name="Joe Smith" userId="S::joe.smith@crisis.org.uk::339c0dfa-b3e8-40d0-9156-d00e9ede1f4e" providerId="AD" clId="Web-{E83689BE-531B-2F25-E37E-DE35E6D655B5}" dt="2019-05-07T14:39:05.399" v="1203" actId="1076"/>
          <ac:spMkLst>
            <pc:docMk/>
            <pc:sldMk cId="2015437338" sldId="364"/>
            <ac:spMk id="19" creationId="{00000000-0000-0000-0000-000000000000}"/>
          </ac:spMkLst>
        </pc:spChg>
        <pc:spChg chg="del">
          <ac:chgData name="Joe Smith" userId="S::joe.smith@crisis.org.uk::339c0dfa-b3e8-40d0-9156-d00e9ede1f4e" providerId="AD" clId="Web-{E83689BE-531B-2F25-E37E-DE35E6D655B5}" dt="2019-05-07T13:26:47.412" v="94"/>
          <ac:spMkLst>
            <pc:docMk/>
            <pc:sldMk cId="2015437338" sldId="364"/>
            <ac:spMk id="20" creationId="{00000000-0000-0000-0000-000000000000}"/>
          </ac:spMkLst>
        </pc:spChg>
        <pc:spChg chg="add mod">
          <ac:chgData name="Joe Smith" userId="S::joe.smith@crisis.org.uk::339c0dfa-b3e8-40d0-9156-d00e9ede1f4e" providerId="AD" clId="Web-{E83689BE-531B-2F25-E37E-DE35E6D655B5}" dt="2019-05-07T14:38:55.618" v="1202" actId="1076"/>
          <ac:spMkLst>
            <pc:docMk/>
            <pc:sldMk cId="2015437338" sldId="364"/>
            <ac:spMk id="21" creationId="{8915E32D-306B-4C54-81B3-E8289C5CDF44}"/>
          </ac:spMkLst>
        </pc:spChg>
        <pc:spChg chg="del">
          <ac:chgData name="Joe Smith" userId="S::joe.smith@crisis.org.uk::339c0dfa-b3e8-40d0-9156-d00e9ede1f4e" providerId="AD" clId="Web-{E83689BE-531B-2F25-E37E-DE35E6D655B5}" dt="2019-05-07T13:26:47.412" v="93"/>
          <ac:spMkLst>
            <pc:docMk/>
            <pc:sldMk cId="2015437338" sldId="364"/>
            <ac:spMk id="22" creationId="{00000000-0000-0000-0000-000000000000}"/>
          </ac:spMkLst>
        </pc:spChg>
        <pc:spChg chg="del">
          <ac:chgData name="Joe Smith" userId="S::joe.smith@crisis.org.uk::339c0dfa-b3e8-40d0-9156-d00e9ede1f4e" providerId="AD" clId="Web-{E83689BE-531B-2F25-E37E-DE35E6D655B5}" dt="2019-05-07T13:26:47.412" v="92"/>
          <ac:spMkLst>
            <pc:docMk/>
            <pc:sldMk cId="2015437338" sldId="364"/>
            <ac:spMk id="23" creationId="{00000000-0000-0000-0000-000000000000}"/>
          </ac:spMkLst>
        </pc:spChg>
        <pc:spChg chg="mod">
          <ac:chgData name="Joe Smith" userId="S::joe.smith@crisis.org.uk::339c0dfa-b3e8-40d0-9156-d00e9ede1f4e" providerId="AD" clId="Web-{E83689BE-531B-2F25-E37E-DE35E6D655B5}" dt="2019-05-07T14:39:05.446" v="1204" actId="1076"/>
          <ac:spMkLst>
            <pc:docMk/>
            <pc:sldMk cId="2015437338" sldId="364"/>
            <ac:spMk id="24" creationId="{B081CE99-7C9F-4177-AE94-15D059064ACA}"/>
          </ac:spMkLst>
        </pc:spChg>
        <pc:spChg chg="mod">
          <ac:chgData name="Joe Smith" userId="S::joe.smith@crisis.org.uk::339c0dfa-b3e8-40d0-9156-d00e9ede1f4e" providerId="AD" clId="Web-{E83689BE-531B-2F25-E37E-DE35E6D655B5}" dt="2019-05-07T14:39:05.477" v="1205" actId="1076"/>
          <ac:spMkLst>
            <pc:docMk/>
            <pc:sldMk cId="2015437338" sldId="364"/>
            <ac:spMk id="25" creationId="{25A0F344-0E2B-45C4-A8CD-C1D737E8F2A0}"/>
          </ac:spMkLst>
        </pc:spChg>
        <pc:spChg chg="mod">
          <ac:chgData name="Joe Smith" userId="S::joe.smith@crisis.org.uk::339c0dfa-b3e8-40d0-9156-d00e9ede1f4e" providerId="AD" clId="Web-{E83689BE-531B-2F25-E37E-DE35E6D655B5}" dt="2019-05-07T14:38:23.883" v="1194" actId="1076"/>
          <ac:spMkLst>
            <pc:docMk/>
            <pc:sldMk cId="2015437338" sldId="364"/>
            <ac:spMk id="26" creationId="{DB144F67-493A-4A20-8DCF-80156B86CEA5}"/>
          </ac:spMkLst>
        </pc:spChg>
        <pc:spChg chg="mod">
          <ac:chgData name="Joe Smith" userId="S::joe.smith@crisis.org.uk::339c0dfa-b3e8-40d0-9156-d00e9ede1f4e" providerId="AD" clId="Web-{E83689BE-531B-2F25-E37E-DE35E6D655B5}" dt="2019-05-07T14:38:55.539" v="1200" actId="1076"/>
          <ac:spMkLst>
            <pc:docMk/>
            <pc:sldMk cId="2015437338" sldId="364"/>
            <ac:spMk id="27" creationId="{9A0A448B-DA76-4662-8C38-D5C0EE4C5986}"/>
          </ac:spMkLst>
        </pc:spChg>
        <pc:spChg chg="mod">
          <ac:chgData name="Joe Smith" userId="S::joe.smith@crisis.org.uk::339c0dfa-b3e8-40d0-9156-d00e9ede1f4e" providerId="AD" clId="Web-{E83689BE-531B-2F25-E37E-DE35E6D655B5}" dt="2019-05-07T14:38:20.305" v="1193" actId="1076"/>
          <ac:spMkLst>
            <pc:docMk/>
            <pc:sldMk cId="2015437338" sldId="364"/>
            <ac:spMk id="28" creationId="{8C8E0CE9-1784-4DDC-91F2-FDD81246E4D2}"/>
          </ac:spMkLst>
        </pc:spChg>
        <pc:spChg chg="add mod">
          <ac:chgData name="Joe Smith" userId="S::joe.smith@crisis.org.uk::339c0dfa-b3e8-40d0-9156-d00e9ede1f4e" providerId="AD" clId="Web-{E83689BE-531B-2F25-E37E-DE35E6D655B5}" dt="2019-05-07T15:04:31.155" v="1454" actId="20577"/>
          <ac:spMkLst>
            <pc:docMk/>
            <pc:sldMk cId="2015437338" sldId="364"/>
            <ac:spMk id="29" creationId="{63499A18-584F-4566-909F-E4BC0718A6DB}"/>
          </ac:spMkLst>
        </pc:spChg>
        <pc:spChg chg="add mod">
          <ac:chgData name="Joe Smith" userId="S::joe.smith@crisis.org.uk::339c0dfa-b3e8-40d0-9156-d00e9ede1f4e" providerId="AD" clId="Web-{E83689BE-531B-2F25-E37E-DE35E6D655B5}" dt="2019-05-07T14:39:19.524" v="1208"/>
          <ac:spMkLst>
            <pc:docMk/>
            <pc:sldMk cId="2015437338" sldId="364"/>
            <ac:spMk id="30" creationId="{739D828A-B128-4CBF-BE8B-039D22CD3E10}"/>
          </ac:spMkLst>
        </pc:spChg>
        <pc:spChg chg="add mod">
          <ac:chgData name="Joe Smith" userId="S::joe.smith@crisis.org.uk::339c0dfa-b3e8-40d0-9156-d00e9ede1f4e" providerId="AD" clId="Web-{E83689BE-531B-2F25-E37E-DE35E6D655B5}" dt="2019-05-07T14:39:19.477" v="1207"/>
          <ac:spMkLst>
            <pc:docMk/>
            <pc:sldMk cId="2015437338" sldId="364"/>
            <ac:spMk id="31" creationId="{42AF91EA-513B-4188-8AAC-A15D16FE35A1}"/>
          </ac:spMkLst>
        </pc:spChg>
        <pc:spChg chg="add mod">
          <ac:chgData name="Joe Smith" userId="S::joe.smith@crisis.org.uk::339c0dfa-b3e8-40d0-9156-d00e9ede1f4e" providerId="AD" clId="Web-{E83689BE-531B-2F25-E37E-DE35E6D655B5}" dt="2019-05-07T14:39:19.602" v="1210"/>
          <ac:spMkLst>
            <pc:docMk/>
            <pc:sldMk cId="2015437338" sldId="364"/>
            <ac:spMk id="32" creationId="{B8F8AC49-E7C0-4D17-8BC4-27BC6EA1EB77}"/>
          </ac:spMkLst>
        </pc:spChg>
        <pc:spChg chg="add mod">
          <ac:chgData name="Joe Smith" userId="S::joe.smith@crisis.org.uk::339c0dfa-b3e8-40d0-9156-d00e9ede1f4e" providerId="AD" clId="Web-{E83689BE-531B-2F25-E37E-DE35E6D655B5}" dt="2019-05-07T14:56:30.433" v="1370" actId="1076"/>
          <ac:spMkLst>
            <pc:docMk/>
            <pc:sldMk cId="2015437338" sldId="364"/>
            <ac:spMk id="34" creationId="{2F153848-96CD-4E18-B451-F649495BBC0A}"/>
          </ac:spMkLst>
        </pc:spChg>
      </pc:sldChg>
      <pc:sldChg chg="modSp">
        <pc:chgData name="Joe Smith" userId="S::joe.smith@crisis.org.uk::339c0dfa-b3e8-40d0-9156-d00e9ede1f4e" providerId="AD" clId="Web-{E83689BE-531B-2F25-E37E-DE35E6D655B5}" dt="2019-05-07T13:15:24.035" v="5" actId="20577"/>
        <pc:sldMkLst>
          <pc:docMk/>
          <pc:sldMk cId="964143457" sldId="373"/>
        </pc:sldMkLst>
        <pc:spChg chg="mod">
          <ac:chgData name="Joe Smith" userId="S::joe.smith@crisis.org.uk::339c0dfa-b3e8-40d0-9156-d00e9ede1f4e" providerId="AD" clId="Web-{E83689BE-531B-2F25-E37E-DE35E6D655B5}" dt="2019-05-07T13:15:24.035" v="5" actId="20577"/>
          <ac:spMkLst>
            <pc:docMk/>
            <pc:sldMk cId="964143457" sldId="373"/>
            <ac:spMk id="5" creationId="{00000000-0000-0000-0000-000000000000}"/>
          </ac:spMkLst>
        </pc:spChg>
      </pc:sldChg>
    </pc:docChg>
  </pc:docChgLst>
  <pc:docChgLst>
    <pc:chgData name="Joe Smith" userId="S::joe.smith@crisis.org.uk::339c0dfa-b3e8-40d0-9156-d00e9ede1f4e" providerId="AD" clId="Web-{A10FEA50-50EE-00F9-97F1-C3D12475DA8D}"/>
    <pc:docChg chg="modSld">
      <pc:chgData name="Joe Smith" userId="S::joe.smith@crisis.org.uk::339c0dfa-b3e8-40d0-9156-d00e9ede1f4e" providerId="AD" clId="Web-{A10FEA50-50EE-00F9-97F1-C3D12475DA8D}" dt="2019-05-21T10:54:56.101" v="107"/>
      <pc:docMkLst>
        <pc:docMk/>
      </pc:docMkLst>
      <pc:sldChg chg="modNotes">
        <pc:chgData name="Joe Smith" userId="S::joe.smith@crisis.org.uk::339c0dfa-b3e8-40d0-9156-d00e9ede1f4e" providerId="AD" clId="Web-{A10FEA50-50EE-00F9-97F1-C3D12475DA8D}" dt="2019-05-21T10:54:56.101" v="107"/>
        <pc:sldMkLst>
          <pc:docMk/>
          <pc:sldMk cId="1849901946" sldId="383"/>
        </pc:sldMkLst>
      </pc:sldChg>
    </pc:docChg>
  </pc:docChgLst>
  <pc:docChgLst>
    <pc:chgData name="Trish Connolly" userId="S::trish.connolly@crisis.org.uk::74f730e1-3f09-44d5-9b1b-fdcd58531dad" providerId="AD" clId="Web-{03131133-B814-41F1-B21E-B98CF2B44198}"/>
    <pc:docChg chg="modSld">
      <pc:chgData name="Trish Connolly" userId="S::trish.connolly@crisis.org.uk::74f730e1-3f09-44d5-9b1b-fdcd58531dad" providerId="AD" clId="Web-{03131133-B814-41F1-B21E-B98CF2B44198}" dt="2018-04-23T13:16:05.991" v="81"/>
      <pc:docMkLst>
        <pc:docMk/>
      </pc:docMkLst>
      <pc:sldChg chg="modSp">
        <pc:chgData name="Trish Connolly" userId="S::trish.connolly@crisis.org.uk::74f730e1-3f09-44d5-9b1b-fdcd58531dad" providerId="AD" clId="Web-{03131133-B814-41F1-B21E-B98CF2B44198}" dt="2018-04-23T13:08:18.826" v="72"/>
        <pc:sldMkLst>
          <pc:docMk/>
          <pc:sldMk cId="3562232809" sldId="344"/>
        </pc:sldMkLst>
        <pc:spChg chg="mod">
          <ac:chgData name="Trish Connolly" userId="S::trish.connolly@crisis.org.uk::74f730e1-3f09-44d5-9b1b-fdcd58531dad" providerId="AD" clId="Web-{03131133-B814-41F1-B21E-B98CF2B44198}" dt="2018-04-23T13:08:18.826" v="72"/>
          <ac:spMkLst>
            <pc:docMk/>
            <pc:sldMk cId="3562232809" sldId="344"/>
            <ac:spMk id="8" creationId="{F196555D-AE84-4E2F-8FAB-C6024196F00F}"/>
          </ac:spMkLst>
        </pc:spChg>
      </pc:sldChg>
      <pc:sldChg chg="modSp">
        <pc:chgData name="Trish Connolly" userId="S::trish.connolly@crisis.org.uk::74f730e1-3f09-44d5-9b1b-fdcd58531dad" providerId="AD" clId="Web-{03131133-B814-41F1-B21E-B98CF2B44198}" dt="2018-04-23T13:16:05.991" v="81"/>
        <pc:sldMkLst>
          <pc:docMk/>
          <pc:sldMk cId="3301923553" sldId="345"/>
        </pc:sldMkLst>
        <pc:spChg chg="mod">
          <ac:chgData name="Trish Connolly" userId="S::trish.connolly@crisis.org.uk::74f730e1-3f09-44d5-9b1b-fdcd58531dad" providerId="AD" clId="Web-{03131133-B814-41F1-B21E-B98CF2B44198}" dt="2018-04-23T13:16:05.991" v="81"/>
          <ac:spMkLst>
            <pc:docMk/>
            <pc:sldMk cId="3301923553" sldId="345"/>
            <ac:spMk id="5" creationId="{00000000-0000-0000-0000-000000000000}"/>
          </ac:spMkLst>
        </pc:spChg>
      </pc:sldChg>
    </pc:docChg>
  </pc:docChgLst>
  <pc:docChgLst>
    <pc:chgData name="Joe Smith" userId="S::joe.smith@crisis.org.uk::339c0dfa-b3e8-40d0-9156-d00e9ede1f4e" providerId="AD" clId="Web-{878D0B2D-D03F-4E9A-5EB5-5AF645C4BB85}"/>
    <pc:docChg chg="modSld">
      <pc:chgData name="Joe Smith" userId="S::joe.smith@crisis.org.uk::339c0dfa-b3e8-40d0-9156-d00e9ede1f4e" providerId="AD" clId="Web-{878D0B2D-D03F-4E9A-5EB5-5AF645C4BB85}" dt="2019-02-25T12:13:15.127" v="11" actId="1076"/>
      <pc:docMkLst>
        <pc:docMk/>
      </pc:docMkLst>
      <pc:sldChg chg="modSp">
        <pc:chgData name="Joe Smith" userId="S::joe.smith@crisis.org.uk::339c0dfa-b3e8-40d0-9156-d00e9ede1f4e" providerId="AD" clId="Web-{878D0B2D-D03F-4E9A-5EB5-5AF645C4BB85}" dt="2019-02-25T12:13:15.127" v="11" actId="1076"/>
        <pc:sldMkLst>
          <pc:docMk/>
          <pc:sldMk cId="4009863391" sldId="352"/>
        </pc:sldMkLst>
        <pc:spChg chg="mod">
          <ac:chgData name="Joe Smith" userId="S::joe.smith@crisis.org.uk::339c0dfa-b3e8-40d0-9156-d00e9ede1f4e" providerId="AD" clId="Web-{878D0B2D-D03F-4E9A-5EB5-5AF645C4BB85}" dt="2019-02-25T12:13:15.095" v="10" actId="1076"/>
          <ac:spMkLst>
            <pc:docMk/>
            <pc:sldMk cId="4009863391" sldId="352"/>
            <ac:spMk id="12" creationId="{C9D61E36-B648-4DBB-B153-703072CC1056}"/>
          </ac:spMkLst>
        </pc:spChg>
        <pc:spChg chg="mod">
          <ac:chgData name="Joe Smith" userId="S::joe.smith@crisis.org.uk::339c0dfa-b3e8-40d0-9156-d00e9ede1f4e" providerId="AD" clId="Web-{878D0B2D-D03F-4E9A-5EB5-5AF645C4BB85}" dt="2019-02-25T12:12:39.768" v="0" actId="1076"/>
          <ac:spMkLst>
            <pc:docMk/>
            <pc:sldMk cId="4009863391" sldId="352"/>
            <ac:spMk id="13" creationId="{70BDED8A-537D-443C-9B2B-DFBFDF7BC692}"/>
          </ac:spMkLst>
        </pc:spChg>
        <pc:spChg chg="mod">
          <ac:chgData name="Joe Smith" userId="S::joe.smith@crisis.org.uk::339c0dfa-b3e8-40d0-9156-d00e9ede1f4e" providerId="AD" clId="Web-{878D0B2D-D03F-4E9A-5EB5-5AF645C4BB85}" dt="2019-02-25T12:13:15.049" v="8" actId="1076"/>
          <ac:spMkLst>
            <pc:docMk/>
            <pc:sldMk cId="4009863391" sldId="352"/>
            <ac:spMk id="14" creationId="{B3FFD169-E26E-4A86-B2B4-256626668A4F}"/>
          </ac:spMkLst>
        </pc:spChg>
        <pc:spChg chg="mod">
          <ac:chgData name="Joe Smith" userId="S::joe.smith@crisis.org.uk::339c0dfa-b3e8-40d0-9156-d00e9ede1f4e" providerId="AD" clId="Web-{878D0B2D-D03F-4E9A-5EB5-5AF645C4BB85}" dt="2019-02-25T12:13:15.064" v="9" actId="1076"/>
          <ac:spMkLst>
            <pc:docMk/>
            <pc:sldMk cId="4009863391" sldId="352"/>
            <ac:spMk id="16" creationId="{C0277F99-1D51-42F0-AB9D-E420C4BAF1B3}"/>
          </ac:spMkLst>
        </pc:spChg>
        <pc:spChg chg="mod">
          <ac:chgData name="Joe Smith" userId="S::joe.smith@crisis.org.uk::339c0dfa-b3e8-40d0-9156-d00e9ede1f4e" providerId="AD" clId="Web-{878D0B2D-D03F-4E9A-5EB5-5AF645C4BB85}" dt="2019-02-25T12:12:57.721" v="4" actId="20577"/>
          <ac:spMkLst>
            <pc:docMk/>
            <pc:sldMk cId="4009863391" sldId="352"/>
            <ac:spMk id="17" creationId="{49589963-5C2C-4A59-BAA4-DB5EC8FDA13C}"/>
          </ac:spMkLst>
        </pc:spChg>
        <pc:spChg chg="mod">
          <ac:chgData name="Joe Smith" userId="S::joe.smith@crisis.org.uk::339c0dfa-b3e8-40d0-9156-d00e9ede1f4e" providerId="AD" clId="Web-{878D0B2D-D03F-4E9A-5EB5-5AF645C4BB85}" dt="2019-02-25T12:13:15.127" v="11" actId="1076"/>
          <ac:spMkLst>
            <pc:docMk/>
            <pc:sldMk cId="4009863391" sldId="352"/>
            <ac:spMk id="18" creationId="{D2035B0B-B1CF-48F9-88D5-7F934E110F90}"/>
          </ac:spMkLst>
        </pc:spChg>
      </pc:sldChg>
    </pc:docChg>
  </pc:docChgLst>
  <pc:docChgLst>
    <pc:chgData name="Joe Smith" userId="S::joe.smith@crisis.org.uk::339c0dfa-b3e8-40d0-9156-d00e9ede1f4e" providerId="AD" clId="Web-{CF58FBE6-F9E1-153A-6F65-DCF9A9A75CFA}"/>
    <pc:docChg chg="addSld delSld modSld sldOrd">
      <pc:chgData name="Joe Smith" userId="S::joe.smith@crisis.org.uk::339c0dfa-b3e8-40d0-9156-d00e9ede1f4e" providerId="AD" clId="Web-{CF58FBE6-F9E1-153A-6F65-DCF9A9A75CFA}" dt="2019-05-21T10:50:14.292" v="331"/>
      <pc:docMkLst>
        <pc:docMk/>
      </pc:docMkLst>
      <pc:sldChg chg="modSp">
        <pc:chgData name="Joe Smith" userId="S::joe.smith@crisis.org.uk::339c0dfa-b3e8-40d0-9156-d00e9ede1f4e" providerId="AD" clId="Web-{CF58FBE6-F9E1-153A-6F65-DCF9A9A75CFA}" dt="2019-05-21T10:42:21.234" v="258" actId="20577"/>
        <pc:sldMkLst>
          <pc:docMk/>
          <pc:sldMk cId="1877796209" sldId="366"/>
        </pc:sldMkLst>
        <pc:spChg chg="mod">
          <ac:chgData name="Joe Smith" userId="S::joe.smith@crisis.org.uk::339c0dfa-b3e8-40d0-9156-d00e9ede1f4e" providerId="AD" clId="Web-{CF58FBE6-F9E1-153A-6F65-DCF9A9A75CFA}" dt="2019-05-21T10:42:21.234" v="258" actId="20577"/>
          <ac:spMkLst>
            <pc:docMk/>
            <pc:sldMk cId="1877796209" sldId="366"/>
            <ac:spMk id="3" creationId="{B7198A4C-6DC0-45B9-A047-B75E14E6D01C}"/>
          </ac:spMkLst>
        </pc:spChg>
      </pc:sldChg>
      <pc:sldChg chg="addSp delSp modSp">
        <pc:chgData name="Joe Smith" userId="S::joe.smith@crisis.org.uk::339c0dfa-b3e8-40d0-9156-d00e9ede1f4e" providerId="AD" clId="Web-{CF58FBE6-F9E1-153A-6F65-DCF9A9A75CFA}" dt="2019-05-21T10:40:35.125" v="254" actId="20577"/>
        <pc:sldMkLst>
          <pc:docMk/>
          <pc:sldMk cId="795897432" sldId="381"/>
        </pc:sldMkLst>
        <pc:spChg chg="add mod">
          <ac:chgData name="Joe Smith" userId="S::joe.smith@crisis.org.uk::339c0dfa-b3e8-40d0-9156-d00e9ede1f4e" providerId="AD" clId="Web-{CF58FBE6-F9E1-153A-6F65-DCF9A9A75CFA}" dt="2019-05-21T10:37:03.549" v="190" actId="20577"/>
          <ac:spMkLst>
            <pc:docMk/>
            <pc:sldMk cId="795897432" sldId="381"/>
            <ac:spMk id="4" creationId="{5F04A916-E626-4948-A116-4C6A847883CA}"/>
          </ac:spMkLst>
        </pc:spChg>
        <pc:spChg chg="add mod">
          <ac:chgData name="Joe Smith" userId="S::joe.smith@crisis.org.uk::339c0dfa-b3e8-40d0-9156-d00e9ede1f4e" providerId="AD" clId="Web-{CF58FBE6-F9E1-153A-6F65-DCF9A9A75CFA}" dt="2019-05-21T10:40:35.125" v="254" actId="20577"/>
          <ac:spMkLst>
            <pc:docMk/>
            <pc:sldMk cId="795897432" sldId="381"/>
            <ac:spMk id="5" creationId="{31A0813C-497C-485B-8C6A-8F580843AAF6}"/>
          </ac:spMkLst>
        </pc:spChg>
        <pc:spChg chg="mod">
          <ac:chgData name="Joe Smith" userId="S::joe.smith@crisis.org.uk::339c0dfa-b3e8-40d0-9156-d00e9ede1f4e" providerId="AD" clId="Web-{CF58FBE6-F9E1-153A-6F65-DCF9A9A75CFA}" dt="2019-05-21T10:34:34.503" v="171" actId="14100"/>
          <ac:spMkLst>
            <pc:docMk/>
            <pc:sldMk cId="795897432" sldId="381"/>
            <ac:spMk id="7" creationId="{34F6F47D-12C3-40A5-9173-4441E7F924A3}"/>
          </ac:spMkLst>
        </pc:spChg>
        <pc:spChg chg="mod">
          <ac:chgData name="Joe Smith" userId="S::joe.smith@crisis.org.uk::339c0dfa-b3e8-40d0-9156-d00e9ede1f4e" providerId="AD" clId="Web-{CF58FBE6-F9E1-153A-6F65-DCF9A9A75CFA}" dt="2019-05-21T10:34:34.425" v="169" actId="14100"/>
          <ac:spMkLst>
            <pc:docMk/>
            <pc:sldMk cId="795897432" sldId="381"/>
            <ac:spMk id="14" creationId="{92300AD3-87A2-45EB-8053-F8A7D4ACD9B2}"/>
          </ac:spMkLst>
        </pc:spChg>
        <pc:spChg chg="mod">
          <ac:chgData name="Joe Smith" userId="S::joe.smith@crisis.org.uk::339c0dfa-b3e8-40d0-9156-d00e9ede1f4e" providerId="AD" clId="Web-{CF58FBE6-F9E1-153A-6F65-DCF9A9A75CFA}" dt="2019-05-21T10:34:34.472" v="170" actId="14100"/>
          <ac:spMkLst>
            <pc:docMk/>
            <pc:sldMk cId="795897432" sldId="381"/>
            <ac:spMk id="15" creationId="{7C273596-6A10-4AB8-BD76-B61DE315A728}"/>
          </ac:spMkLst>
        </pc:spChg>
        <pc:spChg chg="mod">
          <ac:chgData name="Joe Smith" userId="S::joe.smith@crisis.org.uk::339c0dfa-b3e8-40d0-9156-d00e9ede1f4e" providerId="AD" clId="Web-{CF58FBE6-F9E1-153A-6F65-DCF9A9A75CFA}" dt="2019-05-21T10:33:29.957" v="156" actId="1076"/>
          <ac:spMkLst>
            <pc:docMk/>
            <pc:sldMk cId="795897432" sldId="381"/>
            <ac:spMk id="16" creationId="{DE23E94D-2519-4359-AC67-6AC1F54BFBA7}"/>
          </ac:spMkLst>
        </pc:spChg>
        <pc:spChg chg="mod">
          <ac:chgData name="Joe Smith" userId="S::joe.smith@crisis.org.uk::339c0dfa-b3e8-40d0-9156-d00e9ede1f4e" providerId="AD" clId="Web-{CF58FBE6-F9E1-153A-6F65-DCF9A9A75CFA}" dt="2019-05-21T10:33:29.988" v="157" actId="1076"/>
          <ac:spMkLst>
            <pc:docMk/>
            <pc:sldMk cId="795897432" sldId="381"/>
            <ac:spMk id="17" creationId="{2A7E859B-FBC1-4A71-8E15-A700C9C9DE08}"/>
          </ac:spMkLst>
        </pc:spChg>
        <pc:spChg chg="mod">
          <ac:chgData name="Joe Smith" userId="S::joe.smith@crisis.org.uk::339c0dfa-b3e8-40d0-9156-d00e9ede1f4e" providerId="AD" clId="Web-{CF58FBE6-F9E1-153A-6F65-DCF9A9A75CFA}" dt="2019-05-21T10:33:30.019" v="158" actId="1076"/>
          <ac:spMkLst>
            <pc:docMk/>
            <pc:sldMk cId="795897432" sldId="381"/>
            <ac:spMk id="18" creationId="{CE1B430F-4AFD-4327-B18C-ED2551227D2C}"/>
          </ac:spMkLst>
        </pc:spChg>
        <pc:spChg chg="mod">
          <ac:chgData name="Joe Smith" userId="S::joe.smith@crisis.org.uk::339c0dfa-b3e8-40d0-9156-d00e9ede1f4e" providerId="AD" clId="Web-{CF58FBE6-F9E1-153A-6F65-DCF9A9A75CFA}" dt="2019-05-21T10:33:30.050" v="159" actId="1076"/>
          <ac:spMkLst>
            <pc:docMk/>
            <pc:sldMk cId="795897432" sldId="381"/>
            <ac:spMk id="19" creationId="{FA6C10CE-8E0E-48A7-A40E-E40D69483311}"/>
          </ac:spMkLst>
        </pc:spChg>
        <pc:spChg chg="del mod">
          <ac:chgData name="Joe Smith" userId="S::joe.smith@crisis.org.uk::339c0dfa-b3e8-40d0-9156-d00e9ede1f4e" providerId="AD" clId="Web-{CF58FBE6-F9E1-153A-6F65-DCF9A9A75CFA}" dt="2019-05-21T10:29:16.146" v="74"/>
          <ac:spMkLst>
            <pc:docMk/>
            <pc:sldMk cId="795897432" sldId="381"/>
            <ac:spMk id="20" creationId="{B32E4566-97AB-4C60-83C7-5EE8F851207A}"/>
          </ac:spMkLst>
        </pc:spChg>
        <pc:spChg chg="mod">
          <ac:chgData name="Joe Smith" userId="S::joe.smith@crisis.org.uk::339c0dfa-b3e8-40d0-9156-d00e9ede1f4e" providerId="AD" clId="Web-{CF58FBE6-F9E1-153A-6F65-DCF9A9A75CFA}" dt="2019-05-21T10:33:30.082" v="160" actId="1076"/>
          <ac:spMkLst>
            <pc:docMk/>
            <pc:sldMk cId="795897432" sldId="381"/>
            <ac:spMk id="21" creationId="{695B7439-24F9-4297-B155-4DB513EC849F}"/>
          </ac:spMkLst>
        </pc:spChg>
        <pc:spChg chg="del">
          <ac:chgData name="Joe Smith" userId="S::joe.smith@crisis.org.uk::339c0dfa-b3e8-40d0-9156-d00e9ede1f4e" providerId="AD" clId="Web-{CF58FBE6-F9E1-153A-6F65-DCF9A9A75CFA}" dt="2019-05-21T10:29:44.271" v="102"/>
          <ac:spMkLst>
            <pc:docMk/>
            <pc:sldMk cId="795897432" sldId="381"/>
            <ac:spMk id="22" creationId="{75DC6313-DBAA-42A4-AD2C-DEAFB1F6BA70}"/>
          </ac:spMkLst>
        </pc:spChg>
        <pc:spChg chg="mod">
          <ac:chgData name="Joe Smith" userId="S::joe.smith@crisis.org.uk::339c0dfa-b3e8-40d0-9156-d00e9ede1f4e" providerId="AD" clId="Web-{CF58FBE6-F9E1-153A-6F65-DCF9A9A75CFA}" dt="2019-05-21T10:33:30.144" v="161" actId="1076"/>
          <ac:spMkLst>
            <pc:docMk/>
            <pc:sldMk cId="795897432" sldId="381"/>
            <ac:spMk id="23" creationId="{62A6E890-CD91-4C0A-9C2C-1AB7FACDD81F}"/>
          </ac:spMkLst>
        </pc:spChg>
        <pc:spChg chg="mod">
          <ac:chgData name="Joe Smith" userId="S::joe.smith@crisis.org.uk::339c0dfa-b3e8-40d0-9156-d00e9ede1f4e" providerId="AD" clId="Web-{CF58FBE6-F9E1-153A-6F65-DCF9A9A75CFA}" dt="2019-05-21T10:33:30.191" v="162" actId="1076"/>
          <ac:spMkLst>
            <pc:docMk/>
            <pc:sldMk cId="795897432" sldId="381"/>
            <ac:spMk id="24" creationId="{E915B1C3-D2D2-41C8-B8C4-E0D1C05E7B4A}"/>
          </ac:spMkLst>
        </pc:spChg>
        <pc:spChg chg="mod">
          <ac:chgData name="Joe Smith" userId="S::joe.smith@crisis.org.uk::339c0dfa-b3e8-40d0-9156-d00e9ede1f4e" providerId="AD" clId="Web-{CF58FBE6-F9E1-153A-6F65-DCF9A9A75CFA}" dt="2019-05-21T10:33:30.222" v="163" actId="1076"/>
          <ac:spMkLst>
            <pc:docMk/>
            <pc:sldMk cId="795897432" sldId="381"/>
            <ac:spMk id="25" creationId="{2F4A6305-1B39-4DDD-A52B-6A64E21E6408}"/>
          </ac:spMkLst>
        </pc:spChg>
        <pc:spChg chg="del">
          <ac:chgData name="Joe Smith" userId="S::joe.smith@crisis.org.uk::339c0dfa-b3e8-40d0-9156-d00e9ede1f4e" providerId="AD" clId="Web-{CF58FBE6-F9E1-153A-6F65-DCF9A9A75CFA}" dt="2019-05-21T10:27:58.334" v="68"/>
          <ac:spMkLst>
            <pc:docMk/>
            <pc:sldMk cId="795897432" sldId="381"/>
            <ac:spMk id="26" creationId="{E4859797-F6F1-4211-BC53-0F7EC0CE101C}"/>
          </ac:spMkLst>
        </pc:spChg>
        <pc:spChg chg="add mod">
          <ac:chgData name="Joe Smith" userId="S::joe.smith@crisis.org.uk::339c0dfa-b3e8-40d0-9156-d00e9ede1f4e" providerId="AD" clId="Web-{CF58FBE6-F9E1-153A-6F65-DCF9A9A75CFA}" dt="2019-05-21T10:33:30.254" v="164" actId="1076"/>
          <ac:spMkLst>
            <pc:docMk/>
            <pc:sldMk cId="795897432" sldId="381"/>
            <ac:spMk id="27" creationId="{A4DE9EEC-3217-4E8E-A91F-A46AFD3DC2CC}"/>
          </ac:spMkLst>
        </pc:spChg>
        <pc:graphicFrameChg chg="mod">
          <ac:chgData name="Joe Smith" userId="S::joe.smith@crisis.org.uk::339c0dfa-b3e8-40d0-9156-d00e9ede1f4e" providerId="AD" clId="Web-{CF58FBE6-F9E1-153A-6F65-DCF9A9A75CFA}" dt="2019-05-21T10:33:29.847" v="152" actId="1076"/>
          <ac:graphicFrameMkLst>
            <pc:docMk/>
            <pc:sldMk cId="795897432" sldId="381"/>
            <ac:graphicFrameMk id="2" creationId="{D9C586F0-6F60-4103-8C97-F3E3622B08E6}"/>
          </ac:graphicFrameMkLst>
        </pc:graphicFrameChg>
      </pc:sldChg>
      <pc:sldChg chg="add del replId">
        <pc:chgData name="Joe Smith" userId="S::joe.smith@crisis.org.uk::339c0dfa-b3e8-40d0-9156-d00e9ede1f4e" providerId="AD" clId="Web-{CF58FBE6-F9E1-153A-6F65-DCF9A9A75CFA}" dt="2019-05-21T10:43:02.437" v="262"/>
        <pc:sldMkLst>
          <pc:docMk/>
          <pc:sldMk cId="2822736940" sldId="382"/>
        </pc:sldMkLst>
      </pc:sldChg>
      <pc:sldChg chg="modSp add ord replId modNotes">
        <pc:chgData name="Joe Smith" userId="S::joe.smith@crisis.org.uk::339c0dfa-b3e8-40d0-9156-d00e9ede1f4e" providerId="AD" clId="Web-{CF58FBE6-F9E1-153A-6F65-DCF9A9A75CFA}" dt="2019-05-21T10:50:14.292" v="331"/>
        <pc:sldMkLst>
          <pc:docMk/>
          <pc:sldMk cId="1849901946" sldId="383"/>
        </pc:sldMkLst>
        <pc:spChg chg="mod">
          <ac:chgData name="Joe Smith" userId="S::joe.smith@crisis.org.uk::339c0dfa-b3e8-40d0-9156-d00e9ede1f4e" providerId="AD" clId="Web-{CF58FBE6-F9E1-153A-6F65-DCF9A9A75CFA}" dt="2019-05-21T10:43:43.967" v="271" actId="20577"/>
          <ac:spMkLst>
            <pc:docMk/>
            <pc:sldMk cId="1849901946" sldId="383"/>
            <ac:spMk id="3" creationId="{B7198A4C-6DC0-45B9-A047-B75E14E6D01C}"/>
          </ac:spMkLst>
        </pc:spChg>
      </pc:sldChg>
    </pc:docChg>
  </pc:docChgLst>
  <pc:docChgLst>
    <pc:chgData name="Joe Smith" userId="S::joe.smith@crisis.org.uk::339c0dfa-b3e8-40d0-9156-d00e9ede1f4e" providerId="AD" clId="Web-{0CD6C024-F6C8-ABFC-DB0E-6751B212DDB2}"/>
    <pc:docChg chg="modSld">
      <pc:chgData name="Joe Smith" userId="S::joe.smith@crisis.org.uk::339c0dfa-b3e8-40d0-9156-d00e9ede1f4e" providerId="AD" clId="Web-{0CD6C024-F6C8-ABFC-DB0E-6751B212DDB2}" dt="2019-05-21T14:15:37.903" v="45"/>
      <pc:docMkLst>
        <pc:docMk/>
      </pc:docMkLst>
      <pc:sldChg chg="modSp">
        <pc:chgData name="Joe Smith" userId="S::joe.smith@crisis.org.uk::339c0dfa-b3e8-40d0-9156-d00e9ede1f4e" providerId="AD" clId="Web-{0CD6C024-F6C8-ABFC-DB0E-6751B212DDB2}" dt="2019-05-21T14:15:37.903" v="45"/>
        <pc:sldMkLst>
          <pc:docMk/>
          <pc:sldMk cId="1849901946" sldId="383"/>
        </pc:sldMkLst>
        <pc:spChg chg="mod">
          <ac:chgData name="Joe Smith" userId="S::joe.smith@crisis.org.uk::339c0dfa-b3e8-40d0-9156-d00e9ede1f4e" providerId="AD" clId="Web-{0CD6C024-F6C8-ABFC-DB0E-6751B212DDB2}" dt="2019-05-21T14:15:09.732" v="23" actId="20577"/>
          <ac:spMkLst>
            <pc:docMk/>
            <pc:sldMk cId="1849901946" sldId="383"/>
            <ac:spMk id="3" creationId="{B7198A4C-6DC0-45B9-A047-B75E14E6D01C}"/>
          </ac:spMkLst>
        </pc:spChg>
        <pc:graphicFrameChg chg="mod modGraphic">
          <ac:chgData name="Joe Smith" userId="S::joe.smith@crisis.org.uk::339c0dfa-b3e8-40d0-9156-d00e9ede1f4e" providerId="AD" clId="Web-{0CD6C024-F6C8-ABFC-DB0E-6751B212DDB2}" dt="2019-05-21T14:15:37.903" v="45"/>
          <ac:graphicFrameMkLst>
            <pc:docMk/>
            <pc:sldMk cId="1849901946" sldId="383"/>
            <ac:graphicFrameMk id="8" creationId="{41BAC544-243E-4443-970D-1501C552F744}"/>
          </ac:graphicFrameMkLst>
        </pc:graphicFrameChg>
        <pc:graphicFrameChg chg="mod modGraphic">
          <ac:chgData name="Joe Smith" userId="S::joe.smith@crisis.org.uk::339c0dfa-b3e8-40d0-9156-d00e9ede1f4e" providerId="AD" clId="Web-{0CD6C024-F6C8-ABFC-DB0E-6751B212DDB2}" dt="2019-05-21T14:15:18.168" v="43"/>
          <ac:graphicFrameMkLst>
            <pc:docMk/>
            <pc:sldMk cId="1849901946" sldId="383"/>
            <ac:graphicFrameMk id="10" creationId="{8EE4D056-221F-4D39-9BFF-9E2F8B9F151F}"/>
          </ac:graphicFrameMkLst>
        </pc:graphicFrameChg>
      </pc:sldChg>
    </pc:docChg>
  </pc:docChgLst>
  <pc:docChgLst>
    <pc:chgData name="Joe Smith" userId="S::joe.smith@crisis.org.uk::339c0dfa-b3e8-40d0-9156-d00e9ede1f4e" providerId="AD" clId="Web-{113E4999-96AC-C307-0F4D-501B2C57D083}"/>
    <pc:docChg chg="modSld">
      <pc:chgData name="Joe Smith" userId="S::joe.smith@crisis.org.uk::339c0dfa-b3e8-40d0-9156-d00e9ede1f4e" providerId="AD" clId="Web-{113E4999-96AC-C307-0F4D-501B2C57D083}" dt="2019-02-14T22:11:01.758" v="275"/>
      <pc:docMkLst>
        <pc:docMk/>
      </pc:docMkLst>
      <pc:sldChg chg="addSp delSp modSp">
        <pc:chgData name="Joe Smith" userId="S::joe.smith@crisis.org.uk::339c0dfa-b3e8-40d0-9156-d00e9ede1f4e" providerId="AD" clId="Web-{113E4999-96AC-C307-0F4D-501B2C57D083}" dt="2019-02-14T22:11:01.758" v="275"/>
        <pc:sldMkLst>
          <pc:docMk/>
          <pc:sldMk cId="4009863391" sldId="352"/>
        </pc:sldMkLst>
        <pc:spChg chg="mod">
          <ac:chgData name="Joe Smith" userId="S::joe.smith@crisis.org.uk::339c0dfa-b3e8-40d0-9156-d00e9ede1f4e" providerId="AD" clId="Web-{113E4999-96AC-C307-0F4D-501B2C57D083}" dt="2019-02-14T22:10:08.368" v="247" actId="20577"/>
          <ac:spMkLst>
            <pc:docMk/>
            <pc:sldMk cId="4009863391" sldId="352"/>
            <ac:spMk id="3" creationId="{00000000-0000-0000-0000-000000000000}"/>
          </ac:spMkLst>
        </pc:spChg>
        <pc:spChg chg="mod">
          <ac:chgData name="Joe Smith" userId="S::joe.smith@crisis.org.uk::339c0dfa-b3e8-40d0-9156-d00e9ede1f4e" providerId="AD" clId="Web-{113E4999-96AC-C307-0F4D-501B2C57D083}" dt="2019-02-14T22:01:28.340" v="14" actId="20577"/>
          <ac:spMkLst>
            <pc:docMk/>
            <pc:sldMk cId="4009863391" sldId="352"/>
            <ac:spMk id="8" creationId="{ABFE746E-D8BB-477E-AA68-30ED38A383A0}"/>
          </ac:spMkLst>
        </pc:spChg>
        <pc:spChg chg="mod">
          <ac:chgData name="Joe Smith" userId="S::joe.smith@crisis.org.uk::339c0dfa-b3e8-40d0-9156-d00e9ede1f4e" providerId="AD" clId="Web-{113E4999-96AC-C307-0F4D-501B2C57D083}" dt="2019-02-14T22:01:48.293" v="27" actId="20577"/>
          <ac:spMkLst>
            <pc:docMk/>
            <pc:sldMk cId="4009863391" sldId="352"/>
            <ac:spMk id="9" creationId="{4F35BD4B-6894-4E3E-9048-B872109813AB}"/>
          </ac:spMkLst>
        </pc:spChg>
        <pc:spChg chg="del">
          <ac:chgData name="Joe Smith" userId="S::joe.smith@crisis.org.uk::339c0dfa-b3e8-40d0-9156-d00e9ede1f4e" providerId="AD" clId="Web-{113E4999-96AC-C307-0F4D-501B2C57D083}" dt="2019-02-14T22:11:01.758" v="275"/>
          <ac:spMkLst>
            <pc:docMk/>
            <pc:sldMk cId="4009863391" sldId="352"/>
            <ac:spMk id="11" creationId="{C312D74C-8E6D-45AC-BA2E-8D72CB47F7EF}"/>
          </ac:spMkLst>
        </pc:spChg>
        <pc:spChg chg="mod">
          <ac:chgData name="Joe Smith" userId="S::joe.smith@crisis.org.uk::339c0dfa-b3e8-40d0-9156-d00e9ede1f4e" providerId="AD" clId="Web-{113E4999-96AC-C307-0F4D-501B2C57D083}" dt="2019-02-14T22:09:40.087" v="240" actId="20577"/>
          <ac:spMkLst>
            <pc:docMk/>
            <pc:sldMk cId="4009863391" sldId="352"/>
            <ac:spMk id="12" creationId="{C9D61E36-B648-4DBB-B153-703072CC1056}"/>
          </ac:spMkLst>
        </pc:spChg>
        <pc:spChg chg="mod">
          <ac:chgData name="Joe Smith" userId="S::joe.smith@crisis.org.uk::339c0dfa-b3e8-40d0-9156-d00e9ede1f4e" providerId="AD" clId="Web-{113E4999-96AC-C307-0F4D-501B2C57D083}" dt="2019-02-14T22:10:57.243" v="272" actId="20577"/>
          <ac:spMkLst>
            <pc:docMk/>
            <pc:sldMk cId="4009863391" sldId="352"/>
            <ac:spMk id="13" creationId="{70BDED8A-537D-443C-9B2B-DFBFDF7BC692}"/>
          </ac:spMkLst>
        </pc:spChg>
        <pc:spChg chg="add mod">
          <ac:chgData name="Joe Smith" userId="S::joe.smith@crisis.org.uk::339c0dfa-b3e8-40d0-9156-d00e9ede1f4e" providerId="AD" clId="Web-{113E4999-96AC-C307-0F4D-501B2C57D083}" dt="2019-02-14T22:10:45.321" v="262" actId="20577"/>
          <ac:spMkLst>
            <pc:docMk/>
            <pc:sldMk cId="4009863391" sldId="352"/>
            <ac:spMk id="14" creationId="{B3FFD169-E26E-4A86-B2B4-256626668A4F}"/>
          </ac:spMkLst>
        </pc:spChg>
        <pc:spChg chg="add mod">
          <ac:chgData name="Joe Smith" userId="S::joe.smith@crisis.org.uk::339c0dfa-b3e8-40d0-9156-d00e9ede1f4e" providerId="AD" clId="Web-{113E4999-96AC-C307-0F4D-501B2C57D083}" dt="2019-02-14T22:07:40.088" v="189" actId="1076"/>
          <ac:spMkLst>
            <pc:docMk/>
            <pc:sldMk cId="4009863391" sldId="352"/>
            <ac:spMk id="15" creationId="{A1E8E82D-24C0-4C38-8C3B-6C00502924CE}"/>
          </ac:spMkLst>
        </pc:spChg>
        <pc:spChg chg="add mod">
          <ac:chgData name="Joe Smith" userId="S::joe.smith@crisis.org.uk::339c0dfa-b3e8-40d0-9156-d00e9ede1f4e" providerId="AD" clId="Web-{113E4999-96AC-C307-0F4D-501B2C57D083}" dt="2019-02-14T22:07:45.181" v="191" actId="1076"/>
          <ac:spMkLst>
            <pc:docMk/>
            <pc:sldMk cId="4009863391" sldId="352"/>
            <ac:spMk id="16" creationId="{C0277F99-1D51-42F0-AB9D-E420C4BAF1B3}"/>
          </ac:spMkLst>
        </pc:spChg>
        <pc:spChg chg="add mod">
          <ac:chgData name="Joe Smith" userId="S::joe.smith@crisis.org.uk::339c0dfa-b3e8-40d0-9156-d00e9ede1f4e" providerId="AD" clId="Web-{113E4999-96AC-C307-0F4D-501B2C57D083}" dt="2019-02-14T22:10:51.321" v="268" actId="20577"/>
          <ac:spMkLst>
            <pc:docMk/>
            <pc:sldMk cId="4009863391" sldId="352"/>
            <ac:spMk id="17" creationId="{49589963-5C2C-4A59-BAA4-DB5EC8FDA13C}"/>
          </ac:spMkLst>
        </pc:spChg>
        <pc:spChg chg="add mod">
          <ac:chgData name="Joe Smith" userId="S::joe.smith@crisis.org.uk::339c0dfa-b3e8-40d0-9156-d00e9ede1f4e" providerId="AD" clId="Web-{113E4999-96AC-C307-0F4D-501B2C57D083}" dt="2019-02-14T22:09:45.852" v="243" actId="20577"/>
          <ac:spMkLst>
            <pc:docMk/>
            <pc:sldMk cId="4009863391" sldId="352"/>
            <ac:spMk id="18" creationId="{D2035B0B-B1CF-48F9-88D5-7F934E110F90}"/>
          </ac:spMkLst>
        </pc:spChg>
      </pc:sldChg>
    </pc:docChg>
  </pc:docChgLst>
  <pc:docChgLst>
    <pc:chgData name="Joe Smith" userId="S::joe.smith@crisis.org.uk::339c0dfa-b3e8-40d0-9156-d00e9ede1f4e" providerId="AD" clId="Web-{2127F908-D9B6-4641-BF9A-9EA3C1D91FFA}"/>
    <pc:docChg chg="modSld">
      <pc:chgData name="Joe Smith" userId="S::joe.smith@crisis.org.uk::339c0dfa-b3e8-40d0-9156-d00e9ede1f4e" providerId="AD" clId="Web-{2127F908-D9B6-4641-BF9A-9EA3C1D91FFA}" dt="2018-04-23T14:30:01.675" v="14"/>
      <pc:docMkLst>
        <pc:docMk/>
      </pc:docMkLst>
      <pc:sldChg chg="modSp">
        <pc:chgData name="Joe Smith" userId="S::joe.smith@crisis.org.uk::339c0dfa-b3e8-40d0-9156-d00e9ede1f4e" providerId="AD" clId="Web-{2127F908-D9B6-4641-BF9A-9EA3C1D91FFA}" dt="2018-04-23T14:30:01.675" v="14"/>
        <pc:sldMkLst>
          <pc:docMk/>
          <pc:sldMk cId="3852082656" sldId="343"/>
        </pc:sldMkLst>
        <pc:spChg chg="mod">
          <ac:chgData name="Joe Smith" userId="S::joe.smith@crisis.org.uk::339c0dfa-b3e8-40d0-9156-d00e9ede1f4e" providerId="AD" clId="Web-{2127F908-D9B6-4641-BF9A-9EA3C1D91FFA}" dt="2018-04-23T14:30:01.675" v="14"/>
          <ac:spMkLst>
            <pc:docMk/>
            <pc:sldMk cId="3852082656" sldId="343"/>
            <ac:spMk id="5" creationId="{00000000-0000-0000-0000-000000000000}"/>
          </ac:spMkLst>
        </pc:spChg>
      </pc:sldChg>
    </pc:docChg>
  </pc:docChgLst>
  <pc:docChgLst>
    <pc:chgData name="Joe Smith" userId="S::joe.smith@crisis.org.uk::339c0dfa-b3e8-40d0-9156-d00e9ede1f4e" providerId="AD" clId="Web-{0D777E14-46CB-6365-78F4-184AF1A6D440}"/>
    <pc:docChg chg="modSld">
      <pc:chgData name="Joe Smith" userId="S::joe.smith@crisis.org.uk::339c0dfa-b3e8-40d0-9156-d00e9ede1f4e" providerId="AD" clId="Web-{0D777E14-46CB-6365-78F4-184AF1A6D440}" dt="2018-11-19T12:31:10.952" v="7" actId="1076"/>
      <pc:docMkLst>
        <pc:docMk/>
      </pc:docMkLst>
      <pc:sldChg chg="modSp">
        <pc:chgData name="Joe Smith" userId="S::joe.smith@crisis.org.uk::339c0dfa-b3e8-40d0-9156-d00e9ede1f4e" providerId="AD" clId="Web-{0D777E14-46CB-6365-78F4-184AF1A6D440}" dt="2018-11-19T12:31:10.952" v="7" actId="1076"/>
        <pc:sldMkLst>
          <pc:docMk/>
          <pc:sldMk cId="4009863391" sldId="352"/>
        </pc:sldMkLst>
        <pc:spChg chg="mod">
          <ac:chgData name="Joe Smith" userId="S::joe.smith@crisis.org.uk::339c0dfa-b3e8-40d0-9156-d00e9ede1f4e" providerId="AD" clId="Web-{0D777E14-46CB-6365-78F4-184AF1A6D440}" dt="2018-11-19T12:31:04.483" v="3" actId="20577"/>
          <ac:spMkLst>
            <pc:docMk/>
            <pc:sldMk cId="4009863391" sldId="352"/>
            <ac:spMk id="15" creationId="{FDDFC821-E835-4E51-A3DC-4B0DEA9FD63D}"/>
          </ac:spMkLst>
        </pc:spChg>
        <pc:spChg chg="mod">
          <ac:chgData name="Joe Smith" userId="S::joe.smith@crisis.org.uk::339c0dfa-b3e8-40d0-9156-d00e9ede1f4e" providerId="AD" clId="Web-{0D777E14-46CB-6365-78F4-184AF1A6D440}" dt="2018-11-19T12:31:10.952" v="7" actId="1076"/>
          <ac:spMkLst>
            <pc:docMk/>
            <pc:sldMk cId="4009863391" sldId="352"/>
            <ac:spMk id="20" creationId="{9DFD7A4B-6002-497E-A5C6-5820510580EA}"/>
          </ac:spMkLst>
        </pc:spChg>
      </pc:sldChg>
    </pc:docChg>
  </pc:docChgLst>
  <pc:docChgLst>
    <pc:chgData clId="Web-{0D777E14-46CB-6365-78F4-184AF1A6D440}"/>
    <pc:docChg chg="modSld">
      <pc:chgData name="" userId="" providerId="" clId="Web-{0D777E14-46CB-6365-78F4-184AF1A6D440}" dt="2018-11-19T12:30:57.889" v="2" actId="20577"/>
      <pc:docMkLst>
        <pc:docMk/>
      </pc:docMkLst>
      <pc:sldChg chg="modSp">
        <pc:chgData name="" userId="" providerId="" clId="Web-{0D777E14-46CB-6365-78F4-184AF1A6D440}" dt="2018-11-19T12:30:57.764" v="0" actId="20577"/>
        <pc:sldMkLst>
          <pc:docMk/>
          <pc:sldMk cId="4009863391" sldId="352"/>
        </pc:sldMkLst>
        <pc:spChg chg="mod">
          <ac:chgData name="" userId="" providerId="" clId="Web-{0D777E14-46CB-6365-78F4-184AF1A6D440}" dt="2018-11-19T12:30:57.764" v="0" actId="20577"/>
          <ac:spMkLst>
            <pc:docMk/>
            <pc:sldMk cId="4009863391" sldId="352"/>
            <ac:spMk id="15" creationId="{FDDFC821-E835-4E51-A3DC-4B0DEA9FD63D}"/>
          </ac:spMkLst>
        </pc:spChg>
      </pc:sldChg>
    </pc:docChg>
  </pc:docChgLst>
  <pc:docChgLst>
    <pc:chgData name="Joe Smith" userId="S::joe.smith@crisis.org.uk::339c0dfa-b3e8-40d0-9156-d00e9ede1f4e" providerId="AD" clId="Web-{337F5C17-F31D-25AC-9827-E5DC597296D5}"/>
    <pc:docChg chg="delSld modSld sldOrd">
      <pc:chgData name="Joe Smith" userId="S::joe.smith@crisis.org.uk::339c0dfa-b3e8-40d0-9156-d00e9ede1f4e" providerId="AD" clId="Web-{337F5C17-F31D-25AC-9827-E5DC597296D5}" dt="2019-05-10T14:58:38.529" v="770" actId="20577"/>
      <pc:docMkLst>
        <pc:docMk/>
      </pc:docMkLst>
      <pc:sldChg chg="ord">
        <pc:chgData name="Joe Smith" userId="S::joe.smith@crisis.org.uk::339c0dfa-b3e8-40d0-9156-d00e9ede1f4e" providerId="AD" clId="Web-{337F5C17-F31D-25AC-9827-E5DC597296D5}" dt="2019-05-10T14:11:32.858" v="233"/>
        <pc:sldMkLst>
          <pc:docMk/>
          <pc:sldMk cId="2804686785" sldId="355"/>
        </pc:sldMkLst>
      </pc:sldChg>
      <pc:sldChg chg="del">
        <pc:chgData name="Joe Smith" userId="S::joe.smith@crisis.org.uk::339c0dfa-b3e8-40d0-9156-d00e9ede1f4e" providerId="AD" clId="Web-{337F5C17-F31D-25AC-9827-E5DC597296D5}" dt="2019-05-10T14:28:02.561" v="593"/>
        <pc:sldMkLst>
          <pc:docMk/>
          <pc:sldMk cId="692308075" sldId="371"/>
        </pc:sldMkLst>
      </pc:sldChg>
      <pc:sldChg chg="modSp">
        <pc:chgData name="Joe Smith" userId="S::joe.smith@crisis.org.uk::339c0dfa-b3e8-40d0-9156-d00e9ede1f4e" providerId="AD" clId="Web-{337F5C17-F31D-25AC-9827-E5DC597296D5}" dt="2019-05-10T14:21:29.282" v="521" actId="20577"/>
        <pc:sldMkLst>
          <pc:docMk/>
          <pc:sldMk cId="35303233" sldId="377"/>
        </pc:sldMkLst>
        <pc:spChg chg="mod">
          <ac:chgData name="Joe Smith" userId="S::joe.smith@crisis.org.uk::339c0dfa-b3e8-40d0-9156-d00e9ede1f4e" providerId="AD" clId="Web-{337F5C17-F31D-25AC-9827-E5DC597296D5}" dt="2019-05-10T14:21:29.282" v="521" actId="20577"/>
          <ac:spMkLst>
            <pc:docMk/>
            <pc:sldMk cId="35303233" sldId="377"/>
            <ac:spMk id="36" creationId="{396CE381-C3D4-48A2-84BE-CCD7CA4C9935}"/>
          </ac:spMkLst>
        </pc:spChg>
        <pc:spChg chg="mod">
          <ac:chgData name="Joe Smith" userId="S::joe.smith@crisis.org.uk::339c0dfa-b3e8-40d0-9156-d00e9ede1f4e" providerId="AD" clId="Web-{337F5C17-F31D-25AC-9827-E5DC597296D5}" dt="2019-05-10T14:16:46.999" v="393" actId="20577"/>
          <ac:spMkLst>
            <pc:docMk/>
            <pc:sldMk cId="35303233" sldId="377"/>
            <ac:spMk id="37" creationId="{50CA41ED-34FA-4901-97E5-EE64B55DD1FD}"/>
          </ac:spMkLst>
        </pc:spChg>
      </pc:sldChg>
      <pc:sldChg chg="addSp delSp modSp">
        <pc:chgData name="Joe Smith" userId="S::joe.smith@crisis.org.uk::339c0dfa-b3e8-40d0-9156-d00e9ede1f4e" providerId="AD" clId="Web-{337F5C17-F31D-25AC-9827-E5DC597296D5}" dt="2019-05-10T14:58:38.529" v="770" actId="20577"/>
        <pc:sldMkLst>
          <pc:docMk/>
          <pc:sldMk cId="2248757275" sldId="378"/>
        </pc:sldMkLst>
        <pc:spChg chg="mod">
          <ac:chgData name="Joe Smith" userId="S::joe.smith@crisis.org.uk::339c0dfa-b3e8-40d0-9156-d00e9ede1f4e" providerId="AD" clId="Web-{337F5C17-F31D-25AC-9827-E5DC597296D5}" dt="2019-05-10T14:25:39.999" v="572" actId="20577"/>
          <ac:spMkLst>
            <pc:docMk/>
            <pc:sldMk cId="2248757275" sldId="378"/>
            <ac:spMk id="6" creationId="{04C698DD-ED93-4EEC-8C7B-5B965D64684F}"/>
          </ac:spMkLst>
        </pc:spChg>
        <pc:spChg chg="add mod">
          <ac:chgData name="Joe Smith" userId="S::joe.smith@crisis.org.uk::339c0dfa-b3e8-40d0-9156-d00e9ede1f4e" providerId="AD" clId="Web-{337F5C17-F31D-25AC-9827-E5DC597296D5}" dt="2019-05-10T14:58:29.450" v="767" actId="20577"/>
          <ac:spMkLst>
            <pc:docMk/>
            <pc:sldMk cId="2248757275" sldId="378"/>
            <ac:spMk id="13" creationId="{A42707BC-4D64-4B3E-A1E0-F1A1CDA25C0C}"/>
          </ac:spMkLst>
        </pc:spChg>
        <pc:spChg chg="add mod">
          <ac:chgData name="Joe Smith" userId="S::joe.smith@crisis.org.uk::339c0dfa-b3e8-40d0-9156-d00e9ede1f4e" providerId="AD" clId="Web-{337F5C17-F31D-25AC-9827-E5DC597296D5}" dt="2019-05-10T14:58:38.529" v="770" actId="20577"/>
          <ac:spMkLst>
            <pc:docMk/>
            <pc:sldMk cId="2248757275" sldId="378"/>
            <ac:spMk id="14" creationId="{CAD915ED-4475-4C0F-BBC2-416E408C204A}"/>
          </ac:spMkLst>
        </pc:spChg>
        <pc:spChg chg="add mod">
          <ac:chgData name="Joe Smith" userId="S::joe.smith@crisis.org.uk::339c0dfa-b3e8-40d0-9156-d00e9ede1f4e" providerId="AD" clId="Web-{337F5C17-F31D-25AC-9827-E5DC597296D5}" dt="2019-05-10T14:57:36.653" v="751" actId="14100"/>
          <ac:spMkLst>
            <pc:docMk/>
            <pc:sldMk cId="2248757275" sldId="378"/>
            <ac:spMk id="15" creationId="{2262E8D8-245A-4269-819E-480B2F02B311}"/>
          </ac:spMkLst>
        </pc:spChg>
        <pc:spChg chg="mod">
          <ac:chgData name="Joe Smith" userId="S::joe.smith@crisis.org.uk::339c0dfa-b3e8-40d0-9156-d00e9ede1f4e" providerId="AD" clId="Web-{337F5C17-F31D-25AC-9827-E5DC597296D5}" dt="2019-05-10T14:56:20.309" v="743" actId="14100"/>
          <ac:spMkLst>
            <pc:docMk/>
            <pc:sldMk cId="2248757275" sldId="378"/>
            <ac:spMk id="20" creationId="{C431AD52-79BE-4081-9EC3-5703975DB971}"/>
          </ac:spMkLst>
        </pc:spChg>
        <pc:spChg chg="del">
          <ac:chgData name="Joe Smith" userId="S::joe.smith@crisis.org.uk::339c0dfa-b3e8-40d0-9156-d00e9ede1f4e" providerId="AD" clId="Web-{337F5C17-F31D-25AC-9827-E5DC597296D5}" dt="2019-05-10T14:29:10.889" v="603"/>
          <ac:spMkLst>
            <pc:docMk/>
            <pc:sldMk cId="2248757275" sldId="378"/>
            <ac:spMk id="22" creationId="{DDB5FCD9-3F96-4D86-AB8A-26678BA9FA8F}"/>
          </ac:spMkLst>
        </pc:spChg>
        <pc:spChg chg="del">
          <ac:chgData name="Joe Smith" userId="S::joe.smith@crisis.org.uk::339c0dfa-b3e8-40d0-9156-d00e9ede1f4e" providerId="AD" clId="Web-{337F5C17-F31D-25AC-9827-E5DC597296D5}" dt="2019-05-10T14:29:10.874" v="602"/>
          <ac:spMkLst>
            <pc:docMk/>
            <pc:sldMk cId="2248757275" sldId="378"/>
            <ac:spMk id="23" creationId="{801C4943-F08F-48DC-865E-82C694002265}"/>
          </ac:spMkLst>
        </pc:spChg>
        <pc:spChg chg="del">
          <ac:chgData name="Joe Smith" userId="S::joe.smith@crisis.org.uk::339c0dfa-b3e8-40d0-9156-d00e9ede1f4e" providerId="AD" clId="Web-{337F5C17-F31D-25AC-9827-E5DC597296D5}" dt="2019-05-10T14:29:10.874" v="601"/>
          <ac:spMkLst>
            <pc:docMk/>
            <pc:sldMk cId="2248757275" sldId="378"/>
            <ac:spMk id="33" creationId="{555A2431-D41E-4DD5-B620-212D3B1812D1}"/>
          </ac:spMkLst>
        </pc:spChg>
        <pc:spChg chg="del">
          <ac:chgData name="Joe Smith" userId="S::joe.smith@crisis.org.uk::339c0dfa-b3e8-40d0-9156-d00e9ede1f4e" providerId="AD" clId="Web-{337F5C17-F31D-25AC-9827-E5DC597296D5}" dt="2019-05-10T14:29:10.874" v="600"/>
          <ac:spMkLst>
            <pc:docMk/>
            <pc:sldMk cId="2248757275" sldId="378"/>
            <ac:spMk id="35" creationId="{52C9600B-6269-45A0-9D4F-E6B53F46DB35}"/>
          </ac:spMkLst>
        </pc:spChg>
        <pc:spChg chg="del">
          <ac:chgData name="Joe Smith" userId="S::joe.smith@crisis.org.uk::339c0dfa-b3e8-40d0-9156-d00e9ede1f4e" providerId="AD" clId="Web-{337F5C17-F31D-25AC-9827-E5DC597296D5}" dt="2019-05-10T14:29:10.874" v="599"/>
          <ac:spMkLst>
            <pc:docMk/>
            <pc:sldMk cId="2248757275" sldId="378"/>
            <ac:spMk id="36" creationId="{396CE381-C3D4-48A2-84BE-CCD7CA4C9935}"/>
          </ac:spMkLst>
        </pc:spChg>
        <pc:spChg chg="mod">
          <ac:chgData name="Joe Smith" userId="S::joe.smith@crisis.org.uk::339c0dfa-b3e8-40d0-9156-d00e9ede1f4e" providerId="AD" clId="Web-{337F5C17-F31D-25AC-9827-E5DC597296D5}" dt="2019-05-10T14:56:56.762" v="747" actId="20577"/>
          <ac:spMkLst>
            <pc:docMk/>
            <pc:sldMk cId="2248757275" sldId="378"/>
            <ac:spMk id="37" creationId="{50CA41ED-34FA-4901-97E5-EE64B55DD1FD}"/>
          </ac:spMkLst>
        </pc:spChg>
        <pc:spChg chg="del">
          <ac:chgData name="Joe Smith" userId="S::joe.smith@crisis.org.uk::339c0dfa-b3e8-40d0-9156-d00e9ede1f4e" providerId="AD" clId="Web-{337F5C17-F31D-25AC-9827-E5DC597296D5}" dt="2019-05-10T14:29:15.514" v="604"/>
          <ac:spMkLst>
            <pc:docMk/>
            <pc:sldMk cId="2248757275" sldId="378"/>
            <ac:spMk id="38" creationId="{0AD7FCFE-E70F-404D-9FBE-C7E0D78849DB}"/>
          </ac:spMkLst>
        </pc:spChg>
      </pc:sldChg>
      <pc:sldChg chg="modSp">
        <pc:chgData name="Joe Smith" userId="S::joe.smith@crisis.org.uk::339c0dfa-b3e8-40d0-9156-d00e9ede1f4e" providerId="AD" clId="Web-{337F5C17-F31D-25AC-9827-E5DC597296D5}" dt="2019-05-10T14:01:12.873" v="91" actId="20577"/>
        <pc:sldMkLst>
          <pc:docMk/>
          <pc:sldMk cId="3386119780" sldId="379"/>
        </pc:sldMkLst>
        <pc:spChg chg="mod">
          <ac:chgData name="Joe Smith" userId="S::joe.smith@crisis.org.uk::339c0dfa-b3e8-40d0-9156-d00e9ede1f4e" providerId="AD" clId="Web-{337F5C17-F31D-25AC-9827-E5DC597296D5}" dt="2019-05-10T14:01:12.873" v="91" actId="20577"/>
          <ac:spMkLst>
            <pc:docMk/>
            <pc:sldMk cId="3386119780" sldId="379"/>
            <ac:spMk id="2" creationId="{80495A3C-F07F-45AC-9042-9B4F3EC576D1}"/>
          </ac:spMkLst>
        </pc:spChg>
      </pc:sldChg>
      <pc:sldChg chg="addSp modSp">
        <pc:chgData name="Joe Smith" userId="S::joe.smith@crisis.org.uk::339c0dfa-b3e8-40d0-9156-d00e9ede1f4e" providerId="AD" clId="Web-{337F5C17-F31D-25AC-9827-E5DC597296D5}" dt="2019-05-10T14:23:30.249" v="533" actId="20577"/>
        <pc:sldMkLst>
          <pc:docMk/>
          <pc:sldMk cId="2554322901" sldId="380"/>
        </pc:sldMkLst>
        <pc:spChg chg="add mod">
          <ac:chgData name="Joe Smith" userId="S::joe.smith@crisis.org.uk::339c0dfa-b3e8-40d0-9156-d00e9ede1f4e" providerId="AD" clId="Web-{337F5C17-F31D-25AC-9827-E5DC597296D5}" dt="2019-05-10T14:23:30.249" v="533" actId="20577"/>
          <ac:spMkLst>
            <pc:docMk/>
            <pc:sldMk cId="2554322901" sldId="380"/>
            <ac:spMk id="2" creationId="{9A6ED9F7-EA85-4A08-A356-30F29435BA90}"/>
          </ac:spMkLst>
        </pc:spChg>
      </pc:sldChg>
    </pc:docChg>
  </pc:docChgLst>
  <pc:docChgLst>
    <pc:chgData name="Joe Smith" userId="S::joe.smith@crisis.org.uk::339c0dfa-b3e8-40d0-9156-d00e9ede1f4e" providerId="AD" clId="Web-{042C3FBB-FE90-78C9-DAE6-7E0CA80055FF}"/>
    <pc:docChg chg="modSld">
      <pc:chgData name="Joe Smith" userId="S::joe.smith@crisis.org.uk::339c0dfa-b3e8-40d0-9156-d00e9ede1f4e" providerId="AD" clId="Web-{042C3FBB-FE90-78C9-DAE6-7E0CA80055FF}" dt="2018-11-19T15:25:21.425" v="64" actId="20577"/>
      <pc:docMkLst>
        <pc:docMk/>
      </pc:docMkLst>
      <pc:sldChg chg="addSp delSp modSp">
        <pc:chgData name="Joe Smith" userId="S::joe.smith@crisis.org.uk::339c0dfa-b3e8-40d0-9156-d00e9ede1f4e" providerId="AD" clId="Web-{042C3FBB-FE90-78C9-DAE6-7E0CA80055FF}" dt="2018-11-19T15:25:20.848" v="62" actId="20577"/>
        <pc:sldMkLst>
          <pc:docMk/>
          <pc:sldMk cId="4009863391" sldId="352"/>
        </pc:sldMkLst>
        <pc:spChg chg="mod">
          <ac:chgData name="Joe Smith" userId="S::joe.smith@crisis.org.uk::339c0dfa-b3e8-40d0-9156-d00e9ede1f4e" providerId="AD" clId="Web-{042C3FBB-FE90-78C9-DAE6-7E0CA80055FF}" dt="2018-11-19T14:48:03.420" v="12" actId="1076"/>
          <ac:spMkLst>
            <pc:docMk/>
            <pc:sldMk cId="4009863391" sldId="352"/>
            <ac:spMk id="9" creationId="{AC814FC2-E947-452E-9257-80DAA2F8E7FC}"/>
          </ac:spMkLst>
        </pc:spChg>
        <pc:spChg chg="mod">
          <ac:chgData name="Joe Smith" userId="S::joe.smith@crisis.org.uk::339c0dfa-b3e8-40d0-9156-d00e9ede1f4e" providerId="AD" clId="Web-{042C3FBB-FE90-78C9-DAE6-7E0CA80055FF}" dt="2018-11-19T14:49:28.841" v="47" actId="1076"/>
          <ac:spMkLst>
            <pc:docMk/>
            <pc:sldMk cId="4009863391" sldId="352"/>
            <ac:spMk id="12" creationId="{86235390-59E8-4F2C-A3F4-0B4609E29A15}"/>
          </ac:spMkLst>
        </pc:spChg>
        <pc:spChg chg="mod">
          <ac:chgData name="Joe Smith" userId="S::joe.smith@crisis.org.uk::339c0dfa-b3e8-40d0-9156-d00e9ede1f4e" providerId="AD" clId="Web-{042C3FBB-FE90-78C9-DAE6-7E0CA80055FF}" dt="2018-11-19T14:49:31.497" v="48" actId="1076"/>
          <ac:spMkLst>
            <pc:docMk/>
            <pc:sldMk cId="4009863391" sldId="352"/>
            <ac:spMk id="14" creationId="{0B96CB89-2826-4BA6-BECA-9690AAB5057D}"/>
          </ac:spMkLst>
        </pc:spChg>
        <pc:spChg chg="mod">
          <ac:chgData name="Joe Smith" userId="S::joe.smith@crisis.org.uk::339c0dfa-b3e8-40d0-9156-d00e9ede1f4e" providerId="AD" clId="Web-{042C3FBB-FE90-78C9-DAE6-7E0CA80055FF}" dt="2018-11-19T14:49:47.044" v="51" actId="20577"/>
          <ac:spMkLst>
            <pc:docMk/>
            <pc:sldMk cId="4009863391" sldId="352"/>
            <ac:spMk id="15" creationId="{FDDFC821-E835-4E51-A3DC-4B0DEA9FD63D}"/>
          </ac:spMkLst>
        </pc:spChg>
        <pc:spChg chg="mod">
          <ac:chgData name="Joe Smith" userId="S::joe.smith@crisis.org.uk::339c0dfa-b3e8-40d0-9156-d00e9ede1f4e" providerId="AD" clId="Web-{042C3FBB-FE90-78C9-DAE6-7E0CA80055FF}" dt="2018-11-19T14:47:53.701" v="11" actId="1076"/>
          <ac:spMkLst>
            <pc:docMk/>
            <pc:sldMk cId="4009863391" sldId="352"/>
            <ac:spMk id="16" creationId="{A015EEAB-B6F4-471B-9444-1FE72E75FF7F}"/>
          </ac:spMkLst>
        </pc:spChg>
        <pc:spChg chg="mod">
          <ac:chgData name="Joe Smith" userId="S::joe.smith@crisis.org.uk::339c0dfa-b3e8-40d0-9156-d00e9ede1f4e" providerId="AD" clId="Web-{042C3FBB-FE90-78C9-DAE6-7E0CA80055FF}" dt="2018-11-19T14:47:52.232" v="9" actId="1076"/>
          <ac:spMkLst>
            <pc:docMk/>
            <pc:sldMk cId="4009863391" sldId="352"/>
            <ac:spMk id="20" creationId="{9DFD7A4B-6002-497E-A5C6-5820510580EA}"/>
          </ac:spMkLst>
        </pc:spChg>
        <pc:spChg chg="add del">
          <ac:chgData name="Joe Smith" userId="S::joe.smith@crisis.org.uk::339c0dfa-b3e8-40d0-9156-d00e9ede1f4e" providerId="AD" clId="Web-{042C3FBB-FE90-78C9-DAE6-7E0CA80055FF}" dt="2018-11-19T14:49:20.529" v="45"/>
          <ac:spMkLst>
            <pc:docMk/>
            <pc:sldMk cId="4009863391" sldId="352"/>
            <ac:spMk id="21" creationId="{160CF1DD-4D69-4963-B059-1B0AEF2CB21B}"/>
          </ac:spMkLst>
        </pc:spChg>
        <pc:spChg chg="add del">
          <ac:chgData name="Joe Smith" userId="S::joe.smith@crisis.org.uk::339c0dfa-b3e8-40d0-9156-d00e9ede1f4e" providerId="AD" clId="Web-{042C3FBB-FE90-78C9-DAE6-7E0CA80055FF}" dt="2018-11-19T14:49:18.591" v="44"/>
          <ac:spMkLst>
            <pc:docMk/>
            <pc:sldMk cId="4009863391" sldId="352"/>
            <ac:spMk id="22" creationId="{A05EDBB5-642D-4ED1-9D9C-E2459B9C35E6}"/>
          </ac:spMkLst>
        </pc:spChg>
        <pc:spChg chg="add mod">
          <ac:chgData name="Joe Smith" userId="S::joe.smith@crisis.org.uk::339c0dfa-b3e8-40d0-9156-d00e9ede1f4e" providerId="AD" clId="Web-{042C3FBB-FE90-78C9-DAE6-7E0CA80055FF}" dt="2018-11-19T15:25:20.848" v="62" actId="20577"/>
          <ac:spMkLst>
            <pc:docMk/>
            <pc:sldMk cId="4009863391" sldId="352"/>
            <ac:spMk id="23" creationId="{946A8693-44E7-4D92-B52A-BCE000F91A40}"/>
          </ac:spMkLst>
        </pc:spChg>
      </pc:sldChg>
    </pc:docChg>
  </pc:docChgLst>
  <pc:docChgLst>
    <pc:chgData name="Joe Smith" userId="S::joe.smith@crisis.org.uk::339c0dfa-b3e8-40d0-9156-d00e9ede1f4e" providerId="AD" clId="Web-{7483F02A-B251-62BF-ED50-E859475CB4BE}"/>
    <pc:docChg chg="modSld sldOrd">
      <pc:chgData name="Joe Smith" userId="S::joe.smith@crisis.org.uk::339c0dfa-b3e8-40d0-9156-d00e9ede1f4e" providerId="AD" clId="Web-{7483F02A-B251-62BF-ED50-E859475CB4BE}" dt="2018-11-13T15:13:21.216" v="184" actId="1076"/>
      <pc:docMkLst>
        <pc:docMk/>
      </pc:docMkLst>
      <pc:sldChg chg="modSp ord">
        <pc:chgData name="Joe Smith" userId="S::joe.smith@crisis.org.uk::339c0dfa-b3e8-40d0-9156-d00e9ede1f4e" providerId="AD" clId="Web-{7483F02A-B251-62BF-ED50-E859475CB4BE}" dt="2018-11-13T15:12:00.976" v="181" actId="20577"/>
        <pc:sldMkLst>
          <pc:docMk/>
          <pc:sldMk cId="59162072" sldId="348"/>
        </pc:sldMkLst>
        <pc:spChg chg="mod">
          <ac:chgData name="Joe Smith" userId="S::joe.smith@crisis.org.uk::339c0dfa-b3e8-40d0-9156-d00e9ede1f4e" providerId="AD" clId="Web-{7483F02A-B251-62BF-ED50-E859475CB4BE}" dt="2018-11-13T15:12:00.976" v="181" actId="20577"/>
          <ac:spMkLst>
            <pc:docMk/>
            <pc:sldMk cId="59162072" sldId="348"/>
            <ac:spMk id="3" creationId="{00000000-0000-0000-0000-000000000000}"/>
          </ac:spMkLst>
        </pc:spChg>
      </pc:sldChg>
      <pc:sldChg chg="addSp modSp ord">
        <pc:chgData name="Joe Smith" userId="S::joe.smith@crisis.org.uk::339c0dfa-b3e8-40d0-9156-d00e9ede1f4e" providerId="AD" clId="Web-{7483F02A-B251-62BF-ED50-E859475CB4BE}" dt="2018-11-13T15:13:21.216" v="184" actId="1076"/>
        <pc:sldMkLst>
          <pc:docMk/>
          <pc:sldMk cId="4009863391" sldId="352"/>
        </pc:sldMkLst>
        <pc:spChg chg="mod">
          <ac:chgData name="Joe Smith" userId="S::joe.smith@crisis.org.uk::339c0dfa-b3e8-40d0-9156-d00e9ede1f4e" providerId="AD" clId="Web-{7483F02A-B251-62BF-ED50-E859475CB4BE}" dt="2018-11-13T15:11:29.817" v="169" actId="20577"/>
          <ac:spMkLst>
            <pc:docMk/>
            <pc:sldMk cId="4009863391" sldId="352"/>
            <ac:spMk id="3" creationId="{00000000-0000-0000-0000-000000000000}"/>
          </ac:spMkLst>
        </pc:spChg>
        <pc:spChg chg="mod">
          <ac:chgData name="Joe Smith" userId="S::joe.smith@crisis.org.uk::339c0dfa-b3e8-40d0-9156-d00e9ede1f4e" providerId="AD" clId="Web-{7483F02A-B251-62BF-ED50-E859475CB4BE}" dt="2018-11-13T09:50:42.646" v="80" actId="20577"/>
          <ac:spMkLst>
            <pc:docMk/>
            <pc:sldMk cId="4009863391" sldId="352"/>
            <ac:spMk id="9" creationId="{AC814FC2-E947-452E-9257-80DAA2F8E7FC}"/>
          </ac:spMkLst>
        </pc:spChg>
        <pc:spChg chg="mod">
          <ac:chgData name="Joe Smith" userId="S::joe.smith@crisis.org.uk::339c0dfa-b3e8-40d0-9156-d00e9ede1f4e" providerId="AD" clId="Web-{7483F02A-B251-62BF-ED50-E859475CB4BE}" dt="2018-11-13T14:54:18.642" v="92" actId="1076"/>
          <ac:spMkLst>
            <pc:docMk/>
            <pc:sldMk cId="4009863391" sldId="352"/>
            <ac:spMk id="12" creationId="{86235390-59E8-4F2C-A3F4-0B4609E29A15}"/>
          </ac:spMkLst>
        </pc:spChg>
        <pc:spChg chg="mod">
          <ac:chgData name="Joe Smith" userId="S::joe.smith@crisis.org.uk::339c0dfa-b3e8-40d0-9156-d00e9ede1f4e" providerId="AD" clId="Web-{7483F02A-B251-62BF-ED50-E859475CB4BE}" dt="2018-11-13T15:10:24.516" v="162" actId="1076"/>
          <ac:spMkLst>
            <pc:docMk/>
            <pc:sldMk cId="4009863391" sldId="352"/>
            <ac:spMk id="13" creationId="{D81E1E4A-D8F3-4ECF-8050-5626343DB37C}"/>
          </ac:spMkLst>
        </pc:spChg>
        <pc:spChg chg="mod">
          <ac:chgData name="Joe Smith" userId="S::joe.smith@crisis.org.uk::339c0dfa-b3e8-40d0-9156-d00e9ede1f4e" providerId="AD" clId="Web-{7483F02A-B251-62BF-ED50-E859475CB4BE}" dt="2018-11-13T15:10:55.034" v="165" actId="20577"/>
          <ac:spMkLst>
            <pc:docMk/>
            <pc:sldMk cId="4009863391" sldId="352"/>
            <ac:spMk id="14" creationId="{0B96CB89-2826-4BA6-BECA-9690AAB5057D}"/>
          </ac:spMkLst>
        </pc:spChg>
        <pc:spChg chg="mod">
          <ac:chgData name="Joe Smith" userId="S::joe.smith@crisis.org.uk::339c0dfa-b3e8-40d0-9156-d00e9ede1f4e" providerId="AD" clId="Web-{7483F02A-B251-62BF-ED50-E859475CB4BE}" dt="2018-11-13T15:10:24.454" v="160" actId="1076"/>
          <ac:spMkLst>
            <pc:docMk/>
            <pc:sldMk cId="4009863391" sldId="352"/>
            <ac:spMk id="15" creationId="{FDDFC821-E835-4E51-A3DC-4B0DEA9FD63D}"/>
          </ac:spMkLst>
        </pc:spChg>
        <pc:spChg chg="mod">
          <ac:chgData name="Joe Smith" userId="S::joe.smith@crisis.org.uk::339c0dfa-b3e8-40d0-9156-d00e9ede1f4e" providerId="AD" clId="Web-{7483F02A-B251-62BF-ED50-E859475CB4BE}" dt="2018-11-13T15:10:24.422" v="159" actId="1076"/>
          <ac:spMkLst>
            <pc:docMk/>
            <pc:sldMk cId="4009863391" sldId="352"/>
            <ac:spMk id="16" creationId="{A015EEAB-B6F4-471B-9444-1FE72E75FF7F}"/>
          </ac:spMkLst>
        </pc:spChg>
        <pc:spChg chg="add mod">
          <ac:chgData name="Joe Smith" userId="S::joe.smith@crisis.org.uk::339c0dfa-b3e8-40d0-9156-d00e9ede1f4e" providerId="AD" clId="Web-{7483F02A-B251-62BF-ED50-E859475CB4BE}" dt="2018-11-13T15:13:21.184" v="183" actId="1076"/>
          <ac:spMkLst>
            <pc:docMk/>
            <pc:sldMk cId="4009863391" sldId="352"/>
            <ac:spMk id="17" creationId="{ADC20484-63C5-4E41-93BB-91F17FB03D57}"/>
          </ac:spMkLst>
        </pc:spChg>
        <pc:spChg chg="mod">
          <ac:chgData name="Joe Smith" userId="S::joe.smith@crisis.org.uk::339c0dfa-b3e8-40d0-9156-d00e9ede1f4e" providerId="AD" clId="Web-{7483F02A-B251-62BF-ED50-E859475CB4BE}" dt="2018-11-13T15:13:21.153" v="182" actId="1076"/>
          <ac:spMkLst>
            <pc:docMk/>
            <pc:sldMk cId="4009863391" sldId="352"/>
            <ac:spMk id="18" creationId="{09F294F0-09DF-477A-8450-54E743958D80}"/>
          </ac:spMkLst>
        </pc:spChg>
        <pc:spChg chg="add mod">
          <ac:chgData name="Joe Smith" userId="S::joe.smith@crisis.org.uk::339c0dfa-b3e8-40d0-9156-d00e9ede1f4e" providerId="AD" clId="Web-{7483F02A-B251-62BF-ED50-E859475CB4BE}" dt="2018-11-13T15:13:21.216" v="184" actId="1076"/>
          <ac:spMkLst>
            <pc:docMk/>
            <pc:sldMk cId="4009863391" sldId="352"/>
            <ac:spMk id="19" creationId="{F07D9D8F-A4DC-49CD-9F63-24F682CD1BFB}"/>
          </ac:spMkLst>
        </pc:spChg>
      </pc:sldChg>
    </pc:docChg>
  </pc:docChgLst>
  <pc:docChgLst>
    <pc:chgData name="Joe Smith" userId="S::joe.smith@crisis.org.uk::339c0dfa-b3e8-40d0-9156-d00e9ede1f4e" providerId="AD" clId="Web-{1FCFBF7F-6FAD-713D-1219-4ACDF9EF8007}"/>
    <pc:docChg chg="modSld">
      <pc:chgData name="Joe Smith" userId="S::joe.smith@crisis.org.uk::339c0dfa-b3e8-40d0-9156-d00e9ede1f4e" providerId="AD" clId="Web-{1FCFBF7F-6FAD-713D-1219-4ACDF9EF8007}" dt="2019-05-20T21:26:23.347" v="1"/>
      <pc:docMkLst>
        <pc:docMk/>
      </pc:docMkLst>
      <pc:sldChg chg="modNotes">
        <pc:chgData name="Joe Smith" userId="S::joe.smith@crisis.org.uk::339c0dfa-b3e8-40d0-9156-d00e9ede1f4e" providerId="AD" clId="Web-{1FCFBF7F-6FAD-713D-1219-4ACDF9EF8007}" dt="2019-05-20T21:26:23.347" v="1"/>
        <pc:sldMkLst>
          <pc:docMk/>
          <pc:sldMk cId="795897432" sldId="381"/>
        </pc:sldMkLst>
      </pc:sldChg>
    </pc:docChg>
  </pc:docChgLst>
  <pc:docChgLst>
    <pc:chgData name="Joe Smith" userId="S::joe.smith@crisis.org.uk::339c0dfa-b3e8-40d0-9156-d00e9ede1f4e" providerId="AD" clId="Web-{3878742E-094F-416C-B528-104423BF0942}"/>
    <pc:docChg chg="addSld modSld">
      <pc:chgData name="Joe Smith" userId="S::joe.smith@crisis.org.uk::339c0dfa-b3e8-40d0-9156-d00e9ede1f4e" providerId="AD" clId="Web-{3878742E-094F-416C-B528-104423BF0942}" dt="2018-04-19T13:43:50.194" v="867"/>
      <pc:docMkLst>
        <pc:docMk/>
      </pc:docMkLst>
      <pc:sldChg chg="modSp">
        <pc:chgData name="Joe Smith" userId="S::joe.smith@crisis.org.uk::339c0dfa-b3e8-40d0-9156-d00e9ede1f4e" providerId="AD" clId="Web-{3878742E-094F-416C-B528-104423BF0942}" dt="2018-04-19T13:20:33.307" v="382"/>
        <pc:sldMkLst>
          <pc:docMk/>
          <pc:sldMk cId="1482923499" sldId="260"/>
        </pc:sldMkLst>
        <pc:spChg chg="mod">
          <ac:chgData name="Joe Smith" userId="S::joe.smith@crisis.org.uk::339c0dfa-b3e8-40d0-9156-d00e9ede1f4e" providerId="AD" clId="Web-{3878742E-094F-416C-B528-104423BF0942}" dt="2018-04-19T13:20:33.307" v="382"/>
          <ac:spMkLst>
            <pc:docMk/>
            <pc:sldMk cId="1482923499" sldId="260"/>
            <ac:spMk id="2" creationId="{00000000-0000-0000-0000-000000000000}"/>
          </ac:spMkLst>
        </pc:spChg>
      </pc:sldChg>
      <pc:sldChg chg="addSp modSp">
        <pc:chgData name="Joe Smith" userId="S::joe.smith@crisis.org.uk::339c0dfa-b3e8-40d0-9156-d00e9ede1f4e" providerId="AD" clId="Web-{3878742E-094F-416C-B528-104423BF0942}" dt="2018-04-19T13:43:50.194" v="867"/>
        <pc:sldMkLst>
          <pc:docMk/>
          <pc:sldMk cId="2038425373" sldId="336"/>
        </pc:sldMkLst>
        <pc:spChg chg="add mod ord">
          <ac:chgData name="Joe Smith" userId="S::joe.smith@crisis.org.uk::339c0dfa-b3e8-40d0-9156-d00e9ede1f4e" providerId="AD" clId="Web-{3878742E-094F-416C-B528-104423BF0942}" dt="2018-04-19T13:18:10.525" v="374"/>
          <ac:spMkLst>
            <pc:docMk/>
            <pc:sldMk cId="2038425373" sldId="336"/>
            <ac:spMk id="2" creationId="{2B11DCD8-CC7D-438F-B006-F57B3B673E1C}"/>
          </ac:spMkLst>
        </pc:spChg>
        <pc:spChg chg="mod">
          <ac:chgData name="Joe Smith" userId="S::joe.smith@crisis.org.uk::339c0dfa-b3e8-40d0-9156-d00e9ede1f4e" providerId="AD" clId="Web-{3878742E-094F-416C-B528-104423BF0942}" dt="2018-04-19T12:34:15.054" v="15"/>
          <ac:spMkLst>
            <pc:docMk/>
            <pc:sldMk cId="2038425373" sldId="336"/>
            <ac:spMk id="3" creationId="{00000000-0000-0000-0000-000000000000}"/>
          </ac:spMkLst>
        </pc:spChg>
        <pc:spChg chg="mod">
          <ac:chgData name="Joe Smith" userId="S::joe.smith@crisis.org.uk::339c0dfa-b3e8-40d0-9156-d00e9ede1f4e" providerId="AD" clId="Web-{3878742E-094F-416C-B528-104423BF0942}" dt="2018-04-19T13:18:18.147" v="376"/>
          <ac:spMkLst>
            <pc:docMk/>
            <pc:sldMk cId="2038425373" sldId="336"/>
            <ac:spMk id="5" creationId="{00000000-0000-0000-0000-000000000000}"/>
          </ac:spMkLst>
        </pc:spChg>
        <pc:spChg chg="mod">
          <ac:chgData name="Joe Smith" userId="S::joe.smith@crisis.org.uk::339c0dfa-b3e8-40d0-9156-d00e9ede1f4e" providerId="AD" clId="Web-{3878742E-094F-416C-B528-104423BF0942}" dt="2018-04-19T13:20:56.538" v="385"/>
          <ac:spMkLst>
            <pc:docMk/>
            <pc:sldMk cId="2038425373" sldId="336"/>
            <ac:spMk id="9" creationId="{5B7792E8-EAD3-46F8-82D2-4FD356FF1C4E}"/>
          </ac:spMkLst>
        </pc:spChg>
        <pc:spChg chg="mod">
          <ac:chgData name="Joe Smith" userId="S::joe.smith@crisis.org.uk::339c0dfa-b3e8-40d0-9156-d00e9ede1f4e" providerId="AD" clId="Web-{3878742E-094F-416C-B528-104423BF0942}" dt="2018-04-19T13:20:53.741" v="384"/>
          <ac:spMkLst>
            <pc:docMk/>
            <pc:sldMk cId="2038425373" sldId="336"/>
            <ac:spMk id="10" creationId="{E8D51BB1-5E4D-4B8E-A084-02798295F046}"/>
          </ac:spMkLst>
        </pc:spChg>
        <pc:spChg chg="mod">
          <ac:chgData name="Joe Smith" userId="S::joe.smith@crisis.org.uk::339c0dfa-b3e8-40d0-9156-d00e9ede1f4e" providerId="AD" clId="Web-{3878742E-094F-416C-B528-104423BF0942}" dt="2018-04-19T13:20:50.461" v="383"/>
          <ac:spMkLst>
            <pc:docMk/>
            <pc:sldMk cId="2038425373" sldId="336"/>
            <ac:spMk id="11" creationId="{9FF1467E-D0EE-44D5-AF60-03BD9C4172AC}"/>
          </ac:spMkLst>
        </pc:spChg>
        <pc:spChg chg="mod">
          <ac:chgData name="Joe Smith" userId="S::joe.smith@crisis.org.uk::339c0dfa-b3e8-40d0-9156-d00e9ede1f4e" providerId="AD" clId="Web-{3878742E-094F-416C-B528-104423BF0942}" dt="2018-04-19T13:43:50.194" v="867"/>
          <ac:spMkLst>
            <pc:docMk/>
            <pc:sldMk cId="2038425373" sldId="336"/>
            <ac:spMk id="12" creationId="{7079F4E6-22D6-4B51-ABBC-EBC52A419155}"/>
          </ac:spMkLst>
        </pc:spChg>
        <pc:spChg chg="mod">
          <ac:chgData name="Joe Smith" userId="S::joe.smith@crisis.org.uk::339c0dfa-b3e8-40d0-9156-d00e9ede1f4e" providerId="AD" clId="Web-{3878742E-094F-416C-B528-104423BF0942}" dt="2018-04-19T13:03:31.791" v="329"/>
          <ac:spMkLst>
            <pc:docMk/>
            <pc:sldMk cId="2038425373" sldId="336"/>
            <ac:spMk id="14" creationId="{ACE04904-7E93-4436-ACBA-99672138DFF3}"/>
          </ac:spMkLst>
        </pc:spChg>
      </pc:sldChg>
      <pc:sldChg chg="modSp">
        <pc:chgData name="Joe Smith" userId="S::joe.smith@crisis.org.uk::339c0dfa-b3e8-40d0-9156-d00e9ede1f4e" providerId="AD" clId="Web-{3878742E-094F-416C-B528-104423BF0942}" dt="2018-04-19T12:45:02.723" v="196"/>
        <pc:sldMkLst>
          <pc:docMk/>
          <pc:sldMk cId="2689424434" sldId="337"/>
        </pc:sldMkLst>
        <pc:spChg chg="mod">
          <ac:chgData name="Joe Smith" userId="S::joe.smith@crisis.org.uk::339c0dfa-b3e8-40d0-9156-d00e9ede1f4e" providerId="AD" clId="Web-{3878742E-094F-416C-B528-104423BF0942}" dt="2018-04-19T12:45:02.723" v="196"/>
          <ac:spMkLst>
            <pc:docMk/>
            <pc:sldMk cId="2689424434" sldId="337"/>
            <ac:spMk id="2" creationId="{22901D70-BC50-4D7F-A71A-B8E98DB0E71C}"/>
          </ac:spMkLst>
        </pc:spChg>
      </pc:sldChg>
      <pc:sldChg chg="modSp">
        <pc:chgData name="Joe Smith" userId="S::joe.smith@crisis.org.uk::339c0dfa-b3e8-40d0-9156-d00e9ede1f4e" providerId="AD" clId="Web-{3878742E-094F-416C-B528-104423BF0942}" dt="2018-04-19T12:40:12.717" v="86"/>
        <pc:sldMkLst>
          <pc:docMk/>
          <pc:sldMk cId="221562237" sldId="338"/>
        </pc:sldMkLst>
        <pc:spChg chg="mod">
          <ac:chgData name="Joe Smith" userId="S::joe.smith@crisis.org.uk::339c0dfa-b3e8-40d0-9156-d00e9ede1f4e" providerId="AD" clId="Web-{3878742E-094F-416C-B528-104423BF0942}" dt="2018-04-19T12:40:12.717" v="86"/>
          <ac:spMkLst>
            <pc:docMk/>
            <pc:sldMk cId="221562237" sldId="338"/>
            <ac:spMk id="8" creationId="{F196555D-AE84-4E2F-8FAB-C6024196F00F}"/>
          </ac:spMkLst>
        </pc:spChg>
      </pc:sldChg>
      <pc:sldChg chg="modSp">
        <pc:chgData name="Joe Smith" userId="S::joe.smith@crisis.org.uk::339c0dfa-b3e8-40d0-9156-d00e9ede1f4e" providerId="AD" clId="Web-{3878742E-094F-416C-B528-104423BF0942}" dt="2018-04-19T13:07:44.625" v="335"/>
        <pc:sldMkLst>
          <pc:docMk/>
          <pc:sldMk cId="3019885931" sldId="339"/>
        </pc:sldMkLst>
        <pc:spChg chg="mod">
          <ac:chgData name="Joe Smith" userId="S::joe.smith@crisis.org.uk::339c0dfa-b3e8-40d0-9156-d00e9ede1f4e" providerId="AD" clId="Web-{3878742E-094F-416C-B528-104423BF0942}" dt="2018-04-19T13:07:44.625" v="335"/>
          <ac:spMkLst>
            <pc:docMk/>
            <pc:sldMk cId="3019885931" sldId="339"/>
            <ac:spMk id="3" creationId="{00000000-0000-0000-0000-000000000000}"/>
          </ac:spMkLst>
        </pc:spChg>
        <pc:spChg chg="mod">
          <ac:chgData name="Joe Smith" userId="S::joe.smith@crisis.org.uk::339c0dfa-b3e8-40d0-9156-d00e9ede1f4e" providerId="AD" clId="Web-{3878742E-094F-416C-B528-104423BF0942}" dt="2018-04-19T12:38:12.762" v="67"/>
          <ac:spMkLst>
            <pc:docMk/>
            <pc:sldMk cId="3019885931" sldId="339"/>
            <ac:spMk id="5" creationId="{00000000-0000-0000-0000-000000000000}"/>
          </ac:spMkLst>
        </pc:spChg>
      </pc:sldChg>
      <pc:sldChg chg="addSp modSp">
        <pc:chgData name="Joe Smith" userId="S::joe.smith@crisis.org.uk::339c0dfa-b3e8-40d0-9156-d00e9ede1f4e" providerId="AD" clId="Web-{3878742E-094F-416C-B528-104423BF0942}" dt="2018-04-19T12:49:55.666" v="322"/>
        <pc:sldMkLst>
          <pc:docMk/>
          <pc:sldMk cId="3231756573" sldId="340"/>
        </pc:sldMkLst>
        <pc:spChg chg="add mod">
          <ac:chgData name="Joe Smith" userId="S::joe.smith@crisis.org.uk::339c0dfa-b3e8-40d0-9156-d00e9ede1f4e" providerId="AD" clId="Web-{3878742E-094F-416C-B528-104423BF0942}" dt="2018-04-19T12:47:28.257" v="253"/>
          <ac:spMkLst>
            <pc:docMk/>
            <pc:sldMk cId="3231756573" sldId="340"/>
            <ac:spMk id="4" creationId="{6F37090E-01B0-4CDF-9663-B96DADE00784}"/>
          </ac:spMkLst>
        </pc:spChg>
        <pc:spChg chg="add mod">
          <ac:chgData name="Joe Smith" userId="S::joe.smith@crisis.org.uk::339c0dfa-b3e8-40d0-9156-d00e9ede1f4e" providerId="AD" clId="Web-{3878742E-094F-416C-B528-104423BF0942}" dt="2018-04-19T12:48:15.961" v="279"/>
          <ac:spMkLst>
            <pc:docMk/>
            <pc:sldMk cId="3231756573" sldId="340"/>
            <ac:spMk id="6" creationId="{0F7186B6-958C-447F-9D82-728B98415419}"/>
          </ac:spMkLst>
        </pc:spChg>
        <pc:spChg chg="add mod">
          <ac:chgData name="Joe Smith" userId="S::joe.smith@crisis.org.uk::339c0dfa-b3e8-40d0-9156-d00e9ede1f4e" providerId="AD" clId="Web-{3878742E-094F-416C-B528-104423BF0942}" dt="2018-04-19T12:49:55.666" v="322"/>
          <ac:spMkLst>
            <pc:docMk/>
            <pc:sldMk cId="3231756573" sldId="340"/>
            <ac:spMk id="7" creationId="{EECB78D3-6FAF-4A14-8C6E-FED508A2992D}"/>
          </ac:spMkLst>
        </pc:spChg>
      </pc:sldChg>
      <pc:sldChg chg="addSp modSp">
        <pc:chgData name="Joe Smith" userId="S::joe.smith@crisis.org.uk::339c0dfa-b3e8-40d0-9156-d00e9ede1f4e" providerId="AD" clId="Web-{3878742E-094F-416C-B528-104423BF0942}" dt="2018-04-19T13:42:15.583" v="865"/>
        <pc:sldMkLst>
          <pc:docMk/>
          <pc:sldMk cId="3250966355" sldId="341"/>
        </pc:sldMkLst>
        <pc:spChg chg="mod">
          <ac:chgData name="Joe Smith" userId="S::joe.smith@crisis.org.uk::339c0dfa-b3e8-40d0-9156-d00e9ede1f4e" providerId="AD" clId="Web-{3878742E-094F-416C-B528-104423BF0942}" dt="2018-04-19T13:01:25.179" v="328"/>
          <ac:spMkLst>
            <pc:docMk/>
            <pc:sldMk cId="3250966355" sldId="341"/>
            <ac:spMk id="2" creationId="{4E994DC9-663A-4016-BAE2-CE17E43C1D21}"/>
          </ac:spMkLst>
        </pc:spChg>
        <pc:spChg chg="mod">
          <ac:chgData name="Joe Smith" userId="S::joe.smith@crisis.org.uk::339c0dfa-b3e8-40d0-9156-d00e9ede1f4e" providerId="AD" clId="Web-{3878742E-094F-416C-B528-104423BF0942}" dt="2018-04-19T12:45:31.708" v="197"/>
          <ac:spMkLst>
            <pc:docMk/>
            <pc:sldMk cId="3250966355" sldId="341"/>
            <ac:spMk id="3" creationId="{00000000-0000-0000-0000-000000000000}"/>
          </ac:spMkLst>
        </pc:spChg>
        <pc:spChg chg="add mod">
          <ac:chgData name="Joe Smith" userId="S::joe.smith@crisis.org.uk::339c0dfa-b3e8-40d0-9156-d00e9ede1f4e" providerId="AD" clId="Web-{3878742E-094F-416C-B528-104423BF0942}" dt="2018-04-19T13:41:31.582" v="857"/>
          <ac:spMkLst>
            <pc:docMk/>
            <pc:sldMk cId="3250966355" sldId="341"/>
            <ac:spMk id="6" creationId="{B0773BD7-524A-46C9-BAB0-DBBD161EAF55}"/>
          </ac:spMkLst>
        </pc:spChg>
        <pc:graphicFrameChg chg="add mod modGraphic">
          <ac:chgData name="Joe Smith" userId="S::joe.smith@crisis.org.uk::339c0dfa-b3e8-40d0-9156-d00e9ede1f4e" providerId="AD" clId="Web-{3878742E-094F-416C-B528-104423BF0942}" dt="2018-04-19T13:42:15.583" v="865"/>
          <ac:graphicFrameMkLst>
            <pc:docMk/>
            <pc:sldMk cId="3250966355" sldId="341"/>
            <ac:graphicFrameMk id="4" creationId="{99F08A72-579E-48A1-AEBD-91062A1B7383}"/>
          </ac:graphicFrameMkLst>
        </pc:graphicFrameChg>
      </pc:sldChg>
      <pc:sldChg chg="delSp modSp add replId modNotes">
        <pc:chgData name="Joe Smith" userId="S::joe.smith@crisis.org.uk::339c0dfa-b3e8-40d0-9156-d00e9ede1f4e" providerId="AD" clId="Web-{3878742E-094F-416C-B528-104423BF0942}" dt="2018-04-19T13:25:50.089" v="443"/>
        <pc:sldMkLst>
          <pc:docMk/>
          <pc:sldMk cId="3562232809" sldId="344"/>
        </pc:sldMkLst>
        <pc:spChg chg="del">
          <ac:chgData name="Joe Smith" userId="S::joe.smith@crisis.org.uk::339c0dfa-b3e8-40d0-9156-d00e9ede1f4e" providerId="AD" clId="Web-{3878742E-094F-416C-B528-104423BF0942}" dt="2018-04-19T13:20:08.316" v="380"/>
          <ac:spMkLst>
            <pc:docMk/>
            <pc:sldMk cId="3562232809" sldId="344"/>
            <ac:spMk id="2" creationId="{4E994DC9-663A-4016-BAE2-CE17E43C1D21}"/>
          </ac:spMkLst>
        </pc:spChg>
        <pc:spChg chg="mod">
          <ac:chgData name="Joe Smith" userId="S::joe.smith@crisis.org.uk::339c0dfa-b3e8-40d0-9156-d00e9ede1f4e" providerId="AD" clId="Web-{3878742E-094F-416C-B528-104423BF0942}" dt="2018-04-19T13:23:27.968" v="388"/>
          <ac:spMkLst>
            <pc:docMk/>
            <pc:sldMk cId="3562232809" sldId="344"/>
            <ac:spMk id="8" creationId="{F196555D-AE84-4E2F-8FAB-C6024196F00F}"/>
          </ac:spMkLst>
        </pc:spChg>
      </pc:sldChg>
      <pc:sldChg chg="delSp add replId modNotes">
        <pc:chgData name="Joe Smith" userId="S::joe.smith@crisis.org.uk::339c0dfa-b3e8-40d0-9156-d00e9ede1f4e" providerId="AD" clId="Web-{3878742E-094F-416C-B528-104423BF0942}" dt="2018-04-19T13:25:41.512" v="442"/>
        <pc:sldMkLst>
          <pc:docMk/>
          <pc:sldMk cId="3301923553" sldId="345"/>
        </pc:sldMkLst>
        <pc:spChg chg="del">
          <ac:chgData name="Joe Smith" userId="S::joe.smith@crisis.org.uk::339c0dfa-b3e8-40d0-9156-d00e9ede1f4e" providerId="AD" clId="Web-{3878742E-094F-416C-B528-104423BF0942}" dt="2018-04-19T13:20:04.927" v="379"/>
          <ac:spMkLst>
            <pc:docMk/>
            <pc:sldMk cId="3301923553" sldId="345"/>
            <ac:spMk id="2" creationId="{4E994DC9-663A-4016-BAE2-CE17E43C1D21}"/>
          </ac:spMkLst>
        </pc:spChg>
      </pc:sldChg>
    </pc:docChg>
  </pc:docChgLst>
  <pc:docChgLst>
    <pc:chgData name="Joe Smith" userId="S::joe.smith@crisis.org.uk::339c0dfa-b3e8-40d0-9156-d00e9ede1f4e" providerId="AD" clId="Web-{EEE1A3F1-2CB6-D398-517E-6E1BA313D8F7}"/>
    <pc:docChg chg="modSld">
      <pc:chgData name="Joe Smith" userId="S::joe.smith@crisis.org.uk::339c0dfa-b3e8-40d0-9156-d00e9ede1f4e" providerId="AD" clId="Web-{EEE1A3F1-2CB6-D398-517E-6E1BA313D8F7}" dt="2019-05-21T21:11:58.884" v="7"/>
      <pc:docMkLst>
        <pc:docMk/>
      </pc:docMkLst>
      <pc:sldChg chg="modSp">
        <pc:chgData name="Joe Smith" userId="S::joe.smith@crisis.org.uk::339c0dfa-b3e8-40d0-9156-d00e9ede1f4e" providerId="AD" clId="Web-{EEE1A3F1-2CB6-D398-517E-6E1BA313D8F7}" dt="2019-05-21T21:11:05.774" v="1" actId="20577"/>
        <pc:sldMkLst>
          <pc:docMk/>
          <pc:sldMk cId="2248757275" sldId="378"/>
        </pc:sldMkLst>
        <pc:spChg chg="mod">
          <ac:chgData name="Joe Smith" userId="S::joe.smith@crisis.org.uk::339c0dfa-b3e8-40d0-9156-d00e9ede1f4e" providerId="AD" clId="Web-{EEE1A3F1-2CB6-D398-517E-6E1BA313D8F7}" dt="2019-05-21T21:11:05.774" v="1" actId="20577"/>
          <ac:spMkLst>
            <pc:docMk/>
            <pc:sldMk cId="2248757275" sldId="378"/>
            <ac:spMk id="15" creationId="{2262E8D8-245A-4269-819E-480B2F02B311}"/>
          </ac:spMkLst>
        </pc:spChg>
      </pc:sldChg>
      <pc:sldChg chg="modSp">
        <pc:chgData name="Joe Smith" userId="S::joe.smith@crisis.org.uk::339c0dfa-b3e8-40d0-9156-d00e9ede1f4e" providerId="AD" clId="Web-{EEE1A3F1-2CB6-D398-517E-6E1BA313D8F7}" dt="2019-05-21T21:11:58.884" v="7"/>
        <pc:sldMkLst>
          <pc:docMk/>
          <pc:sldMk cId="1849901946" sldId="383"/>
        </pc:sldMkLst>
        <pc:graphicFrameChg chg="mod modGraphic">
          <ac:chgData name="Joe Smith" userId="S::joe.smith@crisis.org.uk::339c0dfa-b3e8-40d0-9156-d00e9ede1f4e" providerId="AD" clId="Web-{EEE1A3F1-2CB6-D398-517E-6E1BA313D8F7}" dt="2019-05-21T21:11:58.884" v="7"/>
          <ac:graphicFrameMkLst>
            <pc:docMk/>
            <pc:sldMk cId="1849901946" sldId="383"/>
            <ac:graphicFrameMk id="10" creationId="{8EE4D056-221F-4D39-9BFF-9E2F8B9F151F}"/>
          </ac:graphicFrameMkLst>
        </pc:graphicFrameChg>
      </pc:sldChg>
    </pc:docChg>
  </pc:docChgLst>
  <pc:docChgLst>
    <pc:chgData name="Joe Smith" userId="S::joe.smith@crisis.org.uk::339c0dfa-b3e8-40d0-9156-d00e9ede1f4e" providerId="AD" clId="Web-{EBB38A41-6BFC-E3BA-B3F2-4F87A5B74D04}"/>
    <pc:docChg chg="modSld sldOrd">
      <pc:chgData name="Joe Smith" userId="S::joe.smith@crisis.org.uk::339c0dfa-b3e8-40d0-9156-d00e9ede1f4e" providerId="AD" clId="Web-{EBB38A41-6BFC-E3BA-B3F2-4F87A5B74D04}" dt="2019-02-14T15:39:22.639" v="735" actId="20577"/>
      <pc:docMkLst>
        <pc:docMk/>
      </pc:docMkLst>
      <pc:sldChg chg="addSp modSp">
        <pc:chgData name="Joe Smith" userId="S::joe.smith@crisis.org.uk::339c0dfa-b3e8-40d0-9156-d00e9ede1f4e" providerId="AD" clId="Web-{EBB38A41-6BFC-E3BA-B3F2-4F87A5B74D04}" dt="2019-02-14T15:39:21.702" v="733" actId="20577"/>
        <pc:sldMkLst>
          <pc:docMk/>
          <pc:sldMk cId="1844066504" sldId="351"/>
        </pc:sldMkLst>
        <pc:spChg chg="add mod">
          <ac:chgData name="Joe Smith" userId="S::joe.smith@crisis.org.uk::339c0dfa-b3e8-40d0-9156-d00e9ede1f4e" providerId="AD" clId="Web-{EBB38A41-6BFC-E3BA-B3F2-4F87A5B74D04}" dt="2019-02-14T15:39:21.702" v="733" actId="20577"/>
          <ac:spMkLst>
            <pc:docMk/>
            <pc:sldMk cId="1844066504" sldId="351"/>
            <ac:spMk id="2" creationId="{42C8274A-D3B2-42F4-BC61-00B571B264C2}"/>
          </ac:spMkLst>
        </pc:spChg>
      </pc:sldChg>
      <pc:sldChg chg="ord">
        <pc:chgData name="Joe Smith" userId="S::joe.smith@crisis.org.uk::339c0dfa-b3e8-40d0-9156-d00e9ede1f4e" providerId="AD" clId="Web-{EBB38A41-6BFC-E3BA-B3F2-4F87A5B74D04}" dt="2019-02-14T15:06:47.213" v="0"/>
        <pc:sldMkLst>
          <pc:docMk/>
          <pc:sldMk cId="4009863391" sldId="352"/>
        </pc:sldMkLst>
      </pc:sldChg>
    </pc:docChg>
  </pc:docChgLst>
  <pc:docChgLst>
    <pc:chgData name="Joe Smith" userId="S::joe.smith@crisis.org.uk::339c0dfa-b3e8-40d0-9156-d00e9ede1f4e" providerId="AD" clId="Web-{170B48F3-1CF0-D93D-0254-C2BC2282F98C}"/>
    <pc:docChg chg="modSld">
      <pc:chgData name="Joe Smith" userId="S::joe.smith@crisis.org.uk::339c0dfa-b3e8-40d0-9156-d00e9ede1f4e" providerId="AD" clId="Web-{170B48F3-1CF0-D93D-0254-C2BC2282F98C}" dt="2018-11-13T08:19:35.138" v="553" actId="1076"/>
      <pc:docMkLst>
        <pc:docMk/>
      </pc:docMkLst>
      <pc:sldChg chg="modSp">
        <pc:chgData name="Joe Smith" userId="S::joe.smith@crisis.org.uk::339c0dfa-b3e8-40d0-9156-d00e9ede1f4e" providerId="AD" clId="Web-{170B48F3-1CF0-D93D-0254-C2BC2282F98C}" dt="2018-11-13T08:05:48.927" v="287" actId="20577"/>
        <pc:sldMkLst>
          <pc:docMk/>
          <pc:sldMk cId="1167583418" sldId="350"/>
        </pc:sldMkLst>
        <pc:spChg chg="mod">
          <ac:chgData name="Joe Smith" userId="S::joe.smith@crisis.org.uk::339c0dfa-b3e8-40d0-9156-d00e9ede1f4e" providerId="AD" clId="Web-{170B48F3-1CF0-D93D-0254-C2BC2282F98C}" dt="2018-11-13T08:04:49.817" v="286" actId="20577"/>
          <ac:spMkLst>
            <pc:docMk/>
            <pc:sldMk cId="1167583418" sldId="350"/>
            <ac:spMk id="2" creationId="{1B870DE0-7146-46D9-A163-DFC532B21BC5}"/>
          </ac:spMkLst>
        </pc:spChg>
        <pc:spChg chg="mod">
          <ac:chgData name="Joe Smith" userId="S::joe.smith@crisis.org.uk::339c0dfa-b3e8-40d0-9156-d00e9ede1f4e" providerId="AD" clId="Web-{170B48F3-1CF0-D93D-0254-C2BC2282F98C}" dt="2018-11-13T07:55:42.406" v="152" actId="20577"/>
          <ac:spMkLst>
            <pc:docMk/>
            <pc:sldMk cId="1167583418" sldId="350"/>
            <ac:spMk id="19" creationId="{4EFC4850-FBBD-410D-8F0A-6A25B41D92DD}"/>
          </ac:spMkLst>
        </pc:spChg>
        <pc:spChg chg="mod">
          <ac:chgData name="Joe Smith" userId="S::joe.smith@crisis.org.uk::339c0dfa-b3e8-40d0-9156-d00e9ede1f4e" providerId="AD" clId="Web-{170B48F3-1CF0-D93D-0254-C2BC2282F98C}" dt="2018-11-13T08:00:48.314" v="215" actId="20577"/>
          <ac:spMkLst>
            <pc:docMk/>
            <pc:sldMk cId="1167583418" sldId="350"/>
            <ac:spMk id="24" creationId="{0E8AA834-61F5-4ED0-B2E8-354069ABD077}"/>
          </ac:spMkLst>
        </pc:spChg>
        <pc:spChg chg="mod">
          <ac:chgData name="Joe Smith" userId="S::joe.smith@crisis.org.uk::339c0dfa-b3e8-40d0-9156-d00e9ede1f4e" providerId="AD" clId="Web-{170B48F3-1CF0-D93D-0254-C2BC2282F98C}" dt="2018-11-13T07:53:56.732" v="129" actId="1076"/>
          <ac:spMkLst>
            <pc:docMk/>
            <pc:sldMk cId="1167583418" sldId="350"/>
            <ac:spMk id="25" creationId="{DCA12D27-C0BB-4174-8D49-5547A4EDFA66}"/>
          </ac:spMkLst>
        </pc:spChg>
        <pc:spChg chg="mod">
          <ac:chgData name="Joe Smith" userId="S::joe.smith@crisis.org.uk::339c0dfa-b3e8-40d0-9156-d00e9ede1f4e" providerId="AD" clId="Web-{170B48F3-1CF0-D93D-0254-C2BC2282F98C}" dt="2018-11-13T07:54:51.311" v="139" actId="1076"/>
          <ac:spMkLst>
            <pc:docMk/>
            <pc:sldMk cId="1167583418" sldId="350"/>
            <ac:spMk id="26" creationId="{35824E07-1821-4A91-9A43-D20DD1F75CD6}"/>
          </ac:spMkLst>
        </pc:spChg>
        <pc:spChg chg="mod">
          <ac:chgData name="Joe Smith" userId="S::joe.smith@crisis.org.uk::339c0dfa-b3e8-40d0-9156-d00e9ede1f4e" providerId="AD" clId="Web-{170B48F3-1CF0-D93D-0254-C2BC2282F98C}" dt="2018-11-13T07:55:25.623" v="147" actId="1076"/>
          <ac:spMkLst>
            <pc:docMk/>
            <pc:sldMk cId="1167583418" sldId="350"/>
            <ac:spMk id="27" creationId="{70F0E1DD-0F2B-4A91-A316-EC61736EC6CD}"/>
          </ac:spMkLst>
        </pc:spChg>
        <pc:spChg chg="mod">
          <ac:chgData name="Joe Smith" userId="S::joe.smith@crisis.org.uk::339c0dfa-b3e8-40d0-9156-d00e9ede1f4e" providerId="AD" clId="Web-{170B48F3-1CF0-D93D-0254-C2BC2282F98C}" dt="2018-11-13T08:03:36.253" v="249" actId="20577"/>
          <ac:spMkLst>
            <pc:docMk/>
            <pc:sldMk cId="1167583418" sldId="350"/>
            <ac:spMk id="28" creationId="{6FA2BD95-471A-471F-9D53-E0CEFF8291A8}"/>
          </ac:spMkLst>
        </pc:spChg>
        <pc:spChg chg="mod">
          <ac:chgData name="Joe Smith" userId="S::joe.smith@crisis.org.uk::339c0dfa-b3e8-40d0-9156-d00e9ede1f4e" providerId="AD" clId="Web-{170B48F3-1CF0-D93D-0254-C2BC2282F98C}" dt="2018-11-13T08:05:48.927" v="287" actId="20577"/>
          <ac:spMkLst>
            <pc:docMk/>
            <pc:sldMk cId="1167583418" sldId="350"/>
            <ac:spMk id="29" creationId="{C1AE0BBC-B914-433E-B3AF-6A4C799AB6D6}"/>
          </ac:spMkLst>
        </pc:spChg>
        <pc:spChg chg="mod">
          <ac:chgData name="Joe Smith" userId="S::joe.smith@crisis.org.uk::339c0dfa-b3e8-40d0-9156-d00e9ede1f4e" providerId="AD" clId="Web-{170B48F3-1CF0-D93D-0254-C2BC2282F98C}" dt="2018-11-13T07:55:04.920" v="144" actId="20577"/>
          <ac:spMkLst>
            <pc:docMk/>
            <pc:sldMk cId="1167583418" sldId="350"/>
            <ac:spMk id="30" creationId="{79674DC3-C843-414C-9614-5C306252DB73}"/>
          </ac:spMkLst>
        </pc:spChg>
        <pc:spChg chg="mod">
          <ac:chgData name="Joe Smith" userId="S::joe.smith@crisis.org.uk::339c0dfa-b3e8-40d0-9156-d00e9ede1f4e" providerId="AD" clId="Web-{170B48F3-1CF0-D93D-0254-C2BC2282F98C}" dt="2018-11-13T08:02:55.581" v="245" actId="1076"/>
          <ac:spMkLst>
            <pc:docMk/>
            <pc:sldMk cId="1167583418" sldId="350"/>
            <ac:spMk id="31" creationId="{CDAB5011-A5F0-43EE-9211-D904F8388F06}"/>
          </ac:spMkLst>
        </pc:spChg>
        <pc:spChg chg="mod">
          <ac:chgData name="Joe Smith" userId="S::joe.smith@crisis.org.uk::339c0dfa-b3e8-40d0-9156-d00e9ede1f4e" providerId="AD" clId="Web-{170B48F3-1CF0-D93D-0254-C2BC2282F98C}" dt="2018-11-13T08:04:06.441" v="280" actId="1076"/>
          <ac:spMkLst>
            <pc:docMk/>
            <pc:sldMk cId="1167583418" sldId="350"/>
            <ac:spMk id="32" creationId="{499C10EC-166D-4F48-8AD7-832B0275119E}"/>
          </ac:spMkLst>
        </pc:spChg>
      </pc:sldChg>
      <pc:sldChg chg="modSp">
        <pc:chgData name="Joe Smith" userId="S::joe.smith@crisis.org.uk::339c0dfa-b3e8-40d0-9156-d00e9ede1f4e" providerId="AD" clId="Web-{170B48F3-1CF0-D93D-0254-C2BC2282F98C}" dt="2018-11-13T07:53:15.981" v="113" actId="20577"/>
        <pc:sldMkLst>
          <pc:docMk/>
          <pc:sldMk cId="1844066504" sldId="351"/>
        </pc:sldMkLst>
        <pc:spChg chg="mod">
          <ac:chgData name="Joe Smith" userId="S::joe.smith@crisis.org.uk::339c0dfa-b3e8-40d0-9156-d00e9ede1f4e" providerId="AD" clId="Web-{170B48F3-1CF0-D93D-0254-C2BC2282F98C}" dt="2018-11-13T07:53:15.981" v="113" actId="20577"/>
          <ac:spMkLst>
            <pc:docMk/>
            <pc:sldMk cId="1844066504" sldId="351"/>
            <ac:spMk id="7" creationId="{3CDE4FBD-7CED-461D-81A7-C895A8E7206B}"/>
          </ac:spMkLst>
        </pc:spChg>
      </pc:sldChg>
      <pc:sldChg chg="addSp delSp modSp">
        <pc:chgData name="Joe Smith" userId="S::joe.smith@crisis.org.uk::339c0dfa-b3e8-40d0-9156-d00e9ede1f4e" providerId="AD" clId="Web-{170B48F3-1CF0-D93D-0254-C2BC2282F98C}" dt="2018-11-13T08:19:35.138" v="553" actId="1076"/>
        <pc:sldMkLst>
          <pc:docMk/>
          <pc:sldMk cId="4009863391" sldId="352"/>
        </pc:sldMkLst>
        <pc:spChg chg="add mod">
          <ac:chgData name="Joe Smith" userId="S::joe.smith@crisis.org.uk::339c0dfa-b3e8-40d0-9156-d00e9ede1f4e" providerId="AD" clId="Web-{170B48F3-1CF0-D93D-0254-C2BC2282F98C}" dt="2018-11-13T08:11:17.961" v="384" actId="1076"/>
          <ac:spMkLst>
            <pc:docMk/>
            <pc:sldMk cId="4009863391" sldId="352"/>
            <ac:spMk id="2" creationId="{DDE979D5-5133-40E7-BE8F-AD86C2D99E44}"/>
          </ac:spMkLst>
        </pc:spChg>
        <pc:spChg chg="add mod">
          <ac:chgData name="Joe Smith" userId="S::joe.smith@crisis.org.uk::339c0dfa-b3e8-40d0-9156-d00e9ede1f4e" providerId="AD" clId="Web-{170B48F3-1CF0-D93D-0254-C2BC2282F98C}" dt="2018-11-13T08:11:32.805" v="388" actId="1076"/>
          <ac:spMkLst>
            <pc:docMk/>
            <pc:sldMk cId="4009863391" sldId="352"/>
            <ac:spMk id="5" creationId="{808A827C-3F4C-4C6E-BC96-FFEC27B9CEEA}"/>
          </ac:spMkLst>
        </pc:spChg>
        <pc:spChg chg="add mod">
          <ac:chgData name="Joe Smith" userId="S::joe.smith@crisis.org.uk::339c0dfa-b3e8-40d0-9156-d00e9ede1f4e" providerId="AD" clId="Web-{170B48F3-1CF0-D93D-0254-C2BC2282F98C}" dt="2018-11-13T08:11:37.399" v="391" actId="1076"/>
          <ac:spMkLst>
            <pc:docMk/>
            <pc:sldMk cId="4009863391" sldId="352"/>
            <ac:spMk id="6" creationId="{C6E32B10-C06D-4D9D-9256-D6E65B724CD0}"/>
          </ac:spMkLst>
        </pc:spChg>
        <pc:spChg chg="add mod">
          <ac:chgData name="Joe Smith" userId="S::joe.smith@crisis.org.uk::339c0dfa-b3e8-40d0-9156-d00e9ede1f4e" providerId="AD" clId="Web-{170B48F3-1CF0-D93D-0254-C2BC2282F98C}" dt="2018-11-13T08:08:40.147" v="339" actId="20577"/>
          <ac:spMkLst>
            <pc:docMk/>
            <pc:sldMk cId="4009863391" sldId="352"/>
            <ac:spMk id="7" creationId="{650421EE-6D75-4EB9-B6B9-60736B739264}"/>
          </ac:spMkLst>
        </pc:spChg>
        <pc:spChg chg="add mod">
          <ac:chgData name="Joe Smith" userId="S::joe.smith@crisis.org.uk::339c0dfa-b3e8-40d0-9156-d00e9ede1f4e" providerId="AD" clId="Web-{170B48F3-1CF0-D93D-0254-C2BC2282F98C}" dt="2018-11-13T08:19:35.138" v="553" actId="1076"/>
          <ac:spMkLst>
            <pc:docMk/>
            <pc:sldMk cId="4009863391" sldId="352"/>
            <ac:spMk id="9" creationId="{AC814FC2-E947-452E-9257-80DAA2F8E7FC}"/>
          </ac:spMkLst>
        </pc:spChg>
        <pc:spChg chg="add del mod">
          <ac:chgData name="Joe Smith" userId="S::joe.smith@crisis.org.uk::339c0dfa-b3e8-40d0-9156-d00e9ede1f4e" providerId="AD" clId="Web-{170B48F3-1CF0-D93D-0254-C2BC2282F98C}" dt="2018-11-13T08:11:45.649" v="394"/>
          <ac:spMkLst>
            <pc:docMk/>
            <pc:sldMk cId="4009863391" sldId="352"/>
            <ac:spMk id="10" creationId="{7EAF03ED-8C78-4C4B-84A4-7078D24F2C91}"/>
          </ac:spMkLst>
        </pc:spChg>
        <pc:spChg chg="add del mod">
          <ac:chgData name="Joe Smith" userId="S::joe.smith@crisis.org.uk::339c0dfa-b3e8-40d0-9156-d00e9ede1f4e" providerId="AD" clId="Web-{170B48F3-1CF0-D93D-0254-C2BC2282F98C}" dt="2018-11-13T08:11:47.743" v="395"/>
          <ac:spMkLst>
            <pc:docMk/>
            <pc:sldMk cId="4009863391" sldId="352"/>
            <ac:spMk id="11" creationId="{7E560B61-E84B-471A-9437-4594ECCEA89D}"/>
          </ac:spMkLst>
        </pc:spChg>
        <pc:spChg chg="add mod">
          <ac:chgData name="Joe Smith" userId="S::joe.smith@crisis.org.uk::339c0dfa-b3e8-40d0-9156-d00e9ede1f4e" providerId="AD" clId="Web-{170B48F3-1CF0-D93D-0254-C2BC2282F98C}" dt="2018-11-13T08:18:44.591" v="550"/>
          <ac:spMkLst>
            <pc:docMk/>
            <pc:sldMk cId="4009863391" sldId="352"/>
            <ac:spMk id="12" creationId="{86235390-59E8-4F2C-A3F4-0B4609E29A15}"/>
          </ac:spMkLst>
        </pc:spChg>
        <pc:spChg chg="add mod">
          <ac:chgData name="Joe Smith" userId="S::joe.smith@crisis.org.uk::339c0dfa-b3e8-40d0-9156-d00e9ede1f4e" providerId="AD" clId="Web-{170B48F3-1CF0-D93D-0254-C2BC2282F98C}" dt="2018-11-13T08:14:47.885" v="496" actId="20577"/>
          <ac:spMkLst>
            <pc:docMk/>
            <pc:sldMk cId="4009863391" sldId="352"/>
            <ac:spMk id="13" creationId="{D81E1E4A-D8F3-4ECF-8050-5626343DB37C}"/>
          </ac:spMkLst>
        </pc:spChg>
        <pc:spChg chg="add mod">
          <ac:chgData name="Joe Smith" userId="S::joe.smith@crisis.org.uk::339c0dfa-b3e8-40d0-9156-d00e9ede1f4e" providerId="AD" clId="Web-{170B48F3-1CF0-D93D-0254-C2BC2282F98C}" dt="2018-11-13T08:17:50.981" v="545" actId="20577"/>
          <ac:spMkLst>
            <pc:docMk/>
            <pc:sldMk cId="4009863391" sldId="352"/>
            <ac:spMk id="14" creationId="{0B96CB89-2826-4BA6-BECA-9690AAB5057D}"/>
          </ac:spMkLst>
        </pc:spChg>
        <pc:spChg chg="add mod">
          <ac:chgData name="Joe Smith" userId="S::joe.smith@crisis.org.uk::339c0dfa-b3e8-40d0-9156-d00e9ede1f4e" providerId="AD" clId="Web-{170B48F3-1CF0-D93D-0254-C2BC2282F98C}" dt="2018-11-13T08:17:38.278" v="542"/>
          <ac:spMkLst>
            <pc:docMk/>
            <pc:sldMk cId="4009863391" sldId="352"/>
            <ac:spMk id="15" creationId="{FDDFC821-E835-4E51-A3DC-4B0DEA9FD63D}"/>
          </ac:spMkLst>
        </pc:spChg>
        <pc:spChg chg="add mod">
          <ac:chgData name="Joe Smith" userId="S::joe.smith@crisis.org.uk::339c0dfa-b3e8-40d0-9156-d00e9ede1f4e" providerId="AD" clId="Web-{170B48F3-1CF0-D93D-0254-C2BC2282F98C}" dt="2018-11-13T08:17:11.449" v="539"/>
          <ac:spMkLst>
            <pc:docMk/>
            <pc:sldMk cId="4009863391" sldId="352"/>
            <ac:spMk id="16" creationId="{A015EEAB-B6F4-471B-9444-1FE72E75FF7F}"/>
          </ac:spMkLst>
        </pc:spChg>
        <pc:spChg chg="add del">
          <ac:chgData name="Joe Smith" userId="S::joe.smith@crisis.org.uk::339c0dfa-b3e8-40d0-9156-d00e9ede1f4e" providerId="AD" clId="Web-{170B48F3-1CF0-D93D-0254-C2BC2282F98C}" dt="2018-11-13T08:16:54.856" v="533"/>
          <ac:spMkLst>
            <pc:docMk/>
            <pc:sldMk cId="4009863391" sldId="352"/>
            <ac:spMk id="17" creationId="{35BD8375-7DC6-4D35-AD6B-79D9098DDA87}"/>
          </ac:spMkLst>
        </pc:spChg>
        <pc:spChg chg="add">
          <ac:chgData name="Joe Smith" userId="S::joe.smith@crisis.org.uk::339c0dfa-b3e8-40d0-9156-d00e9ede1f4e" providerId="AD" clId="Web-{170B48F3-1CF0-D93D-0254-C2BC2282F98C}" dt="2018-11-13T08:19:10.966" v="551"/>
          <ac:spMkLst>
            <pc:docMk/>
            <pc:sldMk cId="4009863391" sldId="352"/>
            <ac:spMk id="18" creationId="{09F294F0-09DF-477A-8450-54E743958D80}"/>
          </ac:spMkLst>
        </pc:spChg>
      </pc:sldChg>
      <pc:sldChg chg="modSp">
        <pc:chgData name="Joe Smith" userId="S::joe.smith@crisis.org.uk::339c0dfa-b3e8-40d0-9156-d00e9ede1f4e" providerId="AD" clId="Web-{170B48F3-1CF0-D93D-0254-C2BC2282F98C}" dt="2018-11-13T08:06:31.068" v="293" actId="20577"/>
        <pc:sldMkLst>
          <pc:docMk/>
          <pc:sldMk cId="4078234301" sldId="353"/>
        </pc:sldMkLst>
        <pc:spChg chg="mod">
          <ac:chgData name="Joe Smith" userId="S::joe.smith@crisis.org.uk::339c0dfa-b3e8-40d0-9156-d00e9ede1f4e" providerId="AD" clId="Web-{170B48F3-1CF0-D93D-0254-C2BC2282F98C}" dt="2018-11-13T08:06:31.068" v="293" actId="20577"/>
          <ac:spMkLst>
            <pc:docMk/>
            <pc:sldMk cId="4078234301" sldId="353"/>
            <ac:spMk id="7" creationId="{3CDE4FBD-7CED-461D-81A7-C895A8E7206B}"/>
          </ac:spMkLst>
        </pc:spChg>
      </pc:sldChg>
    </pc:docChg>
  </pc:docChgLst>
  <pc:docChgLst>
    <pc:chgData name="Trish Connolly" userId="S::trish.connolly@crisis.org.uk::74f730e1-3f09-44d5-9b1b-fdcd58531dad" providerId="AD" clId="Web-{6A0CD889-C834-44EB-BFD8-53B945ECB77E}"/>
    <pc:docChg chg="modSld">
      <pc:chgData name="Trish Connolly" userId="S::trish.connolly@crisis.org.uk::74f730e1-3f09-44d5-9b1b-fdcd58531dad" providerId="AD" clId="Web-{6A0CD889-C834-44EB-BFD8-53B945ECB77E}" dt="2018-04-23T15:03:07.910" v="255"/>
      <pc:docMkLst>
        <pc:docMk/>
      </pc:docMkLst>
      <pc:sldChg chg="modSp">
        <pc:chgData name="Trish Connolly" userId="S::trish.connolly@crisis.org.uk::74f730e1-3f09-44d5-9b1b-fdcd58531dad" providerId="AD" clId="Web-{6A0CD889-C834-44EB-BFD8-53B945ECB77E}" dt="2018-04-23T15:02:35.504" v="248"/>
        <pc:sldMkLst>
          <pc:docMk/>
          <pc:sldMk cId="221562237" sldId="338"/>
        </pc:sldMkLst>
        <pc:spChg chg="mod">
          <ac:chgData name="Trish Connolly" userId="S::trish.connolly@crisis.org.uk::74f730e1-3f09-44d5-9b1b-fdcd58531dad" providerId="AD" clId="Web-{6A0CD889-C834-44EB-BFD8-53B945ECB77E}" dt="2018-04-23T15:02:35.504" v="248"/>
          <ac:spMkLst>
            <pc:docMk/>
            <pc:sldMk cId="221562237" sldId="338"/>
            <ac:spMk id="8" creationId="{F196555D-AE84-4E2F-8FAB-C6024196F00F}"/>
          </ac:spMkLst>
        </pc:spChg>
      </pc:sldChg>
      <pc:sldChg chg="modSp">
        <pc:chgData name="Trish Connolly" userId="S::trish.connolly@crisis.org.uk::74f730e1-3f09-44d5-9b1b-fdcd58531dad" providerId="AD" clId="Web-{6A0CD889-C834-44EB-BFD8-53B945ECB77E}" dt="2018-04-23T15:03:07.910" v="255"/>
        <pc:sldMkLst>
          <pc:docMk/>
          <pc:sldMk cId="3019885931" sldId="339"/>
        </pc:sldMkLst>
        <pc:spChg chg="mod">
          <ac:chgData name="Trish Connolly" userId="S::trish.connolly@crisis.org.uk::74f730e1-3f09-44d5-9b1b-fdcd58531dad" providerId="AD" clId="Web-{6A0CD889-C834-44EB-BFD8-53B945ECB77E}" dt="2018-04-23T15:03:07.910" v="255"/>
          <ac:spMkLst>
            <pc:docMk/>
            <pc:sldMk cId="3019885931" sldId="339"/>
            <ac:spMk id="5" creationId="{00000000-0000-0000-0000-000000000000}"/>
          </ac:spMkLst>
        </pc:spChg>
      </pc:sldChg>
      <pc:sldChg chg="modSp">
        <pc:chgData name="Trish Connolly" userId="S::trish.connolly@crisis.org.uk::74f730e1-3f09-44d5-9b1b-fdcd58531dad" providerId="AD" clId="Web-{6A0CD889-C834-44EB-BFD8-53B945ECB77E}" dt="2018-04-23T12:33:54.540" v="80"/>
        <pc:sldMkLst>
          <pc:docMk/>
          <pc:sldMk cId="3852082656" sldId="343"/>
        </pc:sldMkLst>
        <pc:spChg chg="mod">
          <ac:chgData name="Trish Connolly" userId="S::trish.connolly@crisis.org.uk::74f730e1-3f09-44d5-9b1b-fdcd58531dad" providerId="AD" clId="Web-{6A0CD889-C834-44EB-BFD8-53B945ECB77E}" dt="2018-04-23T12:33:54.540" v="80"/>
          <ac:spMkLst>
            <pc:docMk/>
            <pc:sldMk cId="3852082656" sldId="343"/>
            <ac:spMk id="5" creationId="{00000000-0000-0000-0000-000000000000}"/>
          </ac:spMkLst>
        </pc:spChg>
      </pc:sldChg>
      <pc:sldChg chg="modSp">
        <pc:chgData name="Trish Connolly" userId="S::trish.connolly@crisis.org.uk::74f730e1-3f09-44d5-9b1b-fdcd58531dad" providerId="AD" clId="Web-{6A0CD889-C834-44EB-BFD8-53B945ECB77E}" dt="2018-04-23T15:02:49.738" v="252"/>
        <pc:sldMkLst>
          <pc:docMk/>
          <pc:sldMk cId="3562232809" sldId="344"/>
        </pc:sldMkLst>
        <pc:spChg chg="mod">
          <ac:chgData name="Trish Connolly" userId="S::trish.connolly@crisis.org.uk::74f730e1-3f09-44d5-9b1b-fdcd58531dad" providerId="AD" clId="Web-{6A0CD889-C834-44EB-BFD8-53B945ECB77E}" dt="2018-04-23T15:02:49.738" v="252"/>
          <ac:spMkLst>
            <pc:docMk/>
            <pc:sldMk cId="3562232809" sldId="344"/>
            <ac:spMk id="8" creationId="{F196555D-AE84-4E2F-8FAB-C6024196F00F}"/>
          </ac:spMkLst>
        </pc:spChg>
      </pc:sldChg>
      <pc:sldChg chg="modSp">
        <pc:chgData name="Trish Connolly" userId="S::trish.connolly@crisis.org.uk::74f730e1-3f09-44d5-9b1b-fdcd58531dad" providerId="AD" clId="Web-{6A0CD889-C834-44EB-BFD8-53B945ECB77E}" dt="2018-04-23T13:47:49.064" v="98"/>
        <pc:sldMkLst>
          <pc:docMk/>
          <pc:sldMk cId="3301923553" sldId="345"/>
        </pc:sldMkLst>
        <pc:spChg chg="mod">
          <ac:chgData name="Trish Connolly" userId="S::trish.connolly@crisis.org.uk::74f730e1-3f09-44d5-9b1b-fdcd58531dad" providerId="AD" clId="Web-{6A0CD889-C834-44EB-BFD8-53B945ECB77E}" dt="2018-04-23T13:47:49.064" v="98"/>
          <ac:spMkLst>
            <pc:docMk/>
            <pc:sldMk cId="3301923553" sldId="345"/>
            <ac:spMk id="5" creationId="{00000000-0000-0000-0000-000000000000}"/>
          </ac:spMkLst>
        </pc:spChg>
      </pc:sldChg>
    </pc:docChg>
  </pc:docChgLst>
  <pc:docChgLst>
    <pc:chgData name="Joe Smith" userId="S::joe.smith@crisis.org.uk::339c0dfa-b3e8-40d0-9156-d00e9ede1f4e" providerId="AD" clId="Web-{7F65277C-BB84-EA78-E633-D3D69D28041C}"/>
    <pc:docChg chg="modSld">
      <pc:chgData name="Joe Smith" userId="S::joe.smith@crisis.org.uk::339c0dfa-b3e8-40d0-9156-d00e9ede1f4e" providerId="AD" clId="Web-{7F65277C-BB84-EA78-E633-D3D69D28041C}" dt="2018-11-28T16:22:02.303" v="20"/>
      <pc:docMkLst>
        <pc:docMk/>
      </pc:docMkLst>
      <pc:sldChg chg="modSp modNotes">
        <pc:chgData name="Joe Smith" userId="S::joe.smith@crisis.org.uk::339c0dfa-b3e8-40d0-9156-d00e9ede1f4e" providerId="AD" clId="Web-{7F65277C-BB84-EA78-E633-D3D69D28041C}" dt="2018-11-28T16:22:02.303" v="20"/>
        <pc:sldMkLst>
          <pc:docMk/>
          <pc:sldMk cId="4009863391" sldId="352"/>
        </pc:sldMkLst>
        <pc:spChg chg="mod">
          <ac:chgData name="Joe Smith" userId="S::joe.smith@crisis.org.uk::339c0dfa-b3e8-40d0-9156-d00e9ede1f4e" providerId="AD" clId="Web-{7F65277C-BB84-EA78-E633-D3D69D28041C}" dt="2018-11-28T15:58:31" v="8" actId="20577"/>
          <ac:spMkLst>
            <pc:docMk/>
            <pc:sldMk cId="4009863391" sldId="352"/>
            <ac:spMk id="23" creationId="{946A8693-44E7-4D92-B52A-BCE000F91A40}"/>
          </ac:spMkLst>
        </pc:spChg>
      </pc:sldChg>
    </pc:docChg>
  </pc:docChgLst>
  <pc:docChgLst>
    <pc:chgData name="Joe Smith" userId="S::joe.smith@crisis.org.uk::339c0dfa-b3e8-40d0-9156-d00e9ede1f4e" providerId="AD" clId="Web-{45DBE556-26D2-EE56-846F-6218F4571997}"/>
    <pc:docChg chg="modSld">
      <pc:chgData name="Joe Smith" userId="S::joe.smith@crisis.org.uk::339c0dfa-b3e8-40d0-9156-d00e9ede1f4e" providerId="AD" clId="Web-{45DBE556-26D2-EE56-846F-6218F4571997}" dt="2019-01-18T13:05:45.060" v="262" actId="20577"/>
      <pc:docMkLst>
        <pc:docMk/>
      </pc:docMkLst>
      <pc:sldChg chg="addSp modSp">
        <pc:chgData name="Joe Smith" userId="S::joe.smith@crisis.org.uk::339c0dfa-b3e8-40d0-9156-d00e9ede1f4e" providerId="AD" clId="Web-{45DBE556-26D2-EE56-846F-6218F4571997}" dt="2019-01-18T13:03:37.405" v="206" actId="20577"/>
        <pc:sldMkLst>
          <pc:docMk/>
          <pc:sldMk cId="1844066504" sldId="351"/>
        </pc:sldMkLst>
        <pc:spChg chg="add mod">
          <ac:chgData name="Joe Smith" userId="S::joe.smith@crisis.org.uk::339c0dfa-b3e8-40d0-9156-d00e9ede1f4e" providerId="AD" clId="Web-{45DBE556-26D2-EE56-846F-6218F4571997}" dt="2019-01-18T13:03:37.405" v="206" actId="20577"/>
          <ac:spMkLst>
            <pc:docMk/>
            <pc:sldMk cId="1844066504" sldId="351"/>
            <ac:spMk id="2" creationId="{F41A7910-E757-42B1-B776-2E3E60E9B09F}"/>
          </ac:spMkLst>
        </pc:spChg>
      </pc:sldChg>
      <pc:sldChg chg="delSp">
        <pc:chgData name="Joe Smith" userId="S::joe.smith@crisis.org.uk::339c0dfa-b3e8-40d0-9156-d00e9ede1f4e" providerId="AD" clId="Web-{45DBE556-26D2-EE56-846F-6218F4571997}" dt="2019-01-18T13:03:52.905" v="210"/>
        <pc:sldMkLst>
          <pc:docMk/>
          <pc:sldMk cId="4009863391" sldId="352"/>
        </pc:sldMkLst>
        <pc:spChg chg="del">
          <ac:chgData name="Joe Smith" userId="S::joe.smith@crisis.org.uk::339c0dfa-b3e8-40d0-9156-d00e9ede1f4e" providerId="AD" clId="Web-{45DBE556-26D2-EE56-846F-6218F4571997}" dt="2019-01-18T13:03:52.889" v="209"/>
          <ac:spMkLst>
            <pc:docMk/>
            <pc:sldMk cId="4009863391" sldId="352"/>
            <ac:spMk id="17" creationId="{ADC20484-63C5-4E41-93BB-91F17FB03D57}"/>
          </ac:spMkLst>
        </pc:spChg>
        <pc:spChg chg="del">
          <ac:chgData name="Joe Smith" userId="S::joe.smith@crisis.org.uk::339c0dfa-b3e8-40d0-9156-d00e9ede1f4e" providerId="AD" clId="Web-{45DBE556-26D2-EE56-846F-6218F4571997}" dt="2019-01-18T13:03:52.905" v="210"/>
          <ac:spMkLst>
            <pc:docMk/>
            <pc:sldMk cId="4009863391" sldId="352"/>
            <ac:spMk id="18" creationId="{09F294F0-09DF-477A-8450-54E743958D80}"/>
          </ac:spMkLst>
        </pc:spChg>
        <pc:spChg chg="del">
          <ac:chgData name="Joe Smith" userId="S::joe.smith@crisis.org.uk::339c0dfa-b3e8-40d0-9156-d00e9ede1f4e" providerId="AD" clId="Web-{45DBE556-26D2-EE56-846F-6218F4571997}" dt="2019-01-18T13:03:52.889" v="208"/>
          <ac:spMkLst>
            <pc:docMk/>
            <pc:sldMk cId="4009863391" sldId="352"/>
            <ac:spMk id="19" creationId="{F07D9D8F-A4DC-49CD-9F63-24F682CD1BFB}"/>
          </ac:spMkLst>
        </pc:spChg>
      </pc:sldChg>
      <pc:sldChg chg="addSp modSp">
        <pc:chgData name="Joe Smith" userId="S::joe.smith@crisis.org.uk::339c0dfa-b3e8-40d0-9156-d00e9ede1f4e" providerId="AD" clId="Web-{45DBE556-26D2-EE56-846F-6218F4571997}" dt="2019-01-18T13:05:45.060" v="262" actId="20577"/>
        <pc:sldMkLst>
          <pc:docMk/>
          <pc:sldMk cId="4078234301" sldId="353"/>
        </pc:sldMkLst>
        <pc:spChg chg="add mod">
          <ac:chgData name="Joe Smith" userId="S::joe.smith@crisis.org.uk::339c0dfa-b3e8-40d0-9156-d00e9ede1f4e" providerId="AD" clId="Web-{45DBE556-26D2-EE56-846F-6218F4571997}" dt="2019-01-18T13:05:45.060" v="262" actId="20577"/>
          <ac:spMkLst>
            <pc:docMk/>
            <pc:sldMk cId="4078234301" sldId="353"/>
            <ac:spMk id="2" creationId="{3F7B5B2C-620D-4E1D-842D-B10DBB3461C5}"/>
          </ac:spMkLst>
        </pc:spChg>
      </pc:sldChg>
    </pc:docChg>
  </pc:docChgLst>
  <pc:docChgLst>
    <pc:chgData name="Joe Smith" userId="S::joe.smith@crisis.org.uk::339c0dfa-b3e8-40d0-9156-d00e9ede1f4e" providerId="AD" clId="Web-{E9FD79CE-0381-4B31-C9A0-89F121D42792}"/>
    <pc:docChg chg="modSld sldOrd">
      <pc:chgData name="Joe Smith" userId="S::joe.smith@crisis.org.uk::339c0dfa-b3e8-40d0-9156-d00e9ede1f4e" providerId="AD" clId="Web-{E9FD79CE-0381-4B31-C9A0-89F121D42792}" dt="2019-01-17T10:06:14.274" v="53"/>
      <pc:docMkLst>
        <pc:docMk/>
      </pc:docMkLst>
      <pc:sldChg chg="modSp ord">
        <pc:chgData name="Joe Smith" userId="S::joe.smith@crisis.org.uk::339c0dfa-b3e8-40d0-9156-d00e9ede1f4e" providerId="AD" clId="Web-{E9FD79CE-0381-4B31-C9A0-89F121D42792}" dt="2019-01-17T10:04:38.477" v="26" actId="20577"/>
        <pc:sldMkLst>
          <pc:docMk/>
          <pc:sldMk cId="59162072" sldId="348"/>
        </pc:sldMkLst>
        <pc:spChg chg="mod">
          <ac:chgData name="Joe Smith" userId="S::joe.smith@crisis.org.uk::339c0dfa-b3e8-40d0-9156-d00e9ede1f4e" providerId="AD" clId="Web-{E9FD79CE-0381-4B31-C9A0-89F121D42792}" dt="2019-01-17T10:04:38.477" v="26" actId="20577"/>
          <ac:spMkLst>
            <pc:docMk/>
            <pc:sldMk cId="59162072" sldId="348"/>
            <ac:spMk id="5" creationId="{00000000-0000-0000-0000-000000000000}"/>
          </ac:spMkLst>
        </pc:spChg>
      </pc:sldChg>
      <pc:sldChg chg="delSp ord">
        <pc:chgData name="Joe Smith" userId="S::joe.smith@crisis.org.uk::339c0dfa-b3e8-40d0-9156-d00e9ede1f4e" providerId="AD" clId="Web-{E9FD79CE-0381-4B31-C9A0-89F121D42792}" dt="2019-01-17T10:05:35.399" v="29"/>
        <pc:sldMkLst>
          <pc:docMk/>
          <pc:sldMk cId="1844066504" sldId="351"/>
        </pc:sldMkLst>
        <pc:spChg chg="del">
          <ac:chgData name="Joe Smith" userId="S::joe.smith@crisis.org.uk::339c0dfa-b3e8-40d0-9156-d00e9ede1f4e" providerId="AD" clId="Web-{E9FD79CE-0381-4B31-C9A0-89F121D42792}" dt="2019-01-17T10:05:35.399" v="29"/>
          <ac:spMkLst>
            <pc:docMk/>
            <pc:sldMk cId="1844066504" sldId="351"/>
            <ac:spMk id="7" creationId="{3CDE4FBD-7CED-461D-81A7-C895A8E7206B}"/>
          </ac:spMkLst>
        </pc:spChg>
      </pc:sldChg>
      <pc:sldChg chg="delSp modSp ord">
        <pc:chgData name="Joe Smith" userId="S::joe.smith@crisis.org.uk::339c0dfa-b3e8-40d0-9156-d00e9ede1f4e" providerId="AD" clId="Web-{E9FD79CE-0381-4B31-C9A0-89F121D42792}" dt="2019-01-17T10:06:14.274" v="53"/>
        <pc:sldMkLst>
          <pc:docMk/>
          <pc:sldMk cId="4009863391" sldId="352"/>
        </pc:sldMkLst>
        <pc:spChg chg="mod">
          <ac:chgData name="Joe Smith" userId="S::joe.smith@crisis.org.uk::339c0dfa-b3e8-40d0-9156-d00e9ede1f4e" providerId="AD" clId="Web-{E9FD79CE-0381-4B31-C9A0-89F121D42792}" dt="2019-01-17T10:05:58.618" v="38" actId="20577"/>
          <ac:spMkLst>
            <pc:docMk/>
            <pc:sldMk cId="4009863391" sldId="352"/>
            <ac:spMk id="3" creationId="{00000000-0000-0000-0000-000000000000}"/>
          </ac:spMkLst>
        </pc:spChg>
        <pc:spChg chg="del">
          <ac:chgData name="Joe Smith" userId="S::joe.smith@crisis.org.uk::339c0dfa-b3e8-40d0-9156-d00e9ede1f4e" providerId="AD" clId="Web-{E9FD79CE-0381-4B31-C9A0-89F121D42792}" dt="2019-01-17T10:06:14.274" v="53"/>
          <ac:spMkLst>
            <pc:docMk/>
            <pc:sldMk cId="4009863391" sldId="352"/>
            <ac:spMk id="9" creationId="{AC814FC2-E947-452E-9257-80DAA2F8E7FC}"/>
          </ac:spMkLst>
        </pc:spChg>
        <pc:spChg chg="del">
          <ac:chgData name="Joe Smith" userId="S::joe.smith@crisis.org.uk::339c0dfa-b3e8-40d0-9156-d00e9ede1f4e" providerId="AD" clId="Web-{E9FD79CE-0381-4B31-C9A0-89F121D42792}" dt="2019-01-17T10:06:14.274" v="52"/>
          <ac:spMkLst>
            <pc:docMk/>
            <pc:sldMk cId="4009863391" sldId="352"/>
            <ac:spMk id="12" creationId="{86235390-59E8-4F2C-A3F4-0B4609E29A15}"/>
          </ac:spMkLst>
        </pc:spChg>
        <pc:spChg chg="del">
          <ac:chgData name="Joe Smith" userId="S::joe.smith@crisis.org.uk::339c0dfa-b3e8-40d0-9156-d00e9ede1f4e" providerId="AD" clId="Web-{E9FD79CE-0381-4B31-C9A0-89F121D42792}" dt="2019-01-17T10:06:14.274" v="51"/>
          <ac:spMkLst>
            <pc:docMk/>
            <pc:sldMk cId="4009863391" sldId="352"/>
            <ac:spMk id="13" creationId="{D81E1E4A-D8F3-4ECF-8050-5626343DB37C}"/>
          </ac:spMkLst>
        </pc:spChg>
        <pc:spChg chg="del">
          <ac:chgData name="Joe Smith" userId="S::joe.smith@crisis.org.uk::339c0dfa-b3e8-40d0-9156-d00e9ede1f4e" providerId="AD" clId="Web-{E9FD79CE-0381-4B31-C9A0-89F121D42792}" dt="2019-01-17T10:06:14.274" v="50"/>
          <ac:spMkLst>
            <pc:docMk/>
            <pc:sldMk cId="4009863391" sldId="352"/>
            <ac:spMk id="14" creationId="{0B96CB89-2826-4BA6-BECA-9690AAB5057D}"/>
          </ac:spMkLst>
        </pc:spChg>
        <pc:spChg chg="del">
          <ac:chgData name="Joe Smith" userId="S::joe.smith@crisis.org.uk::339c0dfa-b3e8-40d0-9156-d00e9ede1f4e" providerId="AD" clId="Web-{E9FD79CE-0381-4B31-C9A0-89F121D42792}" dt="2019-01-17T10:06:14.274" v="49"/>
          <ac:spMkLst>
            <pc:docMk/>
            <pc:sldMk cId="4009863391" sldId="352"/>
            <ac:spMk id="15" creationId="{FDDFC821-E835-4E51-A3DC-4B0DEA9FD63D}"/>
          </ac:spMkLst>
        </pc:spChg>
        <pc:spChg chg="del">
          <ac:chgData name="Joe Smith" userId="S::joe.smith@crisis.org.uk::339c0dfa-b3e8-40d0-9156-d00e9ede1f4e" providerId="AD" clId="Web-{E9FD79CE-0381-4B31-C9A0-89F121D42792}" dt="2019-01-17T10:06:14.274" v="48"/>
          <ac:spMkLst>
            <pc:docMk/>
            <pc:sldMk cId="4009863391" sldId="352"/>
            <ac:spMk id="16" creationId="{A015EEAB-B6F4-471B-9444-1FE72E75FF7F}"/>
          </ac:spMkLst>
        </pc:spChg>
        <pc:spChg chg="mod">
          <ac:chgData name="Joe Smith" userId="S::joe.smith@crisis.org.uk::339c0dfa-b3e8-40d0-9156-d00e9ede1f4e" providerId="AD" clId="Web-{E9FD79CE-0381-4B31-C9A0-89F121D42792}" dt="2019-01-17T10:06:08.602" v="43" actId="20577"/>
          <ac:spMkLst>
            <pc:docMk/>
            <pc:sldMk cId="4009863391" sldId="352"/>
            <ac:spMk id="17" creationId="{ADC20484-63C5-4E41-93BB-91F17FB03D57}"/>
          </ac:spMkLst>
        </pc:spChg>
        <pc:spChg chg="del">
          <ac:chgData name="Joe Smith" userId="S::joe.smith@crisis.org.uk::339c0dfa-b3e8-40d0-9156-d00e9ede1f4e" providerId="AD" clId="Web-{E9FD79CE-0381-4B31-C9A0-89F121D42792}" dt="2019-01-17T10:06:14.274" v="47"/>
          <ac:spMkLst>
            <pc:docMk/>
            <pc:sldMk cId="4009863391" sldId="352"/>
            <ac:spMk id="20" creationId="{9DFD7A4B-6002-497E-A5C6-5820510580EA}"/>
          </ac:spMkLst>
        </pc:spChg>
        <pc:spChg chg="del">
          <ac:chgData name="Joe Smith" userId="S::joe.smith@crisis.org.uk::339c0dfa-b3e8-40d0-9156-d00e9ede1f4e" providerId="AD" clId="Web-{E9FD79CE-0381-4B31-C9A0-89F121D42792}" dt="2019-01-17T10:06:14.274" v="46"/>
          <ac:spMkLst>
            <pc:docMk/>
            <pc:sldMk cId="4009863391" sldId="352"/>
            <ac:spMk id="23" creationId="{946A8693-44E7-4D92-B52A-BCE000F91A40}"/>
          </ac:spMkLst>
        </pc:spChg>
      </pc:sldChg>
      <pc:sldChg chg="delSp modSp ord">
        <pc:chgData name="Joe Smith" userId="S::joe.smith@crisis.org.uk::339c0dfa-b3e8-40d0-9156-d00e9ede1f4e" providerId="AD" clId="Web-{E9FD79CE-0381-4B31-C9A0-89F121D42792}" dt="2019-01-17T10:05:50.539" v="35" actId="20577"/>
        <pc:sldMkLst>
          <pc:docMk/>
          <pc:sldMk cId="4078234301" sldId="353"/>
        </pc:sldMkLst>
        <pc:spChg chg="mod">
          <ac:chgData name="Joe Smith" userId="S::joe.smith@crisis.org.uk::339c0dfa-b3e8-40d0-9156-d00e9ede1f4e" providerId="AD" clId="Web-{E9FD79CE-0381-4B31-C9A0-89F121D42792}" dt="2019-01-17T10:05:50.539" v="35" actId="20577"/>
          <ac:spMkLst>
            <pc:docMk/>
            <pc:sldMk cId="4078234301" sldId="353"/>
            <ac:spMk id="3" creationId="{00000000-0000-0000-0000-000000000000}"/>
          </ac:spMkLst>
        </pc:spChg>
        <pc:spChg chg="del">
          <ac:chgData name="Joe Smith" userId="S::joe.smith@crisis.org.uk::339c0dfa-b3e8-40d0-9156-d00e9ede1f4e" providerId="AD" clId="Web-{E9FD79CE-0381-4B31-C9A0-89F121D42792}" dt="2019-01-17T10:05:38.743" v="30"/>
          <ac:spMkLst>
            <pc:docMk/>
            <pc:sldMk cId="4078234301" sldId="353"/>
            <ac:spMk id="7" creationId="{3CDE4FBD-7CED-461D-81A7-C895A8E7206B}"/>
          </ac:spMkLst>
        </pc:spChg>
      </pc:sldChg>
    </pc:docChg>
  </pc:docChgLst>
  <pc:docChgLst>
    <pc:chgData name="Joe Smith" userId="S::joe.smith@crisis.org.uk::339c0dfa-b3e8-40d0-9156-d00e9ede1f4e" providerId="AD" clId="Web-{AF3CB4B2-4838-D644-D278-8E6B7ED8F200}"/>
    <pc:docChg chg="modSld">
      <pc:chgData name="Joe Smith" userId="S::joe.smith@crisis.org.uk::339c0dfa-b3e8-40d0-9156-d00e9ede1f4e" providerId="AD" clId="Web-{AF3CB4B2-4838-D644-D278-8E6B7ED8F200}" dt="2019-05-13T13:15:05.777" v="778" actId="20577"/>
      <pc:docMkLst>
        <pc:docMk/>
      </pc:docMkLst>
      <pc:sldChg chg="modSp modNotes">
        <pc:chgData name="Joe Smith" userId="S::joe.smith@crisis.org.uk::339c0dfa-b3e8-40d0-9156-d00e9ede1f4e" providerId="AD" clId="Web-{AF3CB4B2-4838-D644-D278-8E6B7ED8F200}" dt="2019-05-13T13:15:05.777" v="778" actId="20577"/>
        <pc:sldMkLst>
          <pc:docMk/>
          <pc:sldMk cId="2015437338" sldId="364"/>
        </pc:sldMkLst>
        <pc:spChg chg="mod">
          <ac:chgData name="Joe Smith" userId="S::joe.smith@crisis.org.uk::339c0dfa-b3e8-40d0-9156-d00e9ede1f4e" providerId="AD" clId="Web-{AF3CB4B2-4838-D644-D278-8E6B7ED8F200}" dt="2019-05-13T13:15:05.777" v="778" actId="20577"/>
          <ac:spMkLst>
            <pc:docMk/>
            <pc:sldMk cId="2015437338" sldId="364"/>
            <ac:spMk id="6" creationId="{04C698DD-ED93-4EEC-8C7B-5B965D64684F}"/>
          </ac:spMkLst>
        </pc:spChg>
        <pc:spChg chg="mod">
          <ac:chgData name="Joe Smith" userId="S::joe.smith@crisis.org.uk::339c0dfa-b3e8-40d0-9156-d00e9ede1f4e" providerId="AD" clId="Web-{AF3CB4B2-4838-D644-D278-8E6B7ED8F200}" dt="2019-05-13T12:08:48.832" v="65" actId="1076"/>
          <ac:spMkLst>
            <pc:docMk/>
            <pc:sldMk cId="2015437338" sldId="364"/>
            <ac:spMk id="28" creationId="{8C8E0CE9-1784-4DDC-91F2-FDD81246E4D2}"/>
          </ac:spMkLst>
        </pc:spChg>
        <pc:spChg chg="mod">
          <ac:chgData name="Joe Smith" userId="S::joe.smith@crisis.org.uk::339c0dfa-b3e8-40d0-9156-d00e9ede1f4e" providerId="AD" clId="Web-{AF3CB4B2-4838-D644-D278-8E6B7ED8F200}" dt="2019-05-13T12:37:03.109" v="93" actId="20577"/>
          <ac:spMkLst>
            <pc:docMk/>
            <pc:sldMk cId="2015437338" sldId="364"/>
            <ac:spMk id="30" creationId="{739D828A-B128-4CBF-BE8B-039D22CD3E10}"/>
          </ac:spMkLst>
        </pc:spChg>
        <pc:spChg chg="mod">
          <ac:chgData name="Joe Smith" userId="S::joe.smith@crisis.org.uk::339c0dfa-b3e8-40d0-9156-d00e9ede1f4e" providerId="AD" clId="Web-{AF3CB4B2-4838-D644-D278-8E6B7ED8F200}" dt="2019-05-13T12:37:14.452" v="97" actId="20577"/>
          <ac:spMkLst>
            <pc:docMk/>
            <pc:sldMk cId="2015437338" sldId="364"/>
            <ac:spMk id="31" creationId="{42AF91EA-513B-4188-8AAC-A15D16FE35A1}"/>
          </ac:spMkLst>
        </pc:spChg>
        <pc:spChg chg="mod">
          <ac:chgData name="Joe Smith" userId="S::joe.smith@crisis.org.uk::339c0dfa-b3e8-40d0-9156-d00e9ede1f4e" providerId="AD" clId="Web-{AF3CB4B2-4838-D644-D278-8E6B7ED8F200}" dt="2019-05-13T12:40:09.700" v="116" actId="20577"/>
          <ac:spMkLst>
            <pc:docMk/>
            <pc:sldMk cId="2015437338" sldId="364"/>
            <ac:spMk id="32" creationId="{B8F8AC49-E7C0-4D17-8BC4-27BC6EA1EB77}"/>
          </ac:spMkLst>
        </pc:spChg>
        <pc:spChg chg="mod">
          <ac:chgData name="Joe Smith" userId="S::joe.smith@crisis.org.uk::339c0dfa-b3e8-40d0-9156-d00e9ede1f4e" providerId="AD" clId="Web-{AF3CB4B2-4838-D644-D278-8E6B7ED8F200}" dt="2019-05-13T12:41:27.120" v="172" actId="20577"/>
          <ac:spMkLst>
            <pc:docMk/>
            <pc:sldMk cId="2015437338" sldId="364"/>
            <ac:spMk id="34" creationId="{2F153848-96CD-4E18-B451-F649495BBC0A}"/>
          </ac:spMkLst>
        </pc:spChg>
      </pc:sldChg>
      <pc:sldChg chg="addSp delSp modSp">
        <pc:chgData name="Joe Smith" userId="S::joe.smith@crisis.org.uk::339c0dfa-b3e8-40d0-9156-d00e9ede1f4e" providerId="AD" clId="Web-{AF3CB4B2-4838-D644-D278-8E6B7ED8F200}" dt="2019-05-13T13:10:47.530" v="765" actId="20577"/>
        <pc:sldMkLst>
          <pc:docMk/>
          <pc:sldMk cId="1877796209" sldId="366"/>
        </pc:sldMkLst>
        <pc:spChg chg="del mod">
          <ac:chgData name="Joe Smith" userId="S::joe.smith@crisis.org.uk::339c0dfa-b3e8-40d0-9156-d00e9ede1f4e" providerId="AD" clId="Web-{AF3CB4B2-4838-D644-D278-8E6B7ED8F200}" dt="2019-05-13T12:55:29.951" v="335"/>
          <ac:spMkLst>
            <pc:docMk/>
            <pc:sldMk cId="1877796209" sldId="366"/>
            <ac:spMk id="2" creationId="{C39DBB40-7A2B-4C19-9FBE-A35848FBE8B3}"/>
          </ac:spMkLst>
        </pc:spChg>
        <pc:spChg chg="del">
          <ac:chgData name="Joe Smith" userId="S::joe.smith@crisis.org.uk::339c0dfa-b3e8-40d0-9156-d00e9ede1f4e" providerId="AD" clId="Web-{AF3CB4B2-4838-D644-D278-8E6B7ED8F200}" dt="2019-05-13T12:45:09.539" v="178"/>
          <ac:spMkLst>
            <pc:docMk/>
            <pc:sldMk cId="1877796209" sldId="366"/>
            <ac:spMk id="4" creationId="{7E6CBF0F-1AA2-4377-8E90-B75FD7C92505}"/>
          </ac:spMkLst>
        </pc:spChg>
        <pc:spChg chg="add mod">
          <ac:chgData name="Joe Smith" userId="S::joe.smith@crisis.org.uk::339c0dfa-b3e8-40d0-9156-d00e9ede1f4e" providerId="AD" clId="Web-{AF3CB4B2-4838-D644-D278-8E6B7ED8F200}" dt="2019-05-13T13:10:47.530" v="765" actId="20577"/>
          <ac:spMkLst>
            <pc:docMk/>
            <pc:sldMk cId="1877796209" sldId="366"/>
            <ac:spMk id="5" creationId="{6B3023D4-FD94-43DE-A488-ED334A3AF4B7}"/>
          </ac:spMkLst>
        </pc:spChg>
        <pc:spChg chg="add del mod">
          <ac:chgData name="Joe Smith" userId="S::joe.smith@crisis.org.uk::339c0dfa-b3e8-40d0-9156-d00e9ede1f4e" providerId="AD" clId="Web-{AF3CB4B2-4838-D644-D278-8E6B7ED8F200}" dt="2019-05-13T12:55:33.935" v="336"/>
          <ac:spMkLst>
            <pc:docMk/>
            <pc:sldMk cId="1877796209" sldId="366"/>
            <ac:spMk id="11" creationId="{4159533B-9A8A-425C-ACC9-3695DA6346C3}"/>
          </ac:spMkLst>
        </pc:spChg>
        <pc:graphicFrameChg chg="add del mod">
          <ac:chgData name="Joe Smith" userId="S::joe.smith@crisis.org.uk::339c0dfa-b3e8-40d0-9156-d00e9ede1f4e" providerId="AD" clId="Web-{AF3CB4B2-4838-D644-D278-8E6B7ED8F200}" dt="2019-05-13T12:49:40.331" v="248"/>
          <ac:graphicFrameMkLst>
            <pc:docMk/>
            <pc:sldMk cId="1877796209" sldId="366"/>
            <ac:graphicFrameMk id="9" creationId="{3D48B8D3-8264-483A-84A3-A2F44B0F2F7B}"/>
          </ac:graphicFrameMkLst>
        </pc:graphicFrameChg>
        <pc:graphicFrameChg chg="add del mod">
          <ac:chgData name="Joe Smith" userId="S::joe.smith@crisis.org.uk::339c0dfa-b3e8-40d0-9156-d00e9ede1f4e" providerId="AD" clId="Web-{AF3CB4B2-4838-D644-D278-8E6B7ED8F200}" dt="2019-05-13T13:07:40.393" v="623"/>
          <ac:graphicFrameMkLst>
            <pc:docMk/>
            <pc:sldMk cId="1877796209" sldId="366"/>
            <ac:graphicFrameMk id="13" creationId="{D6351A28-F302-4FED-B2A9-943997C412DE}"/>
          </ac:graphicFrameMkLst>
        </pc:graphicFrameChg>
      </pc:sldChg>
      <pc:sldChg chg="modSp">
        <pc:chgData name="Joe Smith" userId="S::joe.smith@crisis.org.uk::339c0dfa-b3e8-40d0-9156-d00e9ede1f4e" providerId="AD" clId="Web-{AF3CB4B2-4838-D644-D278-8E6B7ED8F200}" dt="2019-05-13T13:11:10.577" v="777" actId="20577"/>
        <pc:sldMkLst>
          <pc:docMk/>
          <pc:sldMk cId="2267195563" sldId="372"/>
        </pc:sldMkLst>
        <pc:spChg chg="mod">
          <ac:chgData name="Joe Smith" userId="S::joe.smith@crisis.org.uk::339c0dfa-b3e8-40d0-9156-d00e9ede1f4e" providerId="AD" clId="Web-{AF3CB4B2-4838-D644-D278-8E6B7ED8F200}" dt="2019-05-13T13:11:10.577" v="777" actId="20577"/>
          <ac:spMkLst>
            <pc:docMk/>
            <pc:sldMk cId="2267195563" sldId="372"/>
            <ac:spMk id="2" creationId="{9A0D8405-C38B-41A6-B01C-921DD2E0877A}"/>
          </ac:spMkLst>
        </pc:spChg>
      </pc:sldChg>
      <pc:sldChg chg="modSp">
        <pc:chgData name="Joe Smith" userId="S::joe.smith@crisis.org.uk::339c0dfa-b3e8-40d0-9156-d00e9ede1f4e" providerId="AD" clId="Web-{AF3CB4B2-4838-D644-D278-8E6B7ED8F200}" dt="2019-05-13T12:44:14.555" v="177" actId="20577"/>
        <pc:sldMkLst>
          <pc:docMk/>
          <pc:sldMk cId="2248757275" sldId="378"/>
        </pc:sldMkLst>
        <pc:spChg chg="mod">
          <ac:chgData name="Joe Smith" userId="S::joe.smith@crisis.org.uk::339c0dfa-b3e8-40d0-9156-d00e9ede1f4e" providerId="AD" clId="Web-{AF3CB4B2-4838-D644-D278-8E6B7ED8F200}" dt="2019-05-13T12:04:24.082" v="64" actId="20577"/>
          <ac:spMkLst>
            <pc:docMk/>
            <pc:sldMk cId="2248757275" sldId="378"/>
            <ac:spMk id="15" creationId="{2262E8D8-245A-4269-819E-480B2F02B311}"/>
          </ac:spMkLst>
        </pc:spChg>
        <pc:spChg chg="mod">
          <ac:chgData name="Joe Smith" userId="S::joe.smith@crisis.org.uk::339c0dfa-b3e8-40d0-9156-d00e9ede1f4e" providerId="AD" clId="Web-{AF3CB4B2-4838-D644-D278-8E6B7ED8F200}" dt="2019-05-13T12:44:14.555" v="177" actId="20577"/>
          <ac:spMkLst>
            <pc:docMk/>
            <pc:sldMk cId="2248757275" sldId="378"/>
            <ac:spMk id="37" creationId="{50CA41ED-34FA-4901-97E5-EE64B55DD1FD}"/>
          </ac:spMkLst>
        </pc:spChg>
      </pc:sldChg>
      <pc:sldChg chg="modSp">
        <pc:chgData name="Joe Smith" userId="S::joe.smith@crisis.org.uk::339c0dfa-b3e8-40d0-9156-d00e9ede1f4e" providerId="AD" clId="Web-{AF3CB4B2-4838-D644-D278-8E6B7ED8F200}" dt="2019-05-13T12:00:22.972" v="5" actId="20577"/>
        <pc:sldMkLst>
          <pc:docMk/>
          <pc:sldMk cId="3386119780" sldId="379"/>
        </pc:sldMkLst>
        <pc:spChg chg="mod">
          <ac:chgData name="Joe Smith" userId="S::joe.smith@crisis.org.uk::339c0dfa-b3e8-40d0-9156-d00e9ede1f4e" providerId="AD" clId="Web-{AF3CB4B2-4838-D644-D278-8E6B7ED8F200}" dt="2019-05-13T12:00:22.972" v="5" actId="20577"/>
          <ac:spMkLst>
            <pc:docMk/>
            <pc:sldMk cId="3386119780" sldId="379"/>
            <ac:spMk id="2" creationId="{80495A3C-F07F-45AC-9042-9B4F3EC576D1}"/>
          </ac:spMkLst>
        </pc:spChg>
      </pc:sldChg>
    </pc:docChg>
  </pc:docChgLst>
  <pc:docChgLst>
    <pc:chgData name="Joe Smith" userId="S::joe.smith@crisis.org.uk::339c0dfa-b3e8-40d0-9156-d00e9ede1f4e" providerId="AD" clId="Web-{5608AF86-5ADD-16F2-8A06-23F39B9E6D01}"/>
    <pc:docChg chg="addSld modSld">
      <pc:chgData name="Joe Smith" userId="S::joe.smith@crisis.org.uk::339c0dfa-b3e8-40d0-9156-d00e9ede1f4e" providerId="AD" clId="Web-{5608AF86-5ADD-16F2-8A06-23F39B9E6D01}" dt="2019-05-02T15:51:52.321" v="1873" actId="20577"/>
      <pc:docMkLst>
        <pc:docMk/>
      </pc:docMkLst>
      <pc:sldChg chg="modSp">
        <pc:chgData name="Joe Smith" userId="S::joe.smith@crisis.org.uk::339c0dfa-b3e8-40d0-9156-d00e9ede1f4e" providerId="AD" clId="Web-{5608AF86-5ADD-16F2-8A06-23F39B9E6D01}" dt="2019-05-02T15:47:33.695" v="1719" actId="20577"/>
        <pc:sldMkLst>
          <pc:docMk/>
          <pc:sldMk cId="59162072" sldId="348"/>
        </pc:sldMkLst>
        <pc:spChg chg="mod">
          <ac:chgData name="Joe Smith" userId="S::joe.smith@crisis.org.uk::339c0dfa-b3e8-40d0-9156-d00e9ede1f4e" providerId="AD" clId="Web-{5608AF86-5ADD-16F2-8A06-23F39B9E6D01}" dt="2019-05-02T15:47:33.695" v="1719" actId="20577"/>
          <ac:spMkLst>
            <pc:docMk/>
            <pc:sldMk cId="59162072" sldId="348"/>
            <ac:spMk id="3" creationId="{00000000-0000-0000-0000-000000000000}"/>
          </ac:spMkLst>
        </pc:spChg>
      </pc:sldChg>
      <pc:sldChg chg="modSp">
        <pc:chgData name="Joe Smith" userId="S::joe.smith@crisis.org.uk::339c0dfa-b3e8-40d0-9156-d00e9ede1f4e" providerId="AD" clId="Web-{5608AF86-5ADD-16F2-8A06-23F39B9E6D01}" dt="2019-05-02T15:08:25.223" v="1324" actId="1076"/>
        <pc:sldMkLst>
          <pc:docMk/>
          <pc:sldMk cId="1844066504" sldId="351"/>
        </pc:sldMkLst>
        <pc:graphicFrameChg chg="mod modGraphic">
          <ac:chgData name="Joe Smith" userId="S::joe.smith@crisis.org.uk::339c0dfa-b3e8-40d0-9156-d00e9ede1f4e" providerId="AD" clId="Web-{5608AF86-5ADD-16F2-8A06-23F39B9E6D01}" dt="2019-05-02T15:08:25.223" v="1324" actId="1076"/>
          <ac:graphicFrameMkLst>
            <pc:docMk/>
            <pc:sldMk cId="1844066504" sldId="351"/>
            <ac:graphicFrameMk id="4" creationId="{948FD39B-9AC7-4A37-B463-4CF22E7F1E9D}"/>
          </ac:graphicFrameMkLst>
        </pc:graphicFrameChg>
      </pc:sldChg>
      <pc:sldChg chg="modSp">
        <pc:chgData name="Joe Smith" userId="S::joe.smith@crisis.org.uk::339c0dfa-b3e8-40d0-9156-d00e9ede1f4e" providerId="AD" clId="Web-{5608AF86-5ADD-16F2-8A06-23F39B9E6D01}" dt="2019-05-02T15:26:16.056" v="1388" actId="20577"/>
        <pc:sldMkLst>
          <pc:docMk/>
          <pc:sldMk cId="233417837" sldId="362"/>
        </pc:sldMkLst>
        <pc:spChg chg="mod">
          <ac:chgData name="Joe Smith" userId="S::joe.smith@crisis.org.uk::339c0dfa-b3e8-40d0-9156-d00e9ede1f4e" providerId="AD" clId="Web-{5608AF86-5ADD-16F2-8A06-23F39B9E6D01}" dt="2019-05-02T15:26:16.056" v="1388" actId="20577"/>
          <ac:spMkLst>
            <pc:docMk/>
            <pc:sldMk cId="233417837" sldId="362"/>
            <ac:spMk id="3" creationId="{227CE6C8-9433-4AA7-8653-C106FB6C6FCC}"/>
          </ac:spMkLst>
        </pc:spChg>
      </pc:sldChg>
      <pc:sldChg chg="modNotes">
        <pc:chgData name="Joe Smith" userId="S::joe.smith@crisis.org.uk::339c0dfa-b3e8-40d0-9156-d00e9ede1f4e" providerId="AD" clId="Web-{5608AF86-5ADD-16F2-8A06-23F39B9E6D01}" dt="2019-05-02T14:58:05.891" v="1138"/>
        <pc:sldMkLst>
          <pc:docMk/>
          <pc:sldMk cId="1405186216" sldId="365"/>
        </pc:sldMkLst>
      </pc:sldChg>
      <pc:sldChg chg="modSp">
        <pc:chgData name="Joe Smith" userId="S::joe.smith@crisis.org.uk::339c0dfa-b3e8-40d0-9156-d00e9ede1f4e" providerId="AD" clId="Web-{5608AF86-5ADD-16F2-8A06-23F39B9E6D01}" dt="2019-05-02T14:44:39.465" v="827"/>
        <pc:sldMkLst>
          <pc:docMk/>
          <pc:sldMk cId="692308075" sldId="371"/>
        </pc:sldMkLst>
        <pc:spChg chg="mod">
          <ac:chgData name="Joe Smith" userId="S::joe.smith@crisis.org.uk::339c0dfa-b3e8-40d0-9156-d00e9ede1f4e" providerId="AD" clId="Web-{5608AF86-5ADD-16F2-8A06-23F39B9E6D01}" dt="2019-05-02T14:44:39.465" v="827"/>
          <ac:spMkLst>
            <pc:docMk/>
            <pc:sldMk cId="692308075" sldId="371"/>
            <ac:spMk id="5" creationId="{7F09B711-095E-4D23-8881-BB9471FBB217}"/>
          </ac:spMkLst>
        </pc:spChg>
      </pc:sldChg>
      <pc:sldChg chg="modSp">
        <pc:chgData name="Joe Smith" userId="S::joe.smith@crisis.org.uk::339c0dfa-b3e8-40d0-9156-d00e9ede1f4e" providerId="AD" clId="Web-{5608AF86-5ADD-16F2-8A06-23F39B9E6D01}" dt="2019-05-02T15:51:52.321" v="1873" actId="20577"/>
        <pc:sldMkLst>
          <pc:docMk/>
          <pc:sldMk cId="964143457" sldId="373"/>
        </pc:sldMkLst>
        <pc:spChg chg="mod">
          <ac:chgData name="Joe Smith" userId="S::joe.smith@crisis.org.uk::339c0dfa-b3e8-40d0-9156-d00e9ede1f4e" providerId="AD" clId="Web-{5608AF86-5ADD-16F2-8A06-23F39B9E6D01}" dt="2019-05-02T15:51:52.321" v="1873" actId="20577"/>
          <ac:spMkLst>
            <pc:docMk/>
            <pc:sldMk cId="964143457" sldId="373"/>
            <ac:spMk id="5" creationId="{00000000-0000-0000-0000-000000000000}"/>
          </ac:spMkLst>
        </pc:spChg>
      </pc:sldChg>
      <pc:sldChg chg="modNotes">
        <pc:chgData name="Joe Smith" userId="S::joe.smith@crisis.org.uk::339c0dfa-b3e8-40d0-9156-d00e9ede1f4e" providerId="AD" clId="Web-{5608AF86-5ADD-16F2-8A06-23F39B9E6D01}" dt="2019-05-02T14:58:34.407" v="1151"/>
        <pc:sldMkLst>
          <pc:docMk/>
          <pc:sldMk cId="260497230" sldId="374"/>
        </pc:sldMkLst>
      </pc:sldChg>
      <pc:sldChg chg="modSp add replId">
        <pc:chgData name="Joe Smith" userId="S::joe.smith@crisis.org.uk::339c0dfa-b3e8-40d0-9156-d00e9ede1f4e" providerId="AD" clId="Web-{5608AF86-5ADD-16F2-8A06-23F39B9E6D01}" dt="2019-05-02T15:07:37.800" v="1322"/>
        <pc:sldMkLst>
          <pc:docMk/>
          <pc:sldMk cId="1911597246" sldId="376"/>
        </pc:sldMkLst>
        <pc:graphicFrameChg chg="modGraphic">
          <ac:chgData name="Joe Smith" userId="S::joe.smith@crisis.org.uk::339c0dfa-b3e8-40d0-9156-d00e9ede1f4e" providerId="AD" clId="Web-{5608AF86-5ADD-16F2-8A06-23F39B9E6D01}" dt="2019-05-02T15:07:37.800" v="1322"/>
          <ac:graphicFrameMkLst>
            <pc:docMk/>
            <pc:sldMk cId="1911597246" sldId="376"/>
            <ac:graphicFrameMk id="4" creationId="{948FD39B-9AC7-4A37-B463-4CF22E7F1E9D}"/>
          </ac:graphicFrameMkLst>
        </pc:graphicFrameChg>
      </pc:sldChg>
    </pc:docChg>
  </pc:docChgLst>
  <pc:docChgLst>
    <pc:chgData name="Joe Smith" userId="S::joe.smith@crisis.org.uk::339c0dfa-b3e8-40d0-9156-d00e9ede1f4e" providerId="AD" clId="Web-{DAAA3A86-DF58-EBBE-A2EA-A2E1FB350B38}"/>
    <pc:docChg chg="addSld modSld sldOrd">
      <pc:chgData name="Joe Smith" userId="S::joe.smith@crisis.org.uk::339c0dfa-b3e8-40d0-9156-d00e9ede1f4e" providerId="AD" clId="Web-{DAAA3A86-DF58-EBBE-A2EA-A2E1FB350B38}" dt="2018-11-12T18:51:37.103" v="1193"/>
      <pc:docMkLst>
        <pc:docMk/>
      </pc:docMkLst>
      <pc:sldChg chg="modSp">
        <pc:chgData name="Joe Smith" userId="S::joe.smith@crisis.org.uk::339c0dfa-b3e8-40d0-9156-d00e9ede1f4e" providerId="AD" clId="Web-{DAAA3A86-DF58-EBBE-A2EA-A2E1FB350B38}" dt="2018-11-12T18:06:13.149" v="4" actId="14100"/>
        <pc:sldMkLst>
          <pc:docMk/>
          <pc:sldMk cId="1167583418" sldId="350"/>
        </pc:sldMkLst>
        <pc:spChg chg="mod">
          <ac:chgData name="Joe Smith" userId="S::joe.smith@crisis.org.uk::339c0dfa-b3e8-40d0-9156-d00e9ede1f4e" providerId="AD" clId="Web-{DAAA3A86-DF58-EBBE-A2EA-A2E1FB350B38}" dt="2018-11-12T18:06:13.149" v="4" actId="14100"/>
          <ac:spMkLst>
            <pc:docMk/>
            <pc:sldMk cId="1167583418" sldId="350"/>
            <ac:spMk id="32" creationId="{499C10EC-166D-4F48-8AD7-832B0275119E}"/>
          </ac:spMkLst>
        </pc:spChg>
      </pc:sldChg>
      <pc:sldChg chg="addSp delSp modSp add replId modNotes">
        <pc:chgData name="Joe Smith" userId="S::joe.smith@crisis.org.uk::339c0dfa-b3e8-40d0-9156-d00e9ede1f4e" providerId="AD" clId="Web-{DAAA3A86-DF58-EBBE-A2EA-A2E1FB350B38}" dt="2018-11-12T18:51:24.009" v="1192"/>
        <pc:sldMkLst>
          <pc:docMk/>
          <pc:sldMk cId="1844066504" sldId="351"/>
        </pc:sldMkLst>
        <pc:spChg chg="mod">
          <ac:chgData name="Joe Smith" userId="S::joe.smith@crisis.org.uk::339c0dfa-b3e8-40d0-9156-d00e9ede1f4e" providerId="AD" clId="Web-{DAAA3A86-DF58-EBBE-A2EA-A2E1FB350B38}" dt="2018-11-12T18:29:32.471" v="7" actId="20577"/>
          <ac:spMkLst>
            <pc:docMk/>
            <pc:sldMk cId="1844066504" sldId="351"/>
            <ac:spMk id="3" creationId="{00000000-0000-0000-0000-000000000000}"/>
          </ac:spMkLst>
        </pc:spChg>
        <pc:spChg chg="add del mod">
          <ac:chgData name="Joe Smith" userId="S::joe.smith@crisis.org.uk::339c0dfa-b3e8-40d0-9156-d00e9ede1f4e" providerId="AD" clId="Web-{DAAA3A86-DF58-EBBE-A2EA-A2E1FB350B38}" dt="2018-11-12T18:31:56.707" v="50"/>
          <ac:spMkLst>
            <pc:docMk/>
            <pc:sldMk cId="1844066504" sldId="351"/>
            <ac:spMk id="4" creationId="{C21E2B93-FD87-4B67-AC14-CB99C77B9463}"/>
          </ac:spMkLst>
        </pc:spChg>
        <pc:spChg chg="del mod">
          <ac:chgData name="Joe Smith" userId="S::joe.smith@crisis.org.uk::339c0dfa-b3e8-40d0-9156-d00e9ede1f4e" providerId="AD" clId="Web-{DAAA3A86-DF58-EBBE-A2EA-A2E1FB350B38}" dt="2018-11-12T18:31:47.894" v="46"/>
          <ac:spMkLst>
            <pc:docMk/>
            <pc:sldMk cId="1844066504" sldId="351"/>
            <ac:spMk id="5" creationId="{00000000-0000-0000-0000-000000000000}"/>
          </ac:spMkLst>
        </pc:spChg>
        <pc:spChg chg="add mod">
          <ac:chgData name="Joe Smith" userId="S::joe.smith@crisis.org.uk::339c0dfa-b3e8-40d0-9156-d00e9ede1f4e" providerId="AD" clId="Web-{DAAA3A86-DF58-EBBE-A2EA-A2E1FB350B38}" dt="2018-11-12T18:51:24.009" v="1192"/>
          <ac:spMkLst>
            <pc:docMk/>
            <pc:sldMk cId="1844066504" sldId="351"/>
            <ac:spMk id="7" creationId="{3CDE4FBD-7CED-461D-81A7-C895A8E7206B}"/>
          </ac:spMkLst>
        </pc:spChg>
      </pc:sldChg>
      <pc:sldChg chg="addSp delSp modSp add replId modNotes">
        <pc:chgData name="Joe Smith" userId="S::joe.smith@crisis.org.uk::339c0dfa-b3e8-40d0-9156-d00e9ede1f4e" providerId="AD" clId="Web-{DAAA3A86-DF58-EBBE-A2EA-A2E1FB350B38}" dt="2018-11-12T18:43:08.101" v="849"/>
        <pc:sldMkLst>
          <pc:docMk/>
          <pc:sldMk cId="4009863391" sldId="352"/>
        </pc:sldMkLst>
        <pc:spChg chg="mod">
          <ac:chgData name="Joe Smith" userId="S::joe.smith@crisis.org.uk::339c0dfa-b3e8-40d0-9156-d00e9ede1f4e" providerId="AD" clId="Web-{DAAA3A86-DF58-EBBE-A2EA-A2E1FB350B38}" dt="2018-11-12T18:36:59.192" v="515" actId="20577"/>
          <ac:spMkLst>
            <pc:docMk/>
            <pc:sldMk cId="4009863391" sldId="352"/>
            <ac:spMk id="3" creationId="{00000000-0000-0000-0000-000000000000}"/>
          </ac:spMkLst>
        </pc:spChg>
        <pc:spChg chg="add del mod">
          <ac:chgData name="Joe Smith" userId="S::joe.smith@crisis.org.uk::339c0dfa-b3e8-40d0-9156-d00e9ede1f4e" providerId="AD" clId="Web-{DAAA3A86-DF58-EBBE-A2EA-A2E1FB350B38}" dt="2018-11-12T18:43:08.101" v="849"/>
          <ac:spMkLst>
            <pc:docMk/>
            <pc:sldMk cId="4009863391" sldId="352"/>
            <ac:spMk id="4" creationId="{A0C24AB8-9F54-47BB-A67A-DCDCE7DE06A3}"/>
          </ac:spMkLst>
        </pc:spChg>
        <pc:spChg chg="del">
          <ac:chgData name="Joe Smith" userId="S::joe.smith@crisis.org.uk::339c0dfa-b3e8-40d0-9156-d00e9ede1f4e" providerId="AD" clId="Web-{DAAA3A86-DF58-EBBE-A2EA-A2E1FB350B38}" dt="2018-11-12T18:36:59.083" v="511"/>
          <ac:spMkLst>
            <pc:docMk/>
            <pc:sldMk cId="4009863391" sldId="352"/>
            <ac:spMk id="5" creationId="{00000000-0000-0000-0000-000000000000}"/>
          </ac:spMkLst>
        </pc:spChg>
      </pc:sldChg>
      <pc:sldChg chg="modSp add ord replId">
        <pc:chgData name="Joe Smith" userId="S::joe.smith@crisis.org.uk::339c0dfa-b3e8-40d0-9156-d00e9ede1f4e" providerId="AD" clId="Web-{DAAA3A86-DF58-EBBE-A2EA-A2E1FB350B38}" dt="2018-11-12T18:51:37.103" v="1193"/>
        <pc:sldMkLst>
          <pc:docMk/>
          <pc:sldMk cId="4078234301" sldId="353"/>
        </pc:sldMkLst>
        <pc:spChg chg="mod">
          <ac:chgData name="Joe Smith" userId="S::joe.smith@crisis.org.uk::339c0dfa-b3e8-40d0-9156-d00e9ede1f4e" providerId="AD" clId="Web-{DAAA3A86-DF58-EBBE-A2EA-A2E1FB350B38}" dt="2018-11-12T18:41:20.928" v="740" actId="20577"/>
          <ac:spMkLst>
            <pc:docMk/>
            <pc:sldMk cId="4078234301" sldId="353"/>
            <ac:spMk id="3" creationId="{00000000-0000-0000-0000-000000000000}"/>
          </ac:spMkLst>
        </pc:spChg>
        <pc:spChg chg="mod">
          <ac:chgData name="Joe Smith" userId="S::joe.smith@crisis.org.uk::339c0dfa-b3e8-40d0-9156-d00e9ede1f4e" providerId="AD" clId="Web-{DAAA3A86-DF58-EBBE-A2EA-A2E1FB350B38}" dt="2018-11-12T18:51:37.103" v="1193"/>
          <ac:spMkLst>
            <pc:docMk/>
            <pc:sldMk cId="4078234301" sldId="353"/>
            <ac:spMk id="7" creationId="{3CDE4FBD-7CED-461D-81A7-C895A8E7206B}"/>
          </ac:spMkLst>
        </pc:spChg>
      </pc:sldChg>
    </pc:docChg>
  </pc:docChgLst>
  <pc:docChgLst>
    <pc:chgData name="Joe Smith" userId="S::joe.smith@crisis.org.uk::339c0dfa-b3e8-40d0-9156-d00e9ede1f4e" providerId="AD" clId="Web-{60386C6A-939B-3182-7F1F-E2FEFF2FDAF8}"/>
    <pc:docChg chg="delSld modSld">
      <pc:chgData name="Joe Smith" userId="S::joe.smith@crisis.org.uk::339c0dfa-b3e8-40d0-9156-d00e9ede1f4e" providerId="AD" clId="Web-{60386C6A-939B-3182-7F1F-E2FEFF2FDAF8}" dt="2018-11-12T13:46:23.587" v="1189"/>
      <pc:docMkLst>
        <pc:docMk/>
      </pc:docMkLst>
      <pc:sldChg chg="del modNotes">
        <pc:chgData name="Joe Smith" userId="S::joe.smith@crisis.org.uk::339c0dfa-b3e8-40d0-9156-d00e9ede1f4e" providerId="AD" clId="Web-{60386C6A-939B-3182-7F1F-E2FEFF2FDAF8}" dt="2018-11-12T13:46:23.587" v="1189"/>
        <pc:sldMkLst>
          <pc:docMk/>
          <pc:sldMk cId="1482923499" sldId="260"/>
        </pc:sldMkLst>
      </pc:sldChg>
      <pc:sldChg chg="del">
        <pc:chgData name="Joe Smith" userId="S::joe.smith@crisis.org.uk::339c0dfa-b3e8-40d0-9156-d00e9ede1f4e" providerId="AD" clId="Web-{60386C6A-939B-3182-7F1F-E2FEFF2FDAF8}" dt="2018-11-12T13:42:07.913" v="1184"/>
        <pc:sldMkLst>
          <pc:docMk/>
          <pc:sldMk cId="1957795783" sldId="335"/>
        </pc:sldMkLst>
      </pc:sldChg>
      <pc:sldChg chg="del">
        <pc:chgData name="Joe Smith" userId="S::joe.smith@crisis.org.uk::339c0dfa-b3e8-40d0-9156-d00e9ede1f4e" providerId="AD" clId="Web-{60386C6A-939B-3182-7F1F-E2FEFF2FDAF8}" dt="2018-11-12T13:42:07.913" v="1182"/>
        <pc:sldMkLst>
          <pc:docMk/>
          <pc:sldMk cId="3852082656" sldId="343"/>
        </pc:sldMkLst>
      </pc:sldChg>
      <pc:sldChg chg="del">
        <pc:chgData name="Joe Smith" userId="S::joe.smith@crisis.org.uk::339c0dfa-b3e8-40d0-9156-d00e9ede1f4e" providerId="AD" clId="Web-{60386C6A-939B-3182-7F1F-E2FEFF2FDAF8}" dt="2018-11-12T13:42:07.913" v="1181"/>
        <pc:sldMkLst>
          <pc:docMk/>
          <pc:sldMk cId="2297396324" sldId="346"/>
        </pc:sldMkLst>
      </pc:sldChg>
      <pc:sldChg chg="del">
        <pc:chgData name="Joe Smith" userId="S::joe.smith@crisis.org.uk::339c0dfa-b3e8-40d0-9156-d00e9ede1f4e" providerId="AD" clId="Web-{60386C6A-939B-3182-7F1F-E2FEFF2FDAF8}" dt="2018-11-12T13:42:07.913" v="1180"/>
        <pc:sldMkLst>
          <pc:docMk/>
          <pc:sldMk cId="1886609881" sldId="347"/>
        </pc:sldMkLst>
      </pc:sldChg>
      <pc:sldChg chg="modSp">
        <pc:chgData name="Joe Smith" userId="S::joe.smith@crisis.org.uk::339c0dfa-b3e8-40d0-9156-d00e9ede1f4e" providerId="AD" clId="Web-{60386C6A-939B-3182-7F1F-E2FEFF2FDAF8}" dt="2018-11-12T12:56:24.805" v="85" actId="20577"/>
        <pc:sldMkLst>
          <pc:docMk/>
          <pc:sldMk cId="59162072" sldId="348"/>
        </pc:sldMkLst>
        <pc:spChg chg="mod">
          <ac:chgData name="Joe Smith" userId="S::joe.smith@crisis.org.uk::339c0dfa-b3e8-40d0-9156-d00e9ede1f4e" providerId="AD" clId="Web-{60386C6A-939B-3182-7F1F-E2FEFF2FDAF8}" dt="2018-11-12T12:56:24.805" v="85" actId="20577"/>
          <ac:spMkLst>
            <pc:docMk/>
            <pc:sldMk cId="59162072" sldId="348"/>
            <ac:spMk id="5" creationId="{00000000-0000-0000-0000-000000000000}"/>
          </ac:spMkLst>
        </pc:spChg>
      </pc:sldChg>
      <pc:sldChg chg="del">
        <pc:chgData name="Joe Smith" userId="S::joe.smith@crisis.org.uk::339c0dfa-b3e8-40d0-9156-d00e9ede1f4e" providerId="AD" clId="Web-{60386C6A-939B-3182-7F1F-E2FEFF2FDAF8}" dt="2018-11-12T13:42:07.913" v="1183"/>
        <pc:sldMkLst>
          <pc:docMk/>
          <pc:sldMk cId="3841229823" sldId="349"/>
        </pc:sldMkLst>
      </pc:sldChg>
      <pc:sldChg chg="addSp modSp">
        <pc:chgData name="Joe Smith" userId="S::joe.smith@crisis.org.uk::339c0dfa-b3e8-40d0-9156-d00e9ede1f4e" providerId="AD" clId="Web-{60386C6A-939B-3182-7F1F-E2FEFF2FDAF8}" dt="2018-11-12T13:41:54.459" v="1179" actId="1076"/>
        <pc:sldMkLst>
          <pc:docMk/>
          <pc:sldMk cId="1167583418" sldId="350"/>
        </pc:sldMkLst>
        <pc:spChg chg="add mod">
          <ac:chgData name="Joe Smith" userId="S::joe.smith@crisis.org.uk::339c0dfa-b3e8-40d0-9156-d00e9ede1f4e" providerId="AD" clId="Web-{60386C6A-939B-3182-7F1F-E2FEFF2FDAF8}" dt="2018-11-12T13:38:59.228" v="1046" actId="1076"/>
          <ac:spMkLst>
            <pc:docMk/>
            <pc:sldMk cId="1167583418" sldId="350"/>
            <ac:spMk id="2" creationId="{1B870DE0-7146-46D9-A163-DFC532B21BC5}"/>
          </ac:spMkLst>
        </pc:spChg>
        <pc:spChg chg="add mod">
          <ac:chgData name="Joe Smith" userId="S::joe.smith@crisis.org.uk::339c0dfa-b3e8-40d0-9156-d00e9ede1f4e" providerId="AD" clId="Web-{60386C6A-939B-3182-7F1F-E2FEFF2FDAF8}" dt="2018-11-12T13:41:44.021" v="1177" actId="1076"/>
          <ac:spMkLst>
            <pc:docMk/>
            <pc:sldMk cId="1167583418" sldId="350"/>
            <ac:spMk id="4" creationId="{170D3B28-D601-424E-8921-8A17397ECDD9}"/>
          </ac:spMkLst>
        </pc:spChg>
        <pc:spChg chg="mod">
          <ac:chgData name="Joe Smith" userId="S::joe.smith@crisis.org.uk::339c0dfa-b3e8-40d0-9156-d00e9ede1f4e" providerId="AD" clId="Web-{60386C6A-939B-3182-7F1F-E2FEFF2FDAF8}" dt="2018-11-12T13:13:59.220" v="321" actId="1076"/>
          <ac:spMkLst>
            <pc:docMk/>
            <pc:sldMk cId="1167583418" sldId="350"/>
            <ac:spMk id="15" creationId="{6D09A788-2D3D-45D3-B370-46A2A88BCA53}"/>
          </ac:spMkLst>
        </pc:spChg>
        <pc:spChg chg="mod">
          <ac:chgData name="Joe Smith" userId="S::joe.smith@crisis.org.uk::339c0dfa-b3e8-40d0-9156-d00e9ede1f4e" providerId="AD" clId="Web-{60386C6A-939B-3182-7F1F-E2FEFF2FDAF8}" dt="2018-11-12T13:22:30.677" v="551" actId="1076"/>
          <ac:spMkLst>
            <pc:docMk/>
            <pc:sldMk cId="1167583418" sldId="350"/>
            <ac:spMk id="16" creationId="{56AA9791-B308-4CF0-AE83-D580977B7CD8}"/>
          </ac:spMkLst>
        </pc:spChg>
        <pc:spChg chg="mod">
          <ac:chgData name="Joe Smith" userId="S::joe.smith@crisis.org.uk::339c0dfa-b3e8-40d0-9156-d00e9ede1f4e" providerId="AD" clId="Web-{60386C6A-939B-3182-7F1F-E2FEFF2FDAF8}" dt="2018-11-12T13:36:43.579" v="954" actId="1076"/>
          <ac:spMkLst>
            <pc:docMk/>
            <pc:sldMk cId="1167583418" sldId="350"/>
            <ac:spMk id="17" creationId="{36341972-97A3-4076-AF15-35C5869278C5}"/>
          </ac:spMkLst>
        </pc:spChg>
        <pc:spChg chg="mod">
          <ac:chgData name="Joe Smith" userId="S::joe.smith@crisis.org.uk::339c0dfa-b3e8-40d0-9156-d00e9ede1f4e" providerId="AD" clId="Web-{60386C6A-939B-3182-7F1F-E2FEFF2FDAF8}" dt="2018-11-12T13:39:14.917" v="1048" actId="1076"/>
          <ac:spMkLst>
            <pc:docMk/>
            <pc:sldMk cId="1167583418" sldId="350"/>
            <ac:spMk id="18" creationId="{5E0881A1-1C4A-43D1-A923-3AF7075936E1}"/>
          </ac:spMkLst>
        </pc:spChg>
        <pc:spChg chg="mod">
          <ac:chgData name="Joe Smith" userId="S::joe.smith@crisis.org.uk::339c0dfa-b3e8-40d0-9156-d00e9ede1f4e" providerId="AD" clId="Web-{60386C6A-939B-3182-7F1F-E2FEFF2FDAF8}" dt="2018-11-12T13:19:20.695" v="468" actId="1076"/>
          <ac:spMkLst>
            <pc:docMk/>
            <pc:sldMk cId="1167583418" sldId="350"/>
            <ac:spMk id="20" creationId="{7437ED98-AE0B-42F0-8D2C-A4A22733D0DE}"/>
          </ac:spMkLst>
        </pc:spChg>
        <pc:spChg chg="mod">
          <ac:chgData name="Joe Smith" userId="S::joe.smith@crisis.org.uk::339c0dfa-b3e8-40d0-9156-d00e9ede1f4e" providerId="AD" clId="Web-{60386C6A-939B-3182-7F1F-E2FEFF2FDAF8}" dt="2018-11-12T13:19:38.337" v="475" actId="1076"/>
          <ac:spMkLst>
            <pc:docMk/>
            <pc:sldMk cId="1167583418" sldId="350"/>
            <ac:spMk id="21" creationId="{F1097E1F-5FF3-4860-B54A-D6E810E4FC09}"/>
          </ac:spMkLst>
        </pc:spChg>
        <pc:spChg chg="mod">
          <ac:chgData name="Joe Smith" userId="S::joe.smith@crisis.org.uk::339c0dfa-b3e8-40d0-9156-d00e9ede1f4e" providerId="AD" clId="Web-{60386C6A-939B-3182-7F1F-E2FEFF2FDAF8}" dt="2018-11-12T13:19:20.789" v="469" actId="1076"/>
          <ac:spMkLst>
            <pc:docMk/>
            <pc:sldMk cId="1167583418" sldId="350"/>
            <ac:spMk id="23" creationId="{B47EAC2B-6926-48E2-B7BF-106B4AE0B3E3}"/>
          </ac:spMkLst>
        </pc:spChg>
        <pc:spChg chg="mod">
          <ac:chgData name="Joe Smith" userId="S::joe.smith@crisis.org.uk::339c0dfa-b3e8-40d0-9156-d00e9ede1f4e" providerId="AD" clId="Web-{60386C6A-939B-3182-7F1F-E2FEFF2FDAF8}" dt="2018-11-12T13:19:34.681" v="474" actId="1076"/>
          <ac:spMkLst>
            <pc:docMk/>
            <pc:sldMk cId="1167583418" sldId="350"/>
            <ac:spMk id="24" creationId="{0E8AA834-61F5-4ED0-B2E8-354069ABD077}"/>
          </ac:spMkLst>
        </pc:spChg>
        <pc:spChg chg="mod">
          <ac:chgData name="Joe Smith" userId="S::joe.smith@crisis.org.uk::339c0dfa-b3e8-40d0-9156-d00e9ede1f4e" providerId="AD" clId="Web-{60386C6A-939B-3182-7F1F-E2FEFF2FDAF8}" dt="2018-11-12T13:19:49.432" v="476" actId="1076"/>
          <ac:spMkLst>
            <pc:docMk/>
            <pc:sldMk cId="1167583418" sldId="350"/>
            <ac:spMk id="25" creationId="{DCA12D27-C0BB-4174-8D49-5547A4EDFA66}"/>
          </ac:spMkLst>
        </pc:spChg>
        <pc:spChg chg="mod">
          <ac:chgData name="Joe Smith" userId="S::joe.smith@crisis.org.uk::339c0dfa-b3e8-40d0-9156-d00e9ede1f4e" providerId="AD" clId="Web-{60386C6A-939B-3182-7F1F-E2FEFF2FDAF8}" dt="2018-11-12T13:24:27.482" v="603" actId="1076"/>
          <ac:spMkLst>
            <pc:docMk/>
            <pc:sldMk cId="1167583418" sldId="350"/>
            <ac:spMk id="26" creationId="{35824E07-1821-4A91-9A43-D20DD1F75CD6}"/>
          </ac:spMkLst>
        </pc:spChg>
        <pc:spChg chg="mod">
          <ac:chgData name="Joe Smith" userId="S::joe.smith@crisis.org.uk::339c0dfa-b3e8-40d0-9156-d00e9ede1f4e" providerId="AD" clId="Web-{60386C6A-939B-3182-7F1F-E2FEFF2FDAF8}" dt="2018-11-12T13:36:28.999" v="951" actId="1076"/>
          <ac:spMkLst>
            <pc:docMk/>
            <pc:sldMk cId="1167583418" sldId="350"/>
            <ac:spMk id="27" creationId="{70F0E1DD-0F2B-4A91-A316-EC61736EC6CD}"/>
          </ac:spMkLst>
        </pc:spChg>
        <pc:spChg chg="mod">
          <ac:chgData name="Joe Smith" userId="S::joe.smith@crisis.org.uk::339c0dfa-b3e8-40d0-9156-d00e9ede1f4e" providerId="AD" clId="Web-{60386C6A-939B-3182-7F1F-E2FEFF2FDAF8}" dt="2018-11-12T13:36:38.281" v="952" actId="1076"/>
          <ac:spMkLst>
            <pc:docMk/>
            <pc:sldMk cId="1167583418" sldId="350"/>
            <ac:spMk id="28" creationId="{6FA2BD95-471A-471F-9D53-E0CEFF8291A8}"/>
          </ac:spMkLst>
        </pc:spChg>
        <pc:spChg chg="add mod">
          <ac:chgData name="Joe Smith" userId="S::joe.smith@crisis.org.uk::339c0dfa-b3e8-40d0-9156-d00e9ede1f4e" providerId="AD" clId="Web-{60386C6A-939B-3182-7F1F-E2FEFF2FDAF8}" dt="2018-11-12T13:41:54.459" v="1179" actId="1076"/>
          <ac:spMkLst>
            <pc:docMk/>
            <pc:sldMk cId="1167583418" sldId="350"/>
            <ac:spMk id="29" creationId="{C1AE0BBC-B914-433E-B3AF-6A4C799AB6D6}"/>
          </ac:spMkLst>
        </pc:spChg>
        <pc:spChg chg="add mod">
          <ac:chgData name="Joe Smith" userId="S::joe.smith@crisis.org.uk::339c0dfa-b3e8-40d0-9156-d00e9ede1f4e" providerId="AD" clId="Web-{60386C6A-939B-3182-7F1F-E2FEFF2FDAF8}" dt="2018-11-12T13:28:38.202" v="754" actId="1076"/>
          <ac:spMkLst>
            <pc:docMk/>
            <pc:sldMk cId="1167583418" sldId="350"/>
            <ac:spMk id="30" creationId="{79674DC3-C843-414C-9614-5C306252DB73}"/>
          </ac:spMkLst>
        </pc:spChg>
        <pc:spChg chg="add mod">
          <ac:chgData name="Joe Smith" userId="S::joe.smith@crisis.org.uk::339c0dfa-b3e8-40d0-9156-d00e9ede1f4e" providerId="AD" clId="Web-{60386C6A-939B-3182-7F1F-E2FEFF2FDAF8}" dt="2018-11-12T13:30:13.833" v="829" actId="20577"/>
          <ac:spMkLst>
            <pc:docMk/>
            <pc:sldMk cId="1167583418" sldId="350"/>
            <ac:spMk id="31" creationId="{CDAB5011-A5F0-43EE-9211-D904F8388F06}"/>
          </ac:spMkLst>
        </pc:spChg>
        <pc:spChg chg="add mod">
          <ac:chgData name="Joe Smith" userId="S::joe.smith@crisis.org.uk::339c0dfa-b3e8-40d0-9156-d00e9ede1f4e" providerId="AD" clId="Web-{60386C6A-939B-3182-7F1F-E2FEFF2FDAF8}" dt="2018-11-12T13:41:48.740" v="1178" actId="1076"/>
          <ac:spMkLst>
            <pc:docMk/>
            <pc:sldMk cId="1167583418" sldId="350"/>
            <ac:spMk id="32" creationId="{499C10EC-166D-4F48-8AD7-832B0275119E}"/>
          </ac:spMkLst>
        </pc:spChg>
        <pc:picChg chg="mod">
          <ac:chgData name="Joe Smith" userId="S::joe.smith@crisis.org.uk::339c0dfa-b3e8-40d0-9156-d00e9ede1f4e" providerId="AD" clId="Web-{60386C6A-939B-3182-7F1F-E2FEFF2FDAF8}" dt="2018-11-12T13:13:59.111" v="320" actId="1076"/>
          <ac:picMkLst>
            <pc:docMk/>
            <pc:sldMk cId="1167583418" sldId="350"/>
            <ac:picMk id="6" creationId="{00D31C0E-0A9E-4F5D-90F9-DC2E85408FA7}"/>
          </ac:picMkLst>
        </pc:picChg>
        <pc:picChg chg="mod">
          <ac:chgData name="Joe Smith" userId="S::joe.smith@crisis.org.uk::339c0dfa-b3e8-40d0-9156-d00e9ede1f4e" providerId="AD" clId="Web-{60386C6A-939B-3182-7F1F-E2FEFF2FDAF8}" dt="2018-11-12T13:22:30.536" v="550" actId="1076"/>
          <ac:picMkLst>
            <pc:docMk/>
            <pc:sldMk cId="1167583418" sldId="350"/>
            <ac:picMk id="8" creationId="{75ABF16E-6BE6-4F72-A106-01486C08F498}"/>
          </ac:picMkLst>
        </pc:picChg>
        <pc:picChg chg="mod">
          <ac:chgData name="Joe Smith" userId="S::joe.smith@crisis.org.uk::339c0dfa-b3e8-40d0-9156-d00e9ede1f4e" providerId="AD" clId="Web-{60386C6A-939B-3182-7F1F-E2FEFF2FDAF8}" dt="2018-11-12T13:36:43.469" v="953" actId="1076"/>
          <ac:picMkLst>
            <pc:docMk/>
            <pc:sldMk cId="1167583418" sldId="350"/>
            <ac:picMk id="10" creationId="{EB30581D-AD4E-4F3C-A815-43CA979847D1}"/>
          </ac:picMkLst>
        </pc:picChg>
        <pc:picChg chg="mod">
          <ac:chgData name="Joe Smith" userId="S::joe.smith@crisis.org.uk::339c0dfa-b3e8-40d0-9156-d00e9ede1f4e" providerId="AD" clId="Web-{60386C6A-939B-3182-7F1F-E2FEFF2FDAF8}" dt="2018-11-12T13:39:18.261" v="1049" actId="1076"/>
          <ac:picMkLst>
            <pc:docMk/>
            <pc:sldMk cId="1167583418" sldId="350"/>
            <ac:picMk id="12" creationId="{1A033F53-9E4E-4670-BC9D-98B878286EF1}"/>
          </ac:picMkLst>
        </pc:picChg>
      </pc:sldChg>
      <pc:sldChg chg="del">
        <pc:chgData name="Joe Smith" userId="S::joe.smith@crisis.org.uk::339c0dfa-b3e8-40d0-9156-d00e9ede1f4e" providerId="AD" clId="Web-{60386C6A-939B-3182-7F1F-E2FEFF2FDAF8}" dt="2018-11-12T13:42:07.929" v="1186"/>
        <pc:sldMkLst>
          <pc:docMk/>
          <pc:sldMk cId="1163701667" sldId="351"/>
        </pc:sldMkLst>
      </pc:sldChg>
      <pc:sldChg chg="del">
        <pc:chgData name="Joe Smith" userId="S::joe.smith@crisis.org.uk::339c0dfa-b3e8-40d0-9156-d00e9ede1f4e" providerId="AD" clId="Web-{60386C6A-939B-3182-7F1F-E2FEFF2FDAF8}" dt="2018-11-12T13:42:07.913" v="1185"/>
        <pc:sldMkLst>
          <pc:docMk/>
          <pc:sldMk cId="1523705911" sldId="352"/>
        </pc:sldMkLst>
      </pc:sldChg>
    </pc:docChg>
  </pc:docChgLst>
  <pc:docChgLst>
    <pc:chgData name="Joe Smith" userId="S::joe.smith@crisis.org.uk::339c0dfa-b3e8-40d0-9156-d00e9ede1f4e" providerId="AD" clId="Web-{16A1D8B8-F066-1F3B-4F71-2C57BEAE5F13}"/>
    <pc:docChg chg="modSld">
      <pc:chgData name="Joe Smith" userId="S::joe.smith@crisis.org.uk::339c0dfa-b3e8-40d0-9156-d00e9ede1f4e" providerId="AD" clId="Web-{16A1D8B8-F066-1F3B-4F71-2C57BEAE5F13}" dt="2019-02-20T17:29:19.586" v="1" actId="1076"/>
      <pc:docMkLst>
        <pc:docMk/>
      </pc:docMkLst>
      <pc:sldChg chg="modSp">
        <pc:chgData name="Joe Smith" userId="S::joe.smith@crisis.org.uk::339c0dfa-b3e8-40d0-9156-d00e9ede1f4e" providerId="AD" clId="Web-{16A1D8B8-F066-1F3B-4F71-2C57BEAE5F13}" dt="2019-02-20T17:29:19.586" v="1" actId="1076"/>
        <pc:sldMkLst>
          <pc:docMk/>
          <pc:sldMk cId="4009863391" sldId="352"/>
        </pc:sldMkLst>
        <pc:spChg chg="mod">
          <ac:chgData name="Joe Smith" userId="S::joe.smith@crisis.org.uk::339c0dfa-b3e8-40d0-9156-d00e9ede1f4e" providerId="AD" clId="Web-{16A1D8B8-F066-1F3B-4F71-2C57BEAE5F13}" dt="2019-02-20T17:29:19.586" v="1" actId="1076"/>
          <ac:spMkLst>
            <pc:docMk/>
            <pc:sldMk cId="4009863391" sldId="352"/>
            <ac:spMk id="15" creationId="{A1E8E82D-24C0-4C38-8C3B-6C00502924CE}"/>
          </ac:spMkLst>
        </pc:spChg>
      </pc:sldChg>
    </pc:docChg>
  </pc:docChgLst>
  <pc:docChgLst>
    <pc:chgData name="Joe Smith" userId="S::joe.smith@crisis.org.uk::339c0dfa-b3e8-40d0-9156-d00e9ede1f4e" providerId="AD" clId="Web-{98A497DD-612B-862B-F10B-B5F3021B6D21}"/>
    <pc:docChg chg="modSld">
      <pc:chgData name="Joe Smith" userId="S::joe.smith@crisis.org.uk::339c0dfa-b3e8-40d0-9156-d00e9ede1f4e" providerId="AD" clId="Web-{98A497DD-612B-862B-F10B-B5F3021B6D21}" dt="2018-12-19T11:43:31.089" v="21" actId="20577"/>
      <pc:docMkLst>
        <pc:docMk/>
      </pc:docMkLst>
      <pc:sldChg chg="modSp">
        <pc:chgData name="Joe Smith" userId="S::joe.smith@crisis.org.uk::339c0dfa-b3e8-40d0-9156-d00e9ede1f4e" providerId="AD" clId="Web-{98A497DD-612B-862B-F10B-B5F3021B6D21}" dt="2018-12-19T11:43:31.089" v="20" actId="20577"/>
        <pc:sldMkLst>
          <pc:docMk/>
          <pc:sldMk cId="1167583418" sldId="350"/>
        </pc:sldMkLst>
        <pc:spChg chg="mod">
          <ac:chgData name="Joe Smith" userId="S::joe.smith@crisis.org.uk::339c0dfa-b3e8-40d0-9156-d00e9ede1f4e" providerId="AD" clId="Web-{98A497DD-612B-862B-F10B-B5F3021B6D21}" dt="2018-12-19T11:43:31.089" v="20" actId="20577"/>
          <ac:spMkLst>
            <pc:docMk/>
            <pc:sldMk cId="1167583418" sldId="350"/>
            <ac:spMk id="31" creationId="{CDAB5011-A5F0-43EE-9211-D904F8388F06}"/>
          </ac:spMkLst>
        </pc:spChg>
      </pc:sldChg>
    </pc:docChg>
  </pc:docChgLst>
  <pc:docChgLst>
    <pc:chgData name="Joe Smith" userId="S::joe.smith@crisis.org.uk::339c0dfa-b3e8-40d0-9156-d00e9ede1f4e" providerId="AD" clId="Web-{761F1C49-06B0-7454-3BD4-0528F5918750}"/>
    <pc:docChg chg="modSld">
      <pc:chgData name="Joe Smith" userId="S::joe.smith@crisis.org.uk::339c0dfa-b3e8-40d0-9156-d00e9ede1f4e" providerId="AD" clId="Web-{761F1C49-06B0-7454-3BD4-0528F5918750}" dt="2018-11-19T11:26:38.761" v="19" actId="20577"/>
      <pc:docMkLst>
        <pc:docMk/>
      </pc:docMkLst>
      <pc:sldChg chg="addSp modSp">
        <pc:chgData name="Joe Smith" userId="S::joe.smith@crisis.org.uk::339c0dfa-b3e8-40d0-9156-d00e9ede1f4e" providerId="AD" clId="Web-{761F1C49-06B0-7454-3BD4-0528F5918750}" dt="2018-11-19T11:26:37.152" v="17" actId="20577"/>
        <pc:sldMkLst>
          <pc:docMk/>
          <pc:sldMk cId="4009863391" sldId="352"/>
        </pc:sldMkLst>
        <pc:spChg chg="add mod">
          <ac:chgData name="Joe Smith" userId="S::joe.smith@crisis.org.uk::339c0dfa-b3e8-40d0-9156-d00e9ede1f4e" providerId="AD" clId="Web-{761F1C49-06B0-7454-3BD4-0528F5918750}" dt="2018-11-19T11:26:37.152" v="17" actId="20577"/>
          <ac:spMkLst>
            <pc:docMk/>
            <pc:sldMk cId="4009863391" sldId="352"/>
            <ac:spMk id="20" creationId="{9DFD7A4B-6002-497E-A5C6-5820510580EA}"/>
          </ac:spMkLst>
        </pc:spChg>
      </pc:sldChg>
    </pc:docChg>
  </pc:docChgLst>
  <pc:docChgLst>
    <pc:chgData name="Joe Smith" userId="S::joe.smith@crisis.org.uk::339c0dfa-b3e8-40d0-9156-d00e9ede1f4e" providerId="AD" clId="Web-{59C9432D-38A3-DB34-62C2-E2850185F020}"/>
    <pc:docChg chg="modSld">
      <pc:chgData name="Joe Smith" userId="S::joe.smith@crisis.org.uk::339c0dfa-b3e8-40d0-9156-d00e9ede1f4e" providerId="AD" clId="Web-{59C9432D-38A3-DB34-62C2-E2850185F020}" dt="2019-07-31T14:20:50.392" v="8" actId="20577"/>
      <pc:docMkLst>
        <pc:docMk/>
      </pc:docMkLst>
      <pc:sldChg chg="modSp">
        <pc:chgData name="Joe Smith" userId="S::joe.smith@crisis.org.uk::339c0dfa-b3e8-40d0-9156-d00e9ede1f4e" providerId="AD" clId="Web-{59C9432D-38A3-DB34-62C2-E2850185F020}" dt="2019-07-31T14:19:58.814" v="2" actId="20577"/>
        <pc:sldMkLst>
          <pc:docMk/>
          <pc:sldMk cId="2015437338" sldId="364"/>
        </pc:sldMkLst>
        <pc:spChg chg="mod">
          <ac:chgData name="Joe Smith" userId="S::joe.smith@crisis.org.uk::339c0dfa-b3e8-40d0-9156-d00e9ede1f4e" providerId="AD" clId="Web-{59C9432D-38A3-DB34-62C2-E2850185F020}" dt="2019-07-31T14:19:58.814" v="2" actId="20577"/>
          <ac:spMkLst>
            <pc:docMk/>
            <pc:sldMk cId="2015437338" sldId="364"/>
            <ac:spMk id="29" creationId="{63499A18-584F-4566-909F-E4BC0718A6DB}"/>
          </ac:spMkLst>
        </pc:spChg>
      </pc:sldChg>
      <pc:sldChg chg="modSp">
        <pc:chgData name="Joe Smith" userId="S::joe.smith@crisis.org.uk::339c0dfa-b3e8-40d0-9156-d00e9ede1f4e" providerId="AD" clId="Web-{59C9432D-38A3-DB34-62C2-E2850185F020}" dt="2019-07-31T14:20:50.392" v="8" actId="20577"/>
        <pc:sldMkLst>
          <pc:docMk/>
          <pc:sldMk cId="2248757275" sldId="378"/>
        </pc:sldMkLst>
        <pc:spChg chg="mod">
          <ac:chgData name="Joe Smith" userId="S::joe.smith@crisis.org.uk::339c0dfa-b3e8-40d0-9156-d00e9ede1f4e" providerId="AD" clId="Web-{59C9432D-38A3-DB34-62C2-E2850185F020}" dt="2019-07-31T14:20:50.392" v="8" actId="20577"/>
          <ac:spMkLst>
            <pc:docMk/>
            <pc:sldMk cId="2248757275" sldId="378"/>
            <ac:spMk id="15" creationId="{2262E8D8-245A-4269-819E-480B2F02B311}"/>
          </ac:spMkLst>
        </pc:spChg>
      </pc:sldChg>
    </pc:docChg>
  </pc:docChgLst>
  <pc:docChgLst>
    <pc:chgData name="Joe Smith" userId="S::joe.smith@crisis.org.uk::339c0dfa-b3e8-40d0-9156-d00e9ede1f4e" providerId="AD" clId="Web-{FD2CA35F-172D-697D-A6C8-7463F2432072}"/>
    <pc:docChg chg="modSld">
      <pc:chgData name="Joe Smith" userId="S::joe.smith@crisis.org.uk::339c0dfa-b3e8-40d0-9156-d00e9ede1f4e" providerId="AD" clId="Web-{FD2CA35F-172D-697D-A6C8-7463F2432072}" dt="2019-04-29T14:17:08.067" v="2199"/>
      <pc:docMkLst>
        <pc:docMk/>
      </pc:docMkLst>
      <pc:sldChg chg="addSp modSp modNotes">
        <pc:chgData name="Joe Smith" userId="S::joe.smith@crisis.org.uk::339c0dfa-b3e8-40d0-9156-d00e9ede1f4e" providerId="AD" clId="Web-{FD2CA35F-172D-697D-A6C8-7463F2432072}" dt="2019-04-29T14:16:48.223" v="2196"/>
        <pc:sldMkLst>
          <pc:docMk/>
          <pc:sldMk cId="1844066504" sldId="351"/>
        </pc:sldMkLst>
        <pc:spChg chg="mod">
          <ac:chgData name="Joe Smith" userId="S::joe.smith@crisis.org.uk::339c0dfa-b3e8-40d0-9156-d00e9ede1f4e" providerId="AD" clId="Web-{FD2CA35F-172D-697D-A6C8-7463F2432072}" dt="2019-04-29T13:35:01.108" v="33" actId="1076"/>
          <ac:spMkLst>
            <pc:docMk/>
            <pc:sldMk cId="1844066504" sldId="351"/>
            <ac:spMk id="2" creationId="{42C8274A-D3B2-42F4-BC61-00B571B264C2}"/>
          </ac:spMkLst>
        </pc:spChg>
        <pc:spChg chg="mod">
          <ac:chgData name="Joe Smith" userId="S::joe.smith@crisis.org.uk::339c0dfa-b3e8-40d0-9156-d00e9ede1f4e" providerId="AD" clId="Web-{FD2CA35F-172D-697D-A6C8-7463F2432072}" dt="2019-04-29T13:37:03.608" v="42" actId="20577"/>
          <ac:spMkLst>
            <pc:docMk/>
            <pc:sldMk cId="1844066504" sldId="351"/>
            <ac:spMk id="3" creationId="{00000000-0000-0000-0000-000000000000}"/>
          </ac:spMkLst>
        </pc:spChg>
        <pc:graphicFrameChg chg="add mod modGraphic">
          <ac:chgData name="Joe Smith" userId="S::joe.smith@crisis.org.uk::339c0dfa-b3e8-40d0-9156-d00e9ede1f4e" providerId="AD" clId="Web-{FD2CA35F-172D-697D-A6C8-7463F2432072}" dt="2019-04-29T14:16:48.223" v="2196"/>
          <ac:graphicFrameMkLst>
            <pc:docMk/>
            <pc:sldMk cId="1844066504" sldId="351"/>
            <ac:graphicFrameMk id="4" creationId="{948FD39B-9AC7-4A37-B463-4CF22E7F1E9D}"/>
          </ac:graphicFrameMkLst>
        </pc:graphicFrameChg>
      </pc:sldChg>
      <pc:sldChg chg="modNotes">
        <pc:chgData name="Joe Smith" userId="S::joe.smith@crisis.org.uk::339c0dfa-b3e8-40d0-9156-d00e9ede1f4e" providerId="AD" clId="Web-{FD2CA35F-172D-697D-A6C8-7463F2432072}" dt="2019-04-29T13:33:13.842" v="12"/>
        <pc:sldMkLst>
          <pc:docMk/>
          <pc:sldMk cId="4082098992" sldId="358"/>
        </pc:sldMkLst>
      </pc:sldChg>
      <pc:sldChg chg="modNotes">
        <pc:chgData name="Joe Smith" userId="S::joe.smith@crisis.org.uk::339c0dfa-b3e8-40d0-9156-d00e9ede1f4e" providerId="AD" clId="Web-{FD2CA35F-172D-697D-A6C8-7463F2432072}" dt="2019-04-29T13:33:09.795" v="11"/>
        <pc:sldMkLst>
          <pc:docMk/>
          <pc:sldMk cId="233417837" sldId="362"/>
        </pc:sldMkLst>
      </pc:sldChg>
      <pc:sldChg chg="modNotes">
        <pc:chgData name="Joe Smith" userId="S::joe.smith@crisis.org.uk::339c0dfa-b3e8-40d0-9156-d00e9ede1f4e" providerId="AD" clId="Web-{FD2CA35F-172D-697D-A6C8-7463F2432072}" dt="2019-04-29T13:35:38.624" v="34"/>
        <pc:sldMkLst>
          <pc:docMk/>
          <pc:sldMk cId="2015437338" sldId="364"/>
        </pc:sldMkLst>
      </pc:sldChg>
      <pc:sldChg chg="modNotes">
        <pc:chgData name="Joe Smith" userId="S::joe.smith@crisis.org.uk::339c0dfa-b3e8-40d0-9156-d00e9ede1f4e" providerId="AD" clId="Web-{FD2CA35F-172D-697D-A6C8-7463F2432072}" dt="2019-04-29T14:17:08.067" v="2199"/>
        <pc:sldMkLst>
          <pc:docMk/>
          <pc:sldMk cId="1405186216" sldId="365"/>
        </pc:sldMkLst>
      </pc:sldChg>
      <pc:sldChg chg="modSp">
        <pc:chgData name="Joe Smith" userId="S::joe.smith@crisis.org.uk::339c0dfa-b3e8-40d0-9156-d00e9ede1f4e" providerId="AD" clId="Web-{FD2CA35F-172D-697D-A6C8-7463F2432072}" dt="2019-04-29T13:35:56.421" v="35"/>
        <pc:sldMkLst>
          <pc:docMk/>
          <pc:sldMk cId="1877796209" sldId="366"/>
        </pc:sldMkLst>
        <pc:spChg chg="mod">
          <ac:chgData name="Joe Smith" userId="S::joe.smith@crisis.org.uk::339c0dfa-b3e8-40d0-9156-d00e9ede1f4e" providerId="AD" clId="Web-{FD2CA35F-172D-697D-A6C8-7463F2432072}" dt="2019-04-29T13:35:56.421" v="35"/>
          <ac:spMkLst>
            <pc:docMk/>
            <pc:sldMk cId="1877796209" sldId="366"/>
            <ac:spMk id="2" creationId="{C39DBB40-7A2B-4C19-9FBE-A35848FBE8B3}"/>
          </ac:spMkLst>
        </pc:spChg>
      </pc:sldChg>
      <pc:sldChg chg="modSp">
        <pc:chgData name="Joe Smith" userId="S::joe.smith@crisis.org.uk::339c0dfa-b3e8-40d0-9156-d00e9ede1f4e" providerId="AD" clId="Web-{FD2CA35F-172D-697D-A6C8-7463F2432072}" dt="2019-04-29T13:36:08.374" v="37"/>
        <pc:sldMkLst>
          <pc:docMk/>
          <pc:sldMk cId="692308075" sldId="371"/>
        </pc:sldMkLst>
        <pc:spChg chg="mod">
          <ac:chgData name="Joe Smith" userId="S::joe.smith@crisis.org.uk::339c0dfa-b3e8-40d0-9156-d00e9ede1f4e" providerId="AD" clId="Web-{FD2CA35F-172D-697D-A6C8-7463F2432072}" dt="2019-04-29T13:36:08.374" v="37"/>
          <ac:spMkLst>
            <pc:docMk/>
            <pc:sldMk cId="692308075" sldId="371"/>
            <ac:spMk id="5" creationId="{7F09B711-095E-4D23-8881-BB9471FBB217}"/>
          </ac:spMkLst>
        </pc:spChg>
      </pc:sldChg>
      <pc:sldChg chg="modSp">
        <pc:chgData name="Joe Smith" userId="S::joe.smith@crisis.org.uk::339c0dfa-b3e8-40d0-9156-d00e9ede1f4e" providerId="AD" clId="Web-{FD2CA35F-172D-697D-A6C8-7463F2432072}" dt="2019-04-29T13:53:53.204" v="875" actId="20577"/>
        <pc:sldMkLst>
          <pc:docMk/>
          <pc:sldMk cId="964143457" sldId="373"/>
        </pc:sldMkLst>
        <pc:spChg chg="mod">
          <ac:chgData name="Joe Smith" userId="S::joe.smith@crisis.org.uk::339c0dfa-b3e8-40d0-9156-d00e9ede1f4e" providerId="AD" clId="Web-{FD2CA35F-172D-697D-A6C8-7463F2432072}" dt="2019-04-29T13:53:53.204" v="875" actId="20577"/>
          <ac:spMkLst>
            <pc:docMk/>
            <pc:sldMk cId="964143457" sldId="373"/>
            <ac:spMk id="5" creationId="{00000000-0000-0000-0000-000000000000}"/>
          </ac:spMkLst>
        </pc:spChg>
      </pc:sldChg>
      <pc:sldChg chg="modNotes">
        <pc:chgData name="Joe Smith" userId="S::joe.smith@crisis.org.uk::339c0dfa-b3e8-40d0-9156-d00e9ede1f4e" providerId="AD" clId="Web-{FD2CA35F-172D-697D-A6C8-7463F2432072}" dt="2019-04-29T13:55:13.204" v="932"/>
        <pc:sldMkLst>
          <pc:docMk/>
          <pc:sldMk cId="260497230" sldId="374"/>
        </pc:sldMkLst>
      </pc:sldChg>
    </pc:docChg>
  </pc:docChgLst>
  <pc:docChgLst>
    <pc:chgData name="Joe Smith" userId="S::joe.smith@crisis.org.uk::339c0dfa-b3e8-40d0-9156-d00e9ede1f4e" providerId="AD" clId="Web-{53090F82-9553-B3C7-2718-A8539B756CAA}"/>
    <pc:docChg chg="modSld">
      <pc:chgData name="Joe Smith" userId="S::joe.smith@crisis.org.uk::339c0dfa-b3e8-40d0-9156-d00e9ede1f4e" providerId="AD" clId="Web-{53090F82-9553-B3C7-2718-A8539B756CAA}" dt="2019-06-28T09:27:07.156" v="147"/>
      <pc:docMkLst>
        <pc:docMk/>
      </pc:docMkLst>
      <pc:sldChg chg="modSp">
        <pc:chgData name="Joe Smith" userId="S::joe.smith@crisis.org.uk::339c0dfa-b3e8-40d0-9156-d00e9ede1f4e" providerId="AD" clId="Web-{53090F82-9553-B3C7-2718-A8539B756CAA}" dt="2019-06-28T08:56:21.263" v="13"/>
        <pc:sldMkLst>
          <pc:docMk/>
          <pc:sldMk cId="795897432" sldId="381"/>
        </pc:sldMkLst>
        <pc:graphicFrameChg chg="mod modGraphic">
          <ac:chgData name="Joe Smith" userId="S::joe.smith@crisis.org.uk::339c0dfa-b3e8-40d0-9156-d00e9ede1f4e" providerId="AD" clId="Web-{53090F82-9553-B3C7-2718-A8539B756CAA}" dt="2019-06-28T08:56:21.263" v="13"/>
          <ac:graphicFrameMkLst>
            <pc:docMk/>
            <pc:sldMk cId="795897432" sldId="381"/>
            <ac:graphicFrameMk id="2" creationId="{D9C586F0-6F60-4103-8C97-F3E3622B08E6}"/>
          </ac:graphicFrameMkLst>
        </pc:graphicFrameChg>
      </pc:sldChg>
      <pc:sldChg chg="modSp">
        <pc:chgData name="Joe Smith" userId="S::joe.smith@crisis.org.uk::339c0dfa-b3e8-40d0-9156-d00e9ede1f4e" providerId="AD" clId="Web-{53090F82-9553-B3C7-2718-A8539B756CAA}" dt="2019-06-28T09:27:07.156" v="147"/>
        <pc:sldMkLst>
          <pc:docMk/>
          <pc:sldMk cId="1849901946" sldId="383"/>
        </pc:sldMkLst>
        <pc:graphicFrameChg chg="mod modGraphic">
          <ac:chgData name="Joe Smith" userId="S::joe.smith@crisis.org.uk::339c0dfa-b3e8-40d0-9156-d00e9ede1f4e" providerId="AD" clId="Web-{53090F82-9553-B3C7-2718-A8539B756CAA}" dt="2019-06-28T09:27:07.156" v="147"/>
          <ac:graphicFrameMkLst>
            <pc:docMk/>
            <pc:sldMk cId="1849901946" sldId="383"/>
            <ac:graphicFrameMk id="8" creationId="{41BAC544-243E-4443-970D-1501C552F744}"/>
          </ac:graphicFrameMkLst>
        </pc:graphicFrameChg>
      </pc:sldChg>
    </pc:docChg>
  </pc:docChgLst>
  <pc:docChgLst>
    <pc:chgData name="Joe Smith" userId="S::joe.smith@crisis.org.uk::339c0dfa-b3e8-40d0-9156-d00e9ede1f4e" providerId="AD" clId="Web-{78802992-4A22-B716-3821-43B29841C78F}"/>
    <pc:docChg chg="modSld">
      <pc:chgData name="Joe Smith" userId="S::joe.smith@crisis.org.uk::339c0dfa-b3e8-40d0-9156-d00e9ede1f4e" providerId="AD" clId="Web-{78802992-4A22-B716-3821-43B29841C78F}" dt="2019-01-18T13:21:08.497" v="40" actId="20577"/>
      <pc:docMkLst>
        <pc:docMk/>
      </pc:docMkLst>
      <pc:sldChg chg="modSp">
        <pc:chgData name="Joe Smith" userId="S::joe.smith@crisis.org.uk::339c0dfa-b3e8-40d0-9156-d00e9ede1f4e" providerId="AD" clId="Web-{78802992-4A22-B716-3821-43B29841C78F}" dt="2019-01-18T13:10:46.657" v="26" actId="20577"/>
        <pc:sldMkLst>
          <pc:docMk/>
          <pc:sldMk cId="1844066504" sldId="351"/>
        </pc:sldMkLst>
        <pc:spChg chg="mod">
          <ac:chgData name="Joe Smith" userId="S::joe.smith@crisis.org.uk::339c0dfa-b3e8-40d0-9156-d00e9ede1f4e" providerId="AD" clId="Web-{78802992-4A22-B716-3821-43B29841C78F}" dt="2019-01-18T13:10:46.657" v="26" actId="20577"/>
          <ac:spMkLst>
            <pc:docMk/>
            <pc:sldMk cId="1844066504" sldId="351"/>
            <ac:spMk id="2" creationId="{F41A7910-E757-42B1-B776-2E3E60E9B09F}"/>
          </ac:spMkLst>
        </pc:spChg>
      </pc:sldChg>
      <pc:sldChg chg="modSp">
        <pc:chgData name="Joe Smith" userId="S::joe.smith@crisis.org.uk::339c0dfa-b3e8-40d0-9156-d00e9ede1f4e" providerId="AD" clId="Web-{78802992-4A22-B716-3821-43B29841C78F}" dt="2019-01-18T13:21:08.497" v="40" actId="20577"/>
        <pc:sldMkLst>
          <pc:docMk/>
          <pc:sldMk cId="4078234301" sldId="353"/>
        </pc:sldMkLst>
        <pc:spChg chg="mod">
          <ac:chgData name="Joe Smith" userId="S::joe.smith@crisis.org.uk::339c0dfa-b3e8-40d0-9156-d00e9ede1f4e" providerId="AD" clId="Web-{78802992-4A22-B716-3821-43B29841C78F}" dt="2019-01-18T13:21:08.497" v="40" actId="20577"/>
          <ac:spMkLst>
            <pc:docMk/>
            <pc:sldMk cId="4078234301" sldId="353"/>
            <ac:spMk id="2" creationId="{3F7B5B2C-620D-4E1D-842D-B10DBB3461C5}"/>
          </ac:spMkLst>
        </pc:spChg>
      </pc:sldChg>
    </pc:docChg>
  </pc:docChgLst>
  <pc:docChgLst>
    <pc:chgData name="Joe Smith" userId="S::joe.smith@crisis.org.uk::339c0dfa-b3e8-40d0-9156-d00e9ede1f4e" providerId="AD" clId="Web-{162405A2-716E-3A16-F40D-DB7FF0D90133}"/>
    <pc:docChg chg="modSld">
      <pc:chgData name="Joe Smith" userId="S::joe.smith@crisis.org.uk::339c0dfa-b3e8-40d0-9156-d00e9ede1f4e" providerId="AD" clId="Web-{162405A2-716E-3A16-F40D-DB7FF0D90133}" dt="2019-06-24T13:29:59.248" v="12"/>
      <pc:docMkLst>
        <pc:docMk/>
      </pc:docMkLst>
      <pc:sldChg chg="modSp">
        <pc:chgData name="Joe Smith" userId="S::joe.smith@crisis.org.uk::339c0dfa-b3e8-40d0-9156-d00e9ede1f4e" providerId="AD" clId="Web-{162405A2-716E-3A16-F40D-DB7FF0D90133}" dt="2019-06-24T13:29:59.248" v="12"/>
        <pc:sldMkLst>
          <pc:docMk/>
          <pc:sldMk cId="1849901946" sldId="383"/>
        </pc:sldMkLst>
        <pc:spChg chg="mod">
          <ac:chgData name="Joe Smith" userId="S::joe.smith@crisis.org.uk::339c0dfa-b3e8-40d0-9156-d00e9ede1f4e" providerId="AD" clId="Web-{162405A2-716E-3A16-F40D-DB7FF0D90133}" dt="2019-06-24T13:23:08.483" v="4" actId="20577"/>
          <ac:spMkLst>
            <pc:docMk/>
            <pc:sldMk cId="1849901946" sldId="383"/>
            <ac:spMk id="3" creationId="{B7198A4C-6DC0-45B9-A047-B75E14E6D01C}"/>
          </ac:spMkLst>
        </pc:spChg>
        <pc:graphicFrameChg chg="mod modGraphic">
          <ac:chgData name="Joe Smith" userId="S::joe.smith@crisis.org.uk::339c0dfa-b3e8-40d0-9156-d00e9ede1f4e" providerId="AD" clId="Web-{162405A2-716E-3A16-F40D-DB7FF0D90133}" dt="2019-06-24T13:29:59.248" v="12"/>
          <ac:graphicFrameMkLst>
            <pc:docMk/>
            <pc:sldMk cId="1849901946" sldId="383"/>
            <ac:graphicFrameMk id="10" creationId="{8EE4D056-221F-4D39-9BFF-9E2F8B9F151F}"/>
          </ac:graphicFrameMkLst>
        </pc:graphicFrameChg>
      </pc:sldChg>
    </pc:docChg>
  </pc:docChgLst>
  <pc:docChgLst>
    <pc:chgData name="Joe Smith" userId="S::joe.smith@crisis.org.uk::339c0dfa-b3e8-40d0-9156-d00e9ede1f4e" providerId="AD" clId="Web-{BDA3A9D9-8246-7DFE-8D5D-55FEFA3A7181}"/>
    <pc:docChg chg="modSld">
      <pc:chgData name="Joe Smith" userId="S::joe.smith@crisis.org.uk::339c0dfa-b3e8-40d0-9156-d00e9ede1f4e" providerId="AD" clId="Web-{BDA3A9D9-8246-7DFE-8D5D-55FEFA3A7181}" dt="2019-04-29T15:00:29.153" v="854"/>
      <pc:docMkLst>
        <pc:docMk/>
      </pc:docMkLst>
      <pc:sldChg chg="delSp modSp">
        <pc:chgData name="Joe Smith" userId="S::joe.smith@crisis.org.uk::339c0dfa-b3e8-40d0-9156-d00e9ede1f4e" providerId="AD" clId="Web-{BDA3A9D9-8246-7DFE-8D5D-55FEFA3A7181}" dt="2019-04-29T14:58:53.418" v="824"/>
        <pc:sldMkLst>
          <pc:docMk/>
          <pc:sldMk cId="1844066504" sldId="351"/>
        </pc:sldMkLst>
        <pc:spChg chg="del">
          <ac:chgData name="Joe Smith" userId="S::joe.smith@crisis.org.uk::339c0dfa-b3e8-40d0-9156-d00e9ede1f4e" providerId="AD" clId="Web-{BDA3A9D9-8246-7DFE-8D5D-55FEFA3A7181}" dt="2019-04-29T14:25:38.804" v="314"/>
          <ac:spMkLst>
            <pc:docMk/>
            <pc:sldMk cId="1844066504" sldId="351"/>
            <ac:spMk id="2" creationId="{42C8274A-D3B2-42F4-BC61-00B571B264C2}"/>
          </ac:spMkLst>
        </pc:spChg>
        <pc:graphicFrameChg chg="mod modGraphic">
          <ac:chgData name="Joe Smith" userId="S::joe.smith@crisis.org.uk::339c0dfa-b3e8-40d0-9156-d00e9ede1f4e" providerId="AD" clId="Web-{BDA3A9D9-8246-7DFE-8D5D-55FEFA3A7181}" dt="2019-04-29T14:58:53.418" v="824"/>
          <ac:graphicFrameMkLst>
            <pc:docMk/>
            <pc:sldMk cId="1844066504" sldId="351"/>
            <ac:graphicFrameMk id="4" creationId="{948FD39B-9AC7-4A37-B463-4CF22E7F1E9D}"/>
          </ac:graphicFrameMkLst>
        </pc:graphicFrameChg>
      </pc:sldChg>
      <pc:sldChg chg="modSp">
        <pc:chgData name="Joe Smith" userId="S::joe.smith@crisis.org.uk::339c0dfa-b3e8-40d0-9156-d00e9ede1f4e" providerId="AD" clId="Web-{BDA3A9D9-8246-7DFE-8D5D-55FEFA3A7181}" dt="2019-04-29T14:47:51.694" v="329" actId="20577"/>
        <pc:sldMkLst>
          <pc:docMk/>
          <pc:sldMk cId="2928252331" sldId="359"/>
        </pc:sldMkLst>
        <pc:spChg chg="mod">
          <ac:chgData name="Joe Smith" userId="S::joe.smith@crisis.org.uk::339c0dfa-b3e8-40d0-9156-d00e9ede1f4e" providerId="AD" clId="Web-{BDA3A9D9-8246-7DFE-8D5D-55FEFA3A7181}" dt="2019-04-29T14:47:51.694" v="329" actId="20577"/>
          <ac:spMkLst>
            <pc:docMk/>
            <pc:sldMk cId="2928252331" sldId="359"/>
            <ac:spMk id="5" creationId="{7F09B711-095E-4D23-8881-BB9471FBB217}"/>
          </ac:spMkLst>
        </pc:spChg>
      </pc:sldChg>
      <pc:sldChg chg="modNotes">
        <pc:chgData name="Joe Smith" userId="S::joe.smith@crisis.org.uk::339c0dfa-b3e8-40d0-9156-d00e9ede1f4e" providerId="AD" clId="Web-{BDA3A9D9-8246-7DFE-8D5D-55FEFA3A7181}" dt="2019-04-29T14:58:35.574" v="822"/>
        <pc:sldMkLst>
          <pc:docMk/>
          <pc:sldMk cId="1405186216" sldId="365"/>
        </pc:sldMkLst>
      </pc:sldChg>
      <pc:sldChg chg="modSp">
        <pc:chgData name="Joe Smith" userId="S::joe.smith@crisis.org.uk::339c0dfa-b3e8-40d0-9156-d00e9ede1f4e" providerId="AD" clId="Web-{BDA3A9D9-8246-7DFE-8D5D-55FEFA3A7181}" dt="2019-04-29T15:00:29.153" v="854"/>
        <pc:sldMkLst>
          <pc:docMk/>
          <pc:sldMk cId="692308075" sldId="371"/>
        </pc:sldMkLst>
        <pc:spChg chg="mod">
          <ac:chgData name="Joe Smith" userId="S::joe.smith@crisis.org.uk::339c0dfa-b3e8-40d0-9156-d00e9ede1f4e" providerId="AD" clId="Web-{BDA3A9D9-8246-7DFE-8D5D-55FEFA3A7181}" dt="2019-04-29T15:00:29.153" v="854"/>
          <ac:spMkLst>
            <pc:docMk/>
            <pc:sldMk cId="692308075" sldId="371"/>
            <ac:spMk id="5" creationId="{7F09B711-095E-4D23-8881-BB9471FBB217}"/>
          </ac:spMkLst>
        </pc:spChg>
      </pc:sldChg>
      <pc:sldChg chg="modNotes">
        <pc:chgData name="Joe Smith" userId="S::joe.smith@crisis.org.uk::339c0dfa-b3e8-40d0-9156-d00e9ede1f4e" providerId="AD" clId="Web-{BDA3A9D9-8246-7DFE-8D5D-55FEFA3A7181}" dt="2019-04-29T14:56:27.573" v="698"/>
        <pc:sldMkLst>
          <pc:docMk/>
          <pc:sldMk cId="260497230" sldId="374"/>
        </pc:sldMkLst>
      </pc:sldChg>
    </pc:docChg>
  </pc:docChgLst>
  <pc:docChgLst>
    <pc:chgData name="Joe Smith" userId="S::joe.smith@crisis.org.uk::339c0dfa-b3e8-40d0-9156-d00e9ede1f4e" providerId="AD" clId="Web-{3BCDB652-E219-BC50-65B3-7AFADBD86D21}"/>
    <pc:docChg chg="addSld delSld modSld">
      <pc:chgData name="Joe Smith" userId="S::joe.smith@crisis.org.uk::339c0dfa-b3e8-40d0-9156-d00e9ede1f4e" providerId="AD" clId="Web-{3BCDB652-E219-BC50-65B3-7AFADBD86D21}" dt="2019-02-06T09:48:39.335" v="10"/>
      <pc:docMkLst>
        <pc:docMk/>
      </pc:docMkLst>
      <pc:sldChg chg="del">
        <pc:chgData name="Joe Smith" userId="S::joe.smith@crisis.org.uk::339c0dfa-b3e8-40d0-9156-d00e9ede1f4e" providerId="AD" clId="Web-{3BCDB652-E219-BC50-65B3-7AFADBD86D21}" dt="2019-02-06T09:48:07.585" v="1"/>
        <pc:sldMkLst>
          <pc:docMk/>
          <pc:sldMk cId="1167583418" sldId="350"/>
        </pc:sldMkLst>
      </pc:sldChg>
      <pc:sldChg chg="delSp modSp">
        <pc:chgData name="Joe Smith" userId="S::joe.smith@crisis.org.uk::339c0dfa-b3e8-40d0-9156-d00e9ede1f4e" providerId="AD" clId="Web-{3BCDB652-E219-BC50-65B3-7AFADBD86D21}" dt="2019-02-06T09:48:31.351" v="9" actId="20577"/>
        <pc:sldMkLst>
          <pc:docMk/>
          <pc:sldMk cId="1844066504" sldId="351"/>
        </pc:sldMkLst>
        <pc:spChg chg="del">
          <ac:chgData name="Joe Smith" userId="S::joe.smith@crisis.org.uk::339c0dfa-b3e8-40d0-9156-d00e9ede1f4e" providerId="AD" clId="Web-{3BCDB652-E219-BC50-65B3-7AFADBD86D21}" dt="2019-02-06T09:48:24.304" v="6"/>
          <ac:spMkLst>
            <pc:docMk/>
            <pc:sldMk cId="1844066504" sldId="351"/>
            <ac:spMk id="2" creationId="{F41A7910-E757-42B1-B776-2E3E60E9B09F}"/>
          </ac:spMkLst>
        </pc:spChg>
        <pc:spChg chg="mod">
          <ac:chgData name="Joe Smith" userId="S::joe.smith@crisis.org.uk::339c0dfa-b3e8-40d0-9156-d00e9ede1f4e" providerId="AD" clId="Web-{3BCDB652-E219-BC50-65B3-7AFADBD86D21}" dt="2019-02-06T09:48:31.351" v="9" actId="20577"/>
          <ac:spMkLst>
            <pc:docMk/>
            <pc:sldMk cId="1844066504" sldId="351"/>
            <ac:spMk id="3" creationId="{00000000-0000-0000-0000-000000000000}"/>
          </ac:spMkLst>
        </pc:spChg>
      </pc:sldChg>
      <pc:sldChg chg="del">
        <pc:chgData name="Joe Smith" userId="S::joe.smith@crisis.org.uk::339c0dfa-b3e8-40d0-9156-d00e9ede1f4e" providerId="AD" clId="Web-{3BCDB652-E219-BC50-65B3-7AFADBD86D21}" dt="2019-02-06T09:48:39.335" v="10"/>
        <pc:sldMkLst>
          <pc:docMk/>
          <pc:sldMk cId="4078234301" sldId="353"/>
        </pc:sldMkLst>
      </pc:sldChg>
      <pc:sldChg chg="add">
        <pc:chgData name="Joe Smith" userId="S::joe.smith@crisis.org.uk::339c0dfa-b3e8-40d0-9156-d00e9ede1f4e" providerId="AD" clId="Web-{3BCDB652-E219-BC50-65B3-7AFADBD86D21}" dt="2019-02-06T09:47:42.366" v="0"/>
        <pc:sldMkLst>
          <pc:docMk/>
          <pc:sldMk cId="2205288355" sldId="354"/>
        </pc:sldMkLst>
      </pc:sldChg>
    </pc:docChg>
  </pc:docChgLst>
  <pc:docChgLst>
    <pc:chgData name="Joe Smith" userId="S::joe.smith@crisis.org.uk::339c0dfa-b3e8-40d0-9156-d00e9ede1f4e" providerId="AD" clId="Web-{903D1C5C-D762-3B27-57F8-A81C1CDA36C3}"/>
    <pc:docChg chg="delSld modSld">
      <pc:chgData name="Joe Smith" userId="S::joe.smith@crisis.org.uk::339c0dfa-b3e8-40d0-9156-d00e9ede1f4e" providerId="AD" clId="Web-{903D1C5C-D762-3B27-57F8-A81C1CDA36C3}" dt="2019-10-18T14:38:32.090" v="298"/>
      <pc:docMkLst>
        <pc:docMk/>
      </pc:docMkLst>
      <pc:sldChg chg="modSp">
        <pc:chgData name="Joe Smith" userId="S::joe.smith@crisis.org.uk::339c0dfa-b3e8-40d0-9156-d00e9ede1f4e" providerId="AD" clId="Web-{903D1C5C-D762-3B27-57F8-A81C1CDA36C3}" dt="2019-10-18T14:31:26.120" v="122" actId="20577"/>
        <pc:sldMkLst>
          <pc:docMk/>
          <pc:sldMk cId="59162072" sldId="348"/>
        </pc:sldMkLst>
        <pc:spChg chg="mod">
          <ac:chgData name="Joe Smith" userId="S::joe.smith@crisis.org.uk::339c0dfa-b3e8-40d0-9156-d00e9ede1f4e" providerId="AD" clId="Web-{903D1C5C-D762-3B27-57F8-A81C1CDA36C3}" dt="2019-10-18T14:31:26.120" v="122" actId="20577"/>
          <ac:spMkLst>
            <pc:docMk/>
            <pc:sldMk cId="59162072" sldId="348"/>
            <ac:spMk id="5" creationId="{00000000-0000-0000-0000-000000000000}"/>
          </ac:spMkLst>
        </pc:spChg>
      </pc:sldChg>
      <pc:sldChg chg="modSp">
        <pc:chgData name="Joe Smith" userId="S::joe.smith@crisis.org.uk::339c0dfa-b3e8-40d0-9156-d00e9ede1f4e" providerId="AD" clId="Web-{903D1C5C-D762-3B27-57F8-A81C1CDA36C3}" dt="2019-10-18T14:30:36.323" v="100"/>
        <pc:sldMkLst>
          <pc:docMk/>
          <pc:sldMk cId="1844066504" sldId="351"/>
        </pc:sldMkLst>
        <pc:graphicFrameChg chg="mod modGraphic">
          <ac:chgData name="Joe Smith" userId="S::joe.smith@crisis.org.uk::339c0dfa-b3e8-40d0-9156-d00e9ede1f4e" providerId="AD" clId="Web-{903D1C5C-D762-3B27-57F8-A81C1CDA36C3}" dt="2019-10-18T14:30:36.323" v="100"/>
          <ac:graphicFrameMkLst>
            <pc:docMk/>
            <pc:sldMk cId="1844066504" sldId="351"/>
            <ac:graphicFrameMk id="4" creationId="{948FD39B-9AC7-4A37-B463-4CF22E7F1E9D}"/>
          </ac:graphicFrameMkLst>
        </pc:graphicFrameChg>
      </pc:sldChg>
      <pc:sldChg chg="del">
        <pc:chgData name="Joe Smith" userId="S::joe.smith@crisis.org.uk::339c0dfa-b3e8-40d0-9156-d00e9ede1f4e" providerId="AD" clId="Web-{903D1C5C-D762-3B27-57F8-A81C1CDA36C3}" dt="2019-10-18T14:35:42.167" v="254"/>
        <pc:sldMkLst>
          <pc:docMk/>
          <pc:sldMk cId="2804686785" sldId="355"/>
        </pc:sldMkLst>
      </pc:sldChg>
      <pc:sldChg chg="modSp">
        <pc:chgData name="Joe Smith" userId="S::joe.smith@crisis.org.uk::339c0dfa-b3e8-40d0-9156-d00e9ede1f4e" providerId="AD" clId="Web-{903D1C5C-D762-3B27-57F8-A81C1CDA36C3}" dt="2019-10-18T14:28:06.963" v="15" actId="20577"/>
        <pc:sldMkLst>
          <pc:docMk/>
          <pc:sldMk cId="2611927872" sldId="356"/>
        </pc:sldMkLst>
        <pc:spChg chg="mod">
          <ac:chgData name="Joe Smith" userId="S::joe.smith@crisis.org.uk::339c0dfa-b3e8-40d0-9156-d00e9ede1f4e" providerId="AD" clId="Web-{903D1C5C-D762-3B27-57F8-A81C1CDA36C3}" dt="2019-10-18T14:28:06.963" v="15" actId="20577"/>
          <ac:spMkLst>
            <pc:docMk/>
            <pc:sldMk cId="2611927872" sldId="356"/>
            <ac:spMk id="2" creationId="{7177EEA8-332B-4099-AD20-6C517B660719}"/>
          </ac:spMkLst>
        </pc:spChg>
      </pc:sldChg>
      <pc:sldChg chg="delSp">
        <pc:chgData name="Joe Smith" userId="S::joe.smith@crisis.org.uk::339c0dfa-b3e8-40d0-9156-d00e9ede1f4e" providerId="AD" clId="Web-{903D1C5C-D762-3B27-57F8-A81C1CDA36C3}" dt="2019-10-18T14:26:53.119" v="0"/>
        <pc:sldMkLst>
          <pc:docMk/>
          <pc:sldMk cId="4082098992" sldId="358"/>
        </pc:sldMkLst>
        <pc:picChg chg="del">
          <ac:chgData name="Joe Smith" userId="S::joe.smith@crisis.org.uk::339c0dfa-b3e8-40d0-9156-d00e9ede1f4e" providerId="AD" clId="Web-{903D1C5C-D762-3B27-57F8-A81C1CDA36C3}" dt="2019-10-18T14:26:53.119" v="0"/>
          <ac:picMkLst>
            <pc:docMk/>
            <pc:sldMk cId="4082098992" sldId="358"/>
            <ac:picMk id="3" creationId="{54C9F0A8-0856-4B9A-B4DF-09CF3FAB6A9D}"/>
          </ac:picMkLst>
        </pc:picChg>
      </pc:sldChg>
      <pc:sldChg chg="modSp">
        <pc:chgData name="Joe Smith" userId="S::joe.smith@crisis.org.uk::339c0dfa-b3e8-40d0-9156-d00e9ede1f4e" providerId="AD" clId="Web-{903D1C5C-D762-3B27-57F8-A81C1CDA36C3}" dt="2019-10-18T14:27:36.603" v="10" actId="20577"/>
        <pc:sldMkLst>
          <pc:docMk/>
          <pc:sldMk cId="2928252331" sldId="359"/>
        </pc:sldMkLst>
        <pc:spChg chg="mod">
          <ac:chgData name="Joe Smith" userId="S::joe.smith@crisis.org.uk::339c0dfa-b3e8-40d0-9156-d00e9ede1f4e" providerId="AD" clId="Web-{903D1C5C-D762-3B27-57F8-A81C1CDA36C3}" dt="2019-10-18T14:27:36.603" v="10" actId="20577"/>
          <ac:spMkLst>
            <pc:docMk/>
            <pc:sldMk cId="2928252331" sldId="359"/>
            <ac:spMk id="5" creationId="{7F09B711-095E-4D23-8881-BB9471FBB217}"/>
          </ac:spMkLst>
        </pc:spChg>
      </pc:sldChg>
      <pc:sldChg chg="modSp">
        <pc:chgData name="Joe Smith" userId="S::joe.smith@crisis.org.uk::339c0dfa-b3e8-40d0-9156-d00e9ede1f4e" providerId="AD" clId="Web-{903D1C5C-D762-3B27-57F8-A81C1CDA36C3}" dt="2019-10-18T14:28:43.947" v="42" actId="20577"/>
        <pc:sldMkLst>
          <pc:docMk/>
          <pc:sldMk cId="1832393977" sldId="360"/>
        </pc:sldMkLst>
        <pc:spChg chg="mod">
          <ac:chgData name="Joe Smith" userId="S::joe.smith@crisis.org.uk::339c0dfa-b3e8-40d0-9156-d00e9ede1f4e" providerId="AD" clId="Web-{903D1C5C-D762-3B27-57F8-A81C1CDA36C3}" dt="2019-10-18T14:28:43.947" v="42" actId="20577"/>
          <ac:spMkLst>
            <pc:docMk/>
            <pc:sldMk cId="1832393977" sldId="360"/>
            <ac:spMk id="8" creationId="{F09E2760-0CED-4D4D-BD90-033A4D483C22}"/>
          </ac:spMkLst>
        </pc:spChg>
      </pc:sldChg>
      <pc:sldChg chg="modNotes">
        <pc:chgData name="Joe Smith" userId="S::joe.smith@crisis.org.uk::339c0dfa-b3e8-40d0-9156-d00e9ede1f4e" providerId="AD" clId="Web-{903D1C5C-D762-3B27-57F8-A81C1CDA36C3}" dt="2019-10-18T14:38:17.683" v="293"/>
        <pc:sldMkLst>
          <pc:docMk/>
          <pc:sldMk cId="1405186216" sldId="365"/>
        </pc:sldMkLst>
      </pc:sldChg>
      <pc:sldChg chg="addSp delSp modSp">
        <pc:chgData name="Joe Smith" userId="S::joe.smith@crisis.org.uk::339c0dfa-b3e8-40d0-9156-d00e9ede1f4e" providerId="AD" clId="Web-{903D1C5C-D762-3B27-57F8-A81C1CDA36C3}" dt="2019-10-18T14:37:12.215" v="289"/>
        <pc:sldMkLst>
          <pc:docMk/>
          <pc:sldMk cId="1877796209" sldId="366"/>
        </pc:sldMkLst>
        <pc:spChg chg="add del">
          <ac:chgData name="Joe Smith" userId="S::joe.smith@crisis.org.uk::339c0dfa-b3e8-40d0-9156-d00e9ede1f4e" providerId="AD" clId="Web-{903D1C5C-D762-3B27-57F8-A81C1CDA36C3}" dt="2019-10-18T14:37:12.215" v="289"/>
          <ac:spMkLst>
            <pc:docMk/>
            <pc:sldMk cId="1877796209" sldId="366"/>
            <ac:spMk id="2" creationId="{7BE1902B-0DE4-456F-BFC1-BA3101A34369}"/>
          </ac:spMkLst>
        </pc:spChg>
        <pc:spChg chg="mod">
          <ac:chgData name="Joe Smith" userId="S::joe.smith@crisis.org.uk::339c0dfa-b3e8-40d0-9156-d00e9ede1f4e" providerId="AD" clId="Web-{903D1C5C-D762-3B27-57F8-A81C1CDA36C3}" dt="2019-10-18T14:36:43.652" v="287"/>
          <ac:spMkLst>
            <pc:docMk/>
            <pc:sldMk cId="1877796209" sldId="366"/>
            <ac:spMk id="5" creationId="{6B3023D4-FD94-43DE-A488-ED334A3AF4B7}"/>
          </ac:spMkLst>
        </pc:spChg>
      </pc:sldChg>
      <pc:sldChg chg="modSp">
        <pc:chgData name="Joe Smith" userId="S::joe.smith@crisis.org.uk::339c0dfa-b3e8-40d0-9156-d00e9ede1f4e" providerId="AD" clId="Web-{903D1C5C-D762-3B27-57F8-A81C1CDA36C3}" dt="2019-10-18T14:31:59.276" v="127" actId="20577"/>
        <pc:sldMkLst>
          <pc:docMk/>
          <pc:sldMk cId="964143457" sldId="373"/>
        </pc:sldMkLst>
        <pc:spChg chg="mod">
          <ac:chgData name="Joe Smith" userId="S::joe.smith@crisis.org.uk::339c0dfa-b3e8-40d0-9156-d00e9ede1f4e" providerId="AD" clId="Web-{903D1C5C-D762-3B27-57F8-A81C1CDA36C3}" dt="2019-10-18T14:31:59.276" v="127" actId="20577"/>
          <ac:spMkLst>
            <pc:docMk/>
            <pc:sldMk cId="964143457" sldId="373"/>
            <ac:spMk id="5" creationId="{00000000-0000-0000-0000-000000000000}"/>
          </ac:spMkLst>
        </pc:spChg>
      </pc:sldChg>
      <pc:sldChg chg="modNotes">
        <pc:chgData name="Joe Smith" userId="S::joe.smith@crisis.org.uk::339c0dfa-b3e8-40d0-9156-d00e9ede1f4e" providerId="AD" clId="Web-{903D1C5C-D762-3B27-57F8-A81C1CDA36C3}" dt="2019-10-18T14:38:32.090" v="298"/>
        <pc:sldMkLst>
          <pc:docMk/>
          <pc:sldMk cId="260497230" sldId="374"/>
        </pc:sldMkLst>
      </pc:sldChg>
      <pc:sldChg chg="del">
        <pc:chgData name="Joe Smith" userId="S::joe.smith@crisis.org.uk::339c0dfa-b3e8-40d0-9156-d00e9ede1f4e" providerId="AD" clId="Web-{903D1C5C-D762-3B27-57F8-A81C1CDA36C3}" dt="2019-10-18T14:30:43.557" v="101"/>
        <pc:sldMkLst>
          <pc:docMk/>
          <pc:sldMk cId="1911597246" sldId="376"/>
        </pc:sldMkLst>
      </pc:sldChg>
      <pc:sldChg chg="modSp">
        <pc:chgData name="Joe Smith" userId="S::joe.smith@crisis.org.uk::339c0dfa-b3e8-40d0-9156-d00e9ede1f4e" providerId="AD" clId="Web-{903D1C5C-D762-3B27-57F8-A81C1CDA36C3}" dt="2019-10-18T14:32:44.339" v="138"/>
        <pc:sldMkLst>
          <pc:docMk/>
          <pc:sldMk cId="35303233" sldId="377"/>
        </pc:sldMkLst>
        <pc:spChg chg="mod">
          <ac:chgData name="Joe Smith" userId="S::joe.smith@crisis.org.uk::339c0dfa-b3e8-40d0-9156-d00e9ede1f4e" providerId="AD" clId="Web-{903D1C5C-D762-3B27-57F8-A81C1CDA36C3}" dt="2019-10-18T14:32:20.948" v="128" actId="20577"/>
          <ac:spMkLst>
            <pc:docMk/>
            <pc:sldMk cId="35303233" sldId="377"/>
            <ac:spMk id="6" creationId="{04C698DD-ED93-4EEC-8C7B-5B965D64684F}"/>
          </ac:spMkLst>
        </pc:spChg>
        <pc:spChg chg="mod">
          <ac:chgData name="Joe Smith" userId="S::joe.smith@crisis.org.uk::339c0dfa-b3e8-40d0-9156-d00e9ede1f4e" providerId="AD" clId="Web-{903D1C5C-D762-3B27-57F8-A81C1CDA36C3}" dt="2019-10-18T14:32:44.276" v="136"/>
          <ac:spMkLst>
            <pc:docMk/>
            <pc:sldMk cId="35303233" sldId="377"/>
            <ac:spMk id="20" creationId="{C431AD52-79BE-4081-9EC3-5703975DB971}"/>
          </ac:spMkLst>
        </pc:spChg>
        <pc:spChg chg="mod">
          <ac:chgData name="Joe Smith" userId="S::joe.smith@crisis.org.uk::339c0dfa-b3e8-40d0-9156-d00e9ede1f4e" providerId="AD" clId="Web-{903D1C5C-D762-3B27-57F8-A81C1CDA36C3}" dt="2019-10-18T14:32:44.323" v="137"/>
          <ac:spMkLst>
            <pc:docMk/>
            <pc:sldMk cId="35303233" sldId="377"/>
            <ac:spMk id="22" creationId="{DDB5FCD9-3F96-4D86-AB8A-26678BA9FA8F}"/>
          </ac:spMkLst>
        </pc:spChg>
        <pc:spChg chg="mod">
          <ac:chgData name="Joe Smith" userId="S::joe.smith@crisis.org.uk::339c0dfa-b3e8-40d0-9156-d00e9ede1f4e" providerId="AD" clId="Web-{903D1C5C-D762-3B27-57F8-A81C1CDA36C3}" dt="2019-10-18T14:32:44.339" v="138"/>
          <ac:spMkLst>
            <pc:docMk/>
            <pc:sldMk cId="35303233" sldId="377"/>
            <ac:spMk id="23" creationId="{801C4943-F08F-48DC-865E-82C694002265}"/>
          </ac:spMkLst>
        </pc:spChg>
        <pc:spChg chg="mod">
          <ac:chgData name="Joe Smith" userId="S::joe.smith@crisis.org.uk::339c0dfa-b3e8-40d0-9156-d00e9ede1f4e" providerId="AD" clId="Web-{903D1C5C-D762-3B27-57F8-A81C1CDA36C3}" dt="2019-10-18T14:32:35.182" v="135" actId="20577"/>
          <ac:spMkLst>
            <pc:docMk/>
            <pc:sldMk cId="35303233" sldId="377"/>
            <ac:spMk id="36" creationId="{396CE381-C3D4-48A2-84BE-CCD7CA4C9935}"/>
          </ac:spMkLst>
        </pc:spChg>
        <pc:spChg chg="mod">
          <ac:chgData name="Joe Smith" userId="S::joe.smith@crisis.org.uk::339c0dfa-b3e8-40d0-9156-d00e9ede1f4e" providerId="AD" clId="Web-{903D1C5C-D762-3B27-57F8-A81C1CDA36C3}" dt="2019-10-18T14:32:30.323" v="133" actId="20577"/>
          <ac:spMkLst>
            <pc:docMk/>
            <pc:sldMk cId="35303233" sldId="377"/>
            <ac:spMk id="37" creationId="{50CA41ED-34FA-4901-97E5-EE64B55DD1FD}"/>
          </ac:spMkLst>
        </pc:spChg>
      </pc:sldChg>
      <pc:sldChg chg="addSp modSp">
        <pc:chgData name="Joe Smith" userId="S::joe.smith@crisis.org.uk::339c0dfa-b3e8-40d0-9156-d00e9ede1f4e" providerId="AD" clId="Web-{903D1C5C-D762-3B27-57F8-A81C1CDA36C3}" dt="2019-10-18T14:37:15.777" v="290"/>
        <pc:sldMkLst>
          <pc:docMk/>
          <pc:sldMk cId="2248757275" sldId="378"/>
        </pc:sldMkLst>
        <pc:spChg chg="add">
          <ac:chgData name="Joe Smith" userId="S::joe.smith@crisis.org.uk::339c0dfa-b3e8-40d0-9156-d00e9ede1f4e" providerId="AD" clId="Web-{903D1C5C-D762-3B27-57F8-A81C1CDA36C3}" dt="2019-10-18T14:37:15.777" v="290"/>
          <ac:spMkLst>
            <pc:docMk/>
            <pc:sldMk cId="2248757275" sldId="378"/>
            <ac:spMk id="2" creationId="{5DDA4D80-65C4-4625-88D5-26E903509811}"/>
          </ac:spMkLst>
        </pc:spChg>
        <pc:spChg chg="mod">
          <ac:chgData name="Joe Smith" userId="S::joe.smith@crisis.org.uk::339c0dfa-b3e8-40d0-9156-d00e9ede1f4e" providerId="AD" clId="Web-{903D1C5C-D762-3B27-57F8-A81C1CDA36C3}" dt="2019-10-18T14:33:03.136" v="140" actId="20577"/>
          <ac:spMkLst>
            <pc:docMk/>
            <pc:sldMk cId="2248757275" sldId="378"/>
            <ac:spMk id="13" creationId="{A42707BC-4D64-4B3E-A1E0-F1A1CDA25C0C}"/>
          </ac:spMkLst>
        </pc:spChg>
      </pc:sldChg>
      <pc:sldChg chg="modSp">
        <pc:chgData name="Joe Smith" userId="S::joe.smith@crisis.org.uk::339c0dfa-b3e8-40d0-9156-d00e9ede1f4e" providerId="AD" clId="Web-{903D1C5C-D762-3B27-57F8-A81C1CDA36C3}" dt="2019-10-18T14:31:09.698" v="121" actId="20577"/>
        <pc:sldMkLst>
          <pc:docMk/>
          <pc:sldMk cId="2554322901" sldId="380"/>
        </pc:sldMkLst>
        <pc:spChg chg="mod">
          <ac:chgData name="Joe Smith" userId="S::joe.smith@crisis.org.uk::339c0dfa-b3e8-40d0-9156-d00e9ede1f4e" providerId="AD" clId="Web-{903D1C5C-D762-3B27-57F8-A81C1CDA36C3}" dt="2019-10-18T14:31:09.698" v="121" actId="20577"/>
          <ac:spMkLst>
            <pc:docMk/>
            <pc:sldMk cId="2554322901" sldId="380"/>
            <ac:spMk id="2" creationId="{9A6ED9F7-EA85-4A08-A356-30F29435BA90}"/>
          </ac:spMkLst>
        </pc:spChg>
      </pc:sldChg>
      <pc:sldChg chg="addSp modSp">
        <pc:chgData name="Joe Smith" userId="S::joe.smith@crisis.org.uk::339c0dfa-b3e8-40d0-9156-d00e9ede1f4e" providerId="AD" clId="Web-{903D1C5C-D762-3B27-57F8-A81C1CDA36C3}" dt="2019-10-18T14:36:26.043" v="285" actId="1076"/>
        <pc:sldMkLst>
          <pc:docMk/>
          <pc:sldMk cId="795897432" sldId="381"/>
        </pc:sldMkLst>
        <pc:spChg chg="add mod">
          <ac:chgData name="Joe Smith" userId="S::joe.smith@crisis.org.uk::339c0dfa-b3e8-40d0-9156-d00e9ede1f4e" providerId="AD" clId="Web-{903D1C5C-D762-3B27-57F8-A81C1CDA36C3}" dt="2019-10-18T14:36:26.043" v="285" actId="1076"/>
          <ac:spMkLst>
            <pc:docMk/>
            <pc:sldMk cId="795897432" sldId="381"/>
            <ac:spMk id="8" creationId="{8C0F9E51-FA12-4F17-BD20-893EB301EB48}"/>
          </ac:spMkLst>
        </pc:spChg>
      </pc:sldChg>
      <pc:sldChg chg="addSp modSp">
        <pc:chgData name="Joe Smith" userId="S::joe.smith@crisis.org.uk::339c0dfa-b3e8-40d0-9156-d00e9ede1f4e" providerId="AD" clId="Web-{903D1C5C-D762-3B27-57F8-A81C1CDA36C3}" dt="2019-10-18T14:36:30.339" v="286"/>
        <pc:sldMkLst>
          <pc:docMk/>
          <pc:sldMk cId="1849901946" sldId="383"/>
        </pc:sldMkLst>
        <pc:spChg chg="add">
          <ac:chgData name="Joe Smith" userId="S::joe.smith@crisis.org.uk::339c0dfa-b3e8-40d0-9156-d00e9ede1f4e" providerId="AD" clId="Web-{903D1C5C-D762-3B27-57F8-A81C1CDA36C3}" dt="2019-10-18T14:36:30.339" v="286"/>
          <ac:spMkLst>
            <pc:docMk/>
            <pc:sldMk cId="1849901946" sldId="383"/>
            <ac:spMk id="2" creationId="{738B0213-CF50-44F8-9259-572FE98306DD}"/>
          </ac:spMkLst>
        </pc:spChg>
        <pc:graphicFrameChg chg="mod modGraphic">
          <ac:chgData name="Joe Smith" userId="S::joe.smith@crisis.org.uk::339c0dfa-b3e8-40d0-9156-d00e9ede1f4e" providerId="AD" clId="Web-{903D1C5C-D762-3B27-57F8-A81C1CDA36C3}" dt="2019-10-18T14:35:23.386" v="252"/>
          <ac:graphicFrameMkLst>
            <pc:docMk/>
            <pc:sldMk cId="1849901946" sldId="383"/>
            <ac:graphicFrameMk id="8" creationId="{41BAC544-243E-4443-970D-1501C552F744}"/>
          </ac:graphicFrameMkLst>
        </pc:graphicFrameChg>
        <pc:graphicFrameChg chg="mod modGraphic">
          <ac:chgData name="Joe Smith" userId="S::joe.smith@crisis.org.uk::339c0dfa-b3e8-40d0-9156-d00e9ede1f4e" providerId="AD" clId="Web-{903D1C5C-D762-3B27-57F8-A81C1CDA36C3}" dt="2019-10-18T14:34:23.730" v="178"/>
          <ac:graphicFrameMkLst>
            <pc:docMk/>
            <pc:sldMk cId="1849901946" sldId="383"/>
            <ac:graphicFrameMk id="10" creationId="{8EE4D056-221F-4D39-9BFF-9E2F8B9F151F}"/>
          </ac:graphicFrameMkLst>
        </pc:graphicFrameChg>
      </pc:sldChg>
      <pc:sldChg chg="del">
        <pc:chgData name="Joe Smith" userId="S::joe.smith@crisis.org.uk::339c0dfa-b3e8-40d0-9156-d00e9ede1f4e" providerId="AD" clId="Web-{903D1C5C-D762-3B27-57F8-A81C1CDA36C3}" dt="2019-10-18T14:35:34.245" v="253"/>
        <pc:sldMkLst>
          <pc:docMk/>
          <pc:sldMk cId="830714985" sldId="384"/>
        </pc:sldMkLst>
      </pc:sldChg>
    </pc:docChg>
  </pc:docChgLst>
  <pc:docChgLst>
    <pc:chgData name="Joe Smith" userId="S::joe.smith@crisis.org.uk::339c0dfa-b3e8-40d0-9156-d00e9ede1f4e" providerId="AD" clId="Web-{3E9AB89C-D925-17D3-BDEB-A5DE357D426E}"/>
    <pc:docChg chg="addSld delSld modSld sldOrd">
      <pc:chgData name="Joe Smith" userId="S::joe.smith@crisis.org.uk::339c0dfa-b3e8-40d0-9156-d00e9ede1f4e" providerId="AD" clId="Web-{3E9AB89C-D925-17D3-BDEB-A5DE357D426E}" dt="2019-04-29T13:23:34.884" v="605"/>
      <pc:docMkLst>
        <pc:docMk/>
      </pc:docMkLst>
      <pc:sldChg chg="modSp ord modNotes">
        <pc:chgData name="Joe Smith" userId="S::joe.smith@crisis.org.uk::339c0dfa-b3e8-40d0-9156-d00e9ede1f4e" providerId="AD" clId="Web-{3E9AB89C-D925-17D3-BDEB-A5DE357D426E}" dt="2019-04-29T13:04:59.175" v="385"/>
        <pc:sldMkLst>
          <pc:docMk/>
          <pc:sldMk cId="59162072" sldId="348"/>
        </pc:sldMkLst>
        <pc:spChg chg="mod">
          <ac:chgData name="Joe Smith" userId="S::joe.smith@crisis.org.uk::339c0dfa-b3e8-40d0-9156-d00e9ede1f4e" providerId="AD" clId="Web-{3E9AB89C-D925-17D3-BDEB-A5DE357D426E}" dt="2019-04-29T13:03:28.440" v="349" actId="20577"/>
          <ac:spMkLst>
            <pc:docMk/>
            <pc:sldMk cId="59162072" sldId="348"/>
            <ac:spMk id="3" creationId="{00000000-0000-0000-0000-000000000000}"/>
          </ac:spMkLst>
        </pc:spChg>
        <pc:spChg chg="mod">
          <ac:chgData name="Joe Smith" userId="S::joe.smith@crisis.org.uk::339c0dfa-b3e8-40d0-9156-d00e9ede1f4e" providerId="AD" clId="Web-{3E9AB89C-D925-17D3-BDEB-A5DE357D426E}" dt="2019-04-29T13:04:09.909" v="369" actId="20577"/>
          <ac:spMkLst>
            <pc:docMk/>
            <pc:sldMk cId="59162072" sldId="348"/>
            <ac:spMk id="5" creationId="{00000000-0000-0000-0000-000000000000}"/>
          </ac:spMkLst>
        </pc:spChg>
      </pc:sldChg>
      <pc:sldChg chg="ord">
        <pc:chgData name="Joe Smith" userId="S::joe.smith@crisis.org.uk::339c0dfa-b3e8-40d0-9156-d00e9ede1f4e" providerId="AD" clId="Web-{3E9AB89C-D925-17D3-BDEB-A5DE357D426E}" dt="2019-04-29T13:13:34.162" v="404"/>
        <pc:sldMkLst>
          <pc:docMk/>
          <pc:sldMk cId="1844066504" sldId="351"/>
        </pc:sldMkLst>
      </pc:sldChg>
      <pc:sldChg chg="del">
        <pc:chgData name="Joe Smith" userId="S::joe.smith@crisis.org.uk::339c0dfa-b3e8-40d0-9156-d00e9ede1f4e" providerId="AD" clId="Web-{3E9AB89C-D925-17D3-BDEB-A5DE357D426E}" dt="2019-04-29T13:11:28.052" v="400"/>
        <pc:sldMkLst>
          <pc:docMk/>
          <pc:sldMk cId="4009863391" sldId="352"/>
        </pc:sldMkLst>
      </pc:sldChg>
      <pc:sldChg chg="del">
        <pc:chgData name="Joe Smith" userId="S::joe.smith@crisis.org.uk::339c0dfa-b3e8-40d0-9156-d00e9ede1f4e" providerId="AD" clId="Web-{3E9AB89C-D925-17D3-BDEB-A5DE357D426E}" dt="2019-04-29T13:12:58.209" v="403"/>
        <pc:sldMkLst>
          <pc:docMk/>
          <pc:sldMk cId="2205288355" sldId="354"/>
        </pc:sldMkLst>
      </pc:sldChg>
      <pc:sldChg chg="ord">
        <pc:chgData name="Joe Smith" userId="S::joe.smith@crisis.org.uk::339c0dfa-b3e8-40d0-9156-d00e9ede1f4e" providerId="AD" clId="Web-{3E9AB89C-D925-17D3-BDEB-A5DE357D426E}" dt="2019-04-29T13:19:00.007" v="529"/>
        <pc:sldMkLst>
          <pc:docMk/>
          <pc:sldMk cId="2804686785" sldId="355"/>
        </pc:sldMkLst>
      </pc:sldChg>
      <pc:sldChg chg="modSp">
        <pc:chgData name="Joe Smith" userId="S::joe.smith@crisis.org.uk::339c0dfa-b3e8-40d0-9156-d00e9ede1f4e" providerId="AD" clId="Web-{3E9AB89C-D925-17D3-BDEB-A5DE357D426E}" dt="2019-04-29T12:50:57.717" v="158" actId="20577"/>
        <pc:sldMkLst>
          <pc:docMk/>
          <pc:sldMk cId="2611927872" sldId="356"/>
        </pc:sldMkLst>
        <pc:spChg chg="mod">
          <ac:chgData name="Joe Smith" userId="S::joe.smith@crisis.org.uk::339c0dfa-b3e8-40d0-9156-d00e9ede1f4e" providerId="AD" clId="Web-{3E9AB89C-D925-17D3-BDEB-A5DE357D426E}" dt="2019-04-29T12:50:57.717" v="158" actId="20577"/>
          <ac:spMkLst>
            <pc:docMk/>
            <pc:sldMk cId="2611927872" sldId="356"/>
            <ac:spMk id="2" creationId="{7177EEA8-332B-4099-AD20-6C517B660719}"/>
          </ac:spMkLst>
        </pc:spChg>
      </pc:sldChg>
      <pc:sldChg chg="addSp delSp modSp">
        <pc:chgData name="Joe Smith" userId="S::joe.smith@crisis.org.uk::339c0dfa-b3e8-40d0-9156-d00e9ede1f4e" providerId="AD" clId="Web-{3E9AB89C-D925-17D3-BDEB-A5DE357D426E}" dt="2019-04-29T12:42:14.057" v="15" actId="1076"/>
        <pc:sldMkLst>
          <pc:docMk/>
          <pc:sldMk cId="4082098992" sldId="358"/>
        </pc:sldMkLst>
        <pc:spChg chg="mod">
          <ac:chgData name="Joe Smith" userId="S::joe.smith@crisis.org.uk::339c0dfa-b3e8-40d0-9156-d00e9ede1f4e" providerId="AD" clId="Web-{3E9AB89C-D925-17D3-BDEB-A5DE357D426E}" dt="2019-04-29T12:41:23.838" v="12" actId="20577"/>
          <ac:spMkLst>
            <pc:docMk/>
            <pc:sldMk cId="4082098992" sldId="358"/>
            <ac:spMk id="4" creationId="{00000000-0000-0000-0000-000000000000}"/>
          </ac:spMkLst>
        </pc:spChg>
        <pc:spChg chg="mod">
          <ac:chgData name="Joe Smith" userId="S::joe.smith@crisis.org.uk::339c0dfa-b3e8-40d0-9156-d00e9ede1f4e" providerId="AD" clId="Web-{3E9AB89C-D925-17D3-BDEB-A5DE357D426E}" dt="2019-04-29T12:41:13.526" v="3" actId="20577"/>
          <ac:spMkLst>
            <pc:docMk/>
            <pc:sldMk cId="4082098992" sldId="358"/>
            <ac:spMk id="5" creationId="{00000000-0000-0000-0000-000000000000}"/>
          </ac:spMkLst>
        </pc:spChg>
        <pc:picChg chg="del">
          <ac:chgData name="Joe Smith" userId="S::joe.smith@crisis.org.uk::339c0dfa-b3e8-40d0-9156-d00e9ede1f4e" providerId="AD" clId="Web-{3E9AB89C-D925-17D3-BDEB-A5DE357D426E}" dt="2019-04-29T12:41:30.338" v="13"/>
          <ac:picMkLst>
            <pc:docMk/>
            <pc:sldMk cId="4082098992" sldId="358"/>
            <ac:picMk id="2" creationId="{06A9998F-75F3-42F5-98F4-D44937AB570F}"/>
          </ac:picMkLst>
        </pc:picChg>
        <pc:picChg chg="add mod">
          <ac:chgData name="Joe Smith" userId="S::joe.smith@crisis.org.uk::339c0dfa-b3e8-40d0-9156-d00e9ede1f4e" providerId="AD" clId="Web-{3E9AB89C-D925-17D3-BDEB-A5DE357D426E}" dt="2019-04-29T12:42:14.057" v="15" actId="1076"/>
          <ac:picMkLst>
            <pc:docMk/>
            <pc:sldMk cId="4082098992" sldId="358"/>
            <ac:picMk id="3" creationId="{54C9F0A8-0856-4B9A-B4DF-09CF3FAB6A9D}"/>
          </ac:picMkLst>
        </pc:picChg>
      </pc:sldChg>
      <pc:sldChg chg="modSp add">
        <pc:chgData name="Joe Smith" userId="S::joe.smith@crisis.org.uk::339c0dfa-b3e8-40d0-9156-d00e9ede1f4e" providerId="AD" clId="Web-{3E9AB89C-D925-17D3-BDEB-A5DE357D426E}" dt="2019-04-29T13:02:42.956" v="343" actId="20577"/>
        <pc:sldMkLst>
          <pc:docMk/>
          <pc:sldMk cId="2928252331" sldId="359"/>
        </pc:sldMkLst>
        <pc:spChg chg="mod">
          <ac:chgData name="Joe Smith" userId="S::joe.smith@crisis.org.uk::339c0dfa-b3e8-40d0-9156-d00e9ede1f4e" providerId="AD" clId="Web-{3E9AB89C-D925-17D3-BDEB-A5DE357D426E}" dt="2019-04-29T13:02:42.956" v="343" actId="20577"/>
          <ac:spMkLst>
            <pc:docMk/>
            <pc:sldMk cId="2928252331" sldId="359"/>
            <ac:spMk id="5" creationId="{7F09B711-095E-4D23-8881-BB9471FBB217}"/>
          </ac:spMkLst>
        </pc:spChg>
      </pc:sldChg>
      <pc:sldChg chg="addSp delSp modSp add">
        <pc:chgData name="Joe Smith" userId="S::joe.smith@crisis.org.uk::339c0dfa-b3e8-40d0-9156-d00e9ede1f4e" providerId="AD" clId="Web-{3E9AB89C-D925-17D3-BDEB-A5DE357D426E}" dt="2019-04-29T13:00:29.720" v="274" actId="1076"/>
        <pc:sldMkLst>
          <pc:docMk/>
          <pc:sldMk cId="1832393977" sldId="360"/>
        </pc:sldMkLst>
        <pc:spChg chg="mod">
          <ac:chgData name="Joe Smith" userId="S::joe.smith@crisis.org.uk::339c0dfa-b3e8-40d0-9156-d00e9ede1f4e" providerId="AD" clId="Web-{3E9AB89C-D925-17D3-BDEB-A5DE357D426E}" dt="2019-04-29T13:00:29.720" v="274" actId="1076"/>
          <ac:spMkLst>
            <pc:docMk/>
            <pc:sldMk cId="1832393977" sldId="360"/>
            <ac:spMk id="8" creationId="{F09E2760-0CED-4D4D-BD90-033A4D483C22}"/>
          </ac:spMkLst>
        </pc:spChg>
        <pc:graphicFrameChg chg="add del mod modGraphic">
          <ac:chgData name="Joe Smith" userId="S::joe.smith@crisis.org.uk::339c0dfa-b3e8-40d0-9156-d00e9ede1f4e" providerId="AD" clId="Web-{3E9AB89C-D925-17D3-BDEB-A5DE357D426E}" dt="2019-04-29T12:53:31.281" v="172"/>
          <ac:graphicFrameMkLst>
            <pc:docMk/>
            <pc:sldMk cId="1832393977" sldId="360"/>
            <ac:graphicFrameMk id="4" creationId="{F4AFA0AF-D57D-40A7-890A-83333F99AB71}"/>
          </ac:graphicFrameMkLst>
        </pc:graphicFrameChg>
      </pc:sldChg>
      <pc:sldChg chg="add">
        <pc:chgData name="Joe Smith" userId="S::joe.smith@crisis.org.uk::339c0dfa-b3e8-40d0-9156-d00e9ede1f4e" providerId="AD" clId="Web-{3E9AB89C-D925-17D3-BDEB-A5DE357D426E}" dt="2019-04-29T12:42:50.948" v="18"/>
        <pc:sldMkLst>
          <pc:docMk/>
          <pc:sldMk cId="2400250668" sldId="361"/>
        </pc:sldMkLst>
      </pc:sldChg>
      <pc:sldChg chg="add">
        <pc:chgData name="Joe Smith" userId="S::joe.smith@crisis.org.uk::339c0dfa-b3e8-40d0-9156-d00e9ede1f4e" providerId="AD" clId="Web-{3E9AB89C-D925-17D3-BDEB-A5DE357D426E}" dt="2019-04-29T12:43:31.058" v="19"/>
        <pc:sldMkLst>
          <pc:docMk/>
          <pc:sldMk cId="233417837" sldId="362"/>
        </pc:sldMkLst>
      </pc:sldChg>
      <pc:sldChg chg="add ord modNotes">
        <pc:chgData name="Joe Smith" userId="S::joe.smith@crisis.org.uk::339c0dfa-b3e8-40d0-9156-d00e9ede1f4e" providerId="AD" clId="Web-{3E9AB89C-D925-17D3-BDEB-A5DE357D426E}" dt="2019-04-29T13:22:36.508" v="572"/>
        <pc:sldMkLst>
          <pc:docMk/>
          <pc:sldMk cId="1856488532" sldId="363"/>
        </pc:sldMkLst>
      </pc:sldChg>
      <pc:sldChg chg="add">
        <pc:chgData name="Joe Smith" userId="S::joe.smith@crisis.org.uk::339c0dfa-b3e8-40d0-9156-d00e9ede1f4e" providerId="AD" clId="Web-{3E9AB89C-D925-17D3-BDEB-A5DE357D426E}" dt="2019-04-29T12:44:13.120" v="21"/>
        <pc:sldMkLst>
          <pc:docMk/>
          <pc:sldMk cId="2015437338" sldId="364"/>
        </pc:sldMkLst>
      </pc:sldChg>
      <pc:sldChg chg="delSp add modNotes">
        <pc:chgData name="Joe Smith" userId="S::joe.smith@crisis.org.uk::339c0dfa-b3e8-40d0-9156-d00e9ede1f4e" providerId="AD" clId="Web-{3E9AB89C-D925-17D3-BDEB-A5DE357D426E}" dt="2019-04-29T13:22:59.399" v="602"/>
        <pc:sldMkLst>
          <pc:docMk/>
          <pc:sldMk cId="1405186216" sldId="365"/>
        </pc:sldMkLst>
        <pc:spChg chg="del">
          <ac:chgData name="Joe Smith" userId="S::joe.smith@crisis.org.uk::339c0dfa-b3e8-40d0-9156-d00e9ede1f4e" providerId="AD" clId="Web-{3E9AB89C-D925-17D3-BDEB-A5DE357D426E}" dt="2019-04-29T13:11:59.880" v="401"/>
          <ac:spMkLst>
            <pc:docMk/>
            <pc:sldMk cId="1405186216" sldId="365"/>
            <ac:spMk id="5" creationId="{7351D784-CCC6-4B0B-A554-5C631F8BB05E}"/>
          </ac:spMkLst>
        </pc:spChg>
      </pc:sldChg>
      <pc:sldChg chg="modSp add ord">
        <pc:chgData name="Joe Smith" userId="S::joe.smith@crisis.org.uk::339c0dfa-b3e8-40d0-9156-d00e9ede1f4e" providerId="AD" clId="Web-{3E9AB89C-D925-17D3-BDEB-A5DE357D426E}" dt="2019-04-29T13:19:28.257" v="537" actId="20577"/>
        <pc:sldMkLst>
          <pc:docMk/>
          <pc:sldMk cId="1877796209" sldId="366"/>
        </pc:sldMkLst>
        <pc:spChg chg="mod">
          <ac:chgData name="Joe Smith" userId="S::joe.smith@crisis.org.uk::339c0dfa-b3e8-40d0-9156-d00e9ede1f4e" providerId="AD" clId="Web-{3E9AB89C-D925-17D3-BDEB-A5DE357D426E}" dt="2019-04-29T13:19:28.257" v="537" actId="20577"/>
          <ac:spMkLst>
            <pc:docMk/>
            <pc:sldMk cId="1877796209" sldId="366"/>
            <ac:spMk id="3" creationId="{B7198A4C-6DC0-45B9-A047-B75E14E6D01C}"/>
          </ac:spMkLst>
        </pc:spChg>
      </pc:sldChg>
      <pc:sldChg chg="add ord">
        <pc:chgData name="Joe Smith" userId="S::joe.smith@crisis.org.uk::339c0dfa-b3e8-40d0-9156-d00e9ede1f4e" providerId="AD" clId="Web-{3E9AB89C-D925-17D3-BDEB-A5DE357D426E}" dt="2019-04-29T13:17:52.444" v="506"/>
        <pc:sldMkLst>
          <pc:docMk/>
          <pc:sldMk cId="3510096171" sldId="367"/>
        </pc:sldMkLst>
      </pc:sldChg>
      <pc:sldChg chg="add del">
        <pc:chgData name="Joe Smith" userId="S::joe.smith@crisis.org.uk::339c0dfa-b3e8-40d0-9156-d00e9ede1f4e" providerId="AD" clId="Web-{3E9AB89C-D925-17D3-BDEB-A5DE357D426E}" dt="2019-04-29T13:17:12.819" v="502"/>
        <pc:sldMkLst>
          <pc:docMk/>
          <pc:sldMk cId="3711906013" sldId="368"/>
        </pc:sldMkLst>
      </pc:sldChg>
      <pc:sldChg chg="add del">
        <pc:chgData name="Joe Smith" userId="S::joe.smith@crisis.org.uk::339c0dfa-b3e8-40d0-9156-d00e9ede1f4e" providerId="AD" clId="Web-{3E9AB89C-D925-17D3-BDEB-A5DE357D426E}" dt="2019-04-29T13:17:12.819" v="503"/>
        <pc:sldMkLst>
          <pc:docMk/>
          <pc:sldMk cId="4273484203" sldId="369"/>
        </pc:sldMkLst>
      </pc:sldChg>
      <pc:sldChg chg="add del">
        <pc:chgData name="Joe Smith" userId="S::joe.smith@crisis.org.uk::339c0dfa-b3e8-40d0-9156-d00e9ede1f4e" providerId="AD" clId="Web-{3E9AB89C-D925-17D3-BDEB-A5DE357D426E}" dt="2019-04-29T13:17:12.819" v="504"/>
        <pc:sldMkLst>
          <pc:docMk/>
          <pc:sldMk cId="3345816693" sldId="370"/>
        </pc:sldMkLst>
      </pc:sldChg>
      <pc:sldChg chg="add ord">
        <pc:chgData name="Joe Smith" userId="S::joe.smith@crisis.org.uk::339c0dfa-b3e8-40d0-9156-d00e9ede1f4e" providerId="AD" clId="Web-{3E9AB89C-D925-17D3-BDEB-A5DE357D426E}" dt="2019-04-29T13:18:02.820" v="507"/>
        <pc:sldMkLst>
          <pc:docMk/>
          <pc:sldMk cId="692308075" sldId="371"/>
        </pc:sldMkLst>
      </pc:sldChg>
      <pc:sldChg chg="modSp add ord modNotes">
        <pc:chgData name="Joe Smith" userId="S::joe.smith@crisis.org.uk::339c0dfa-b3e8-40d0-9156-d00e9ede1f4e" providerId="AD" clId="Web-{3E9AB89C-D925-17D3-BDEB-A5DE357D426E}" dt="2019-04-29T13:23:34.884" v="605"/>
        <pc:sldMkLst>
          <pc:docMk/>
          <pc:sldMk cId="2267195563" sldId="372"/>
        </pc:sldMkLst>
        <pc:spChg chg="mod">
          <ac:chgData name="Joe Smith" userId="S::joe.smith@crisis.org.uk::339c0dfa-b3e8-40d0-9156-d00e9ede1f4e" providerId="AD" clId="Web-{3E9AB89C-D925-17D3-BDEB-A5DE357D426E}" dt="2019-04-29T13:18:42.273" v="524" actId="20577"/>
          <ac:spMkLst>
            <pc:docMk/>
            <pc:sldMk cId="2267195563" sldId="372"/>
            <ac:spMk id="2" creationId="{9A0D8405-C38B-41A6-B01C-921DD2E0877A}"/>
          </ac:spMkLst>
        </pc:spChg>
      </pc:sldChg>
      <pc:sldChg chg="modSp add ord replId modNotes">
        <pc:chgData name="Joe Smith" userId="S::joe.smith@crisis.org.uk::339c0dfa-b3e8-40d0-9156-d00e9ede1f4e" providerId="AD" clId="Web-{3E9AB89C-D925-17D3-BDEB-A5DE357D426E}" dt="2019-04-29T13:11:23.880" v="399"/>
        <pc:sldMkLst>
          <pc:docMk/>
          <pc:sldMk cId="964143457" sldId="373"/>
        </pc:sldMkLst>
        <pc:spChg chg="mod">
          <ac:chgData name="Joe Smith" userId="S::joe.smith@crisis.org.uk::339c0dfa-b3e8-40d0-9156-d00e9ede1f4e" providerId="AD" clId="Web-{3E9AB89C-D925-17D3-BDEB-A5DE357D426E}" dt="2019-04-29T13:04:38.347" v="378" actId="20577"/>
          <ac:spMkLst>
            <pc:docMk/>
            <pc:sldMk cId="964143457" sldId="373"/>
            <ac:spMk id="3" creationId="{00000000-0000-0000-0000-000000000000}"/>
          </ac:spMkLst>
        </pc:spChg>
      </pc:sldChg>
      <pc:sldChg chg="addSp delSp modSp new mod modClrScheme chgLayout modNotes">
        <pc:chgData name="Joe Smith" userId="S::joe.smith@crisis.org.uk::339c0dfa-b3e8-40d0-9156-d00e9ede1f4e" providerId="AD" clId="Web-{3E9AB89C-D925-17D3-BDEB-A5DE357D426E}" dt="2019-04-29T13:17:05.054" v="501"/>
        <pc:sldMkLst>
          <pc:docMk/>
          <pc:sldMk cId="260497230" sldId="374"/>
        </pc:sldMkLst>
        <pc:spChg chg="mod ord">
          <ac:chgData name="Joe Smith" userId="S::joe.smith@crisis.org.uk::339c0dfa-b3e8-40d0-9156-d00e9ede1f4e" providerId="AD" clId="Web-{3E9AB89C-D925-17D3-BDEB-A5DE357D426E}" dt="2019-04-29T13:14:49.819" v="408"/>
          <ac:spMkLst>
            <pc:docMk/>
            <pc:sldMk cId="260497230" sldId="374"/>
            <ac:spMk id="2" creationId="{FDE916FF-A084-4BC2-ACD0-DCE048522794}"/>
          </ac:spMkLst>
        </pc:spChg>
        <pc:spChg chg="del">
          <ac:chgData name="Joe Smith" userId="S::joe.smith@crisis.org.uk::339c0dfa-b3e8-40d0-9156-d00e9ede1f4e" providerId="AD" clId="Web-{3E9AB89C-D925-17D3-BDEB-A5DE357D426E}" dt="2019-04-29T13:14:49.819" v="408"/>
          <ac:spMkLst>
            <pc:docMk/>
            <pc:sldMk cId="260497230" sldId="374"/>
            <ac:spMk id="3" creationId="{40C9D52F-B5A7-4A9A-9C2B-59A12FEDF0DB}"/>
          </ac:spMkLst>
        </pc:spChg>
        <pc:spChg chg="del">
          <ac:chgData name="Joe Smith" userId="S::joe.smith@crisis.org.uk::339c0dfa-b3e8-40d0-9156-d00e9ede1f4e" providerId="AD" clId="Web-{3E9AB89C-D925-17D3-BDEB-A5DE357D426E}" dt="2019-04-29T13:14:49.819" v="408"/>
          <ac:spMkLst>
            <pc:docMk/>
            <pc:sldMk cId="260497230" sldId="374"/>
            <ac:spMk id="4" creationId="{A3D00F09-B5C0-4E17-9FA4-C9D4868A8D34}"/>
          </ac:spMkLst>
        </pc:spChg>
        <pc:spChg chg="add mod ord">
          <ac:chgData name="Joe Smith" userId="S::joe.smith@crisis.org.uk::339c0dfa-b3e8-40d0-9156-d00e9ede1f4e" providerId="AD" clId="Web-{3E9AB89C-D925-17D3-BDEB-A5DE357D426E}" dt="2019-04-29T13:16:34.585" v="494" actId="20577"/>
          <ac:spMkLst>
            <pc:docMk/>
            <pc:sldMk cId="260497230" sldId="374"/>
            <ac:spMk id="5" creationId="{6E130A5C-86BD-4E96-AD6E-55D67EE958A1}"/>
          </ac:spMkLst>
        </pc:spChg>
      </pc:sldChg>
      <pc:sldChg chg="delSp new mod modClrScheme chgLayout">
        <pc:chgData name="Joe Smith" userId="S::joe.smith@crisis.org.uk::339c0dfa-b3e8-40d0-9156-d00e9ede1f4e" providerId="AD" clId="Web-{3E9AB89C-D925-17D3-BDEB-A5DE357D426E}" dt="2019-04-29T13:23:25.899" v="604"/>
        <pc:sldMkLst>
          <pc:docMk/>
          <pc:sldMk cId="2033779935" sldId="375"/>
        </pc:sldMkLst>
        <pc:spChg chg="del">
          <ac:chgData name="Joe Smith" userId="S::joe.smith@crisis.org.uk::339c0dfa-b3e8-40d0-9156-d00e9ede1f4e" providerId="AD" clId="Web-{3E9AB89C-D925-17D3-BDEB-A5DE357D426E}" dt="2019-04-29T13:23:25.899" v="604"/>
          <ac:spMkLst>
            <pc:docMk/>
            <pc:sldMk cId="2033779935" sldId="375"/>
            <ac:spMk id="2" creationId="{E4F89332-45D1-4ABE-A1C8-EDC35A0B7F97}"/>
          </ac:spMkLst>
        </pc:spChg>
        <pc:spChg chg="del">
          <ac:chgData name="Joe Smith" userId="S::joe.smith@crisis.org.uk::339c0dfa-b3e8-40d0-9156-d00e9ede1f4e" providerId="AD" clId="Web-{3E9AB89C-D925-17D3-BDEB-A5DE357D426E}" dt="2019-04-29T13:23:25.899" v="604"/>
          <ac:spMkLst>
            <pc:docMk/>
            <pc:sldMk cId="2033779935" sldId="375"/>
            <ac:spMk id="3" creationId="{E905D142-D19E-4B9D-88D3-239254D690C0}"/>
          </ac:spMkLst>
        </pc:spChg>
        <pc:spChg chg="del">
          <ac:chgData name="Joe Smith" userId="S::joe.smith@crisis.org.uk::339c0dfa-b3e8-40d0-9156-d00e9ede1f4e" providerId="AD" clId="Web-{3E9AB89C-D925-17D3-BDEB-A5DE357D426E}" dt="2019-04-29T13:23:25.899" v="604"/>
          <ac:spMkLst>
            <pc:docMk/>
            <pc:sldMk cId="2033779935" sldId="375"/>
            <ac:spMk id="4" creationId="{FFF22747-C6F9-4AD4-B9B3-C4D41780907B}"/>
          </ac:spMkLst>
        </pc:spChg>
        <pc:spChg chg="del">
          <ac:chgData name="Joe Smith" userId="S::joe.smith@crisis.org.uk::339c0dfa-b3e8-40d0-9156-d00e9ede1f4e" providerId="AD" clId="Web-{3E9AB89C-D925-17D3-BDEB-A5DE357D426E}" dt="2019-04-29T13:23:25.899" v="604"/>
          <ac:spMkLst>
            <pc:docMk/>
            <pc:sldMk cId="2033779935" sldId="375"/>
            <ac:spMk id="5" creationId="{C44E6635-6BAF-41E9-97A0-8C635006BB42}"/>
          </ac:spMkLst>
        </pc:spChg>
      </pc:sldChg>
    </pc:docChg>
  </pc:docChgLst>
  <pc:docChgLst>
    <pc:chgData name="Joe Smith" userId="S::joe.smith@crisis.org.uk::339c0dfa-b3e8-40d0-9156-d00e9ede1f4e" providerId="AD" clId="Web-{B1D8F515-694B-6C0A-DA7E-AD65F57A7C04}"/>
    <pc:docChg chg="addSld modSld sldOrd">
      <pc:chgData name="Joe Smith" userId="S::joe.smith@crisis.org.uk::339c0dfa-b3e8-40d0-9156-d00e9ede1f4e" providerId="AD" clId="Web-{B1D8F515-694B-6C0A-DA7E-AD65F57A7C04}" dt="2019-05-20T14:57:11.322" v="275" actId="14100"/>
      <pc:docMkLst>
        <pc:docMk/>
      </pc:docMkLst>
      <pc:sldChg chg="modSp">
        <pc:chgData name="Joe Smith" userId="S::joe.smith@crisis.org.uk::339c0dfa-b3e8-40d0-9156-d00e9ede1f4e" providerId="AD" clId="Web-{B1D8F515-694B-6C0A-DA7E-AD65F57A7C04}" dt="2019-05-20T14:35:08.344" v="3" actId="20577"/>
        <pc:sldMkLst>
          <pc:docMk/>
          <pc:sldMk cId="2267195563" sldId="372"/>
        </pc:sldMkLst>
        <pc:spChg chg="mod">
          <ac:chgData name="Joe Smith" userId="S::joe.smith@crisis.org.uk::339c0dfa-b3e8-40d0-9156-d00e9ede1f4e" providerId="AD" clId="Web-{B1D8F515-694B-6C0A-DA7E-AD65F57A7C04}" dt="2019-05-20T14:35:08.344" v="3" actId="20577"/>
          <ac:spMkLst>
            <pc:docMk/>
            <pc:sldMk cId="2267195563" sldId="372"/>
            <ac:spMk id="2" creationId="{9A0D8405-C38B-41A6-B01C-921DD2E0877A}"/>
          </ac:spMkLst>
        </pc:spChg>
      </pc:sldChg>
      <pc:sldChg chg="addSp delSp modSp add ord replId">
        <pc:chgData name="Joe Smith" userId="S::joe.smith@crisis.org.uk::339c0dfa-b3e8-40d0-9156-d00e9ede1f4e" providerId="AD" clId="Web-{B1D8F515-694B-6C0A-DA7E-AD65F57A7C04}" dt="2019-05-20T14:57:11.322" v="275" actId="14100"/>
        <pc:sldMkLst>
          <pc:docMk/>
          <pc:sldMk cId="795897432" sldId="381"/>
        </pc:sldMkLst>
        <pc:spChg chg="mod">
          <ac:chgData name="Joe Smith" userId="S::joe.smith@crisis.org.uk::339c0dfa-b3e8-40d0-9156-d00e9ede1f4e" providerId="AD" clId="Web-{B1D8F515-694B-6C0A-DA7E-AD65F57A7C04}" dt="2019-05-20T14:36:23.187" v="16" actId="20577"/>
          <ac:spMkLst>
            <pc:docMk/>
            <pc:sldMk cId="795897432" sldId="381"/>
            <ac:spMk id="3" creationId="{B7198A4C-6DC0-45B9-A047-B75E14E6D01C}"/>
          </ac:spMkLst>
        </pc:spChg>
        <pc:spChg chg="del mod">
          <ac:chgData name="Joe Smith" userId="S::joe.smith@crisis.org.uk::339c0dfa-b3e8-40d0-9156-d00e9ede1f4e" providerId="AD" clId="Web-{B1D8F515-694B-6C0A-DA7E-AD65F57A7C04}" dt="2019-05-20T14:37:37.046" v="23"/>
          <ac:spMkLst>
            <pc:docMk/>
            <pc:sldMk cId="795897432" sldId="381"/>
            <ac:spMk id="5" creationId="{6B3023D4-FD94-43DE-A488-ED334A3AF4B7}"/>
          </ac:spMkLst>
        </pc:spChg>
        <pc:spChg chg="add mod">
          <ac:chgData name="Joe Smith" userId="S::joe.smith@crisis.org.uk::339c0dfa-b3e8-40d0-9156-d00e9ede1f4e" providerId="AD" clId="Web-{B1D8F515-694B-6C0A-DA7E-AD65F57A7C04}" dt="2019-05-20T14:57:11.322" v="275" actId="14100"/>
          <ac:spMkLst>
            <pc:docMk/>
            <pc:sldMk cId="795897432" sldId="381"/>
            <ac:spMk id="7" creationId="{34F6F47D-12C3-40A5-9173-4441E7F924A3}"/>
          </ac:spMkLst>
        </pc:spChg>
        <pc:spChg chg="add del mod">
          <ac:chgData name="Joe Smith" userId="S::joe.smith@crisis.org.uk::339c0dfa-b3e8-40d0-9156-d00e9ede1f4e" providerId="AD" clId="Web-{B1D8F515-694B-6C0A-DA7E-AD65F57A7C04}" dt="2019-05-20T14:41:44.592" v="169"/>
          <ac:spMkLst>
            <pc:docMk/>
            <pc:sldMk cId="795897432" sldId="381"/>
            <ac:spMk id="8" creationId="{E43A4D07-2883-403F-9908-BC22426A0454}"/>
          </ac:spMkLst>
        </pc:spChg>
        <pc:spChg chg="add del mod">
          <ac:chgData name="Joe Smith" userId="S::joe.smith@crisis.org.uk::339c0dfa-b3e8-40d0-9156-d00e9ede1f4e" providerId="AD" clId="Web-{B1D8F515-694B-6C0A-DA7E-AD65F57A7C04}" dt="2019-05-20T14:41:44.592" v="168"/>
          <ac:spMkLst>
            <pc:docMk/>
            <pc:sldMk cId="795897432" sldId="381"/>
            <ac:spMk id="9" creationId="{7FFD6806-C84B-44B8-90C7-1E5C30EC8E5B}"/>
          </ac:spMkLst>
        </pc:spChg>
        <pc:spChg chg="add del mod">
          <ac:chgData name="Joe Smith" userId="S::joe.smith@crisis.org.uk::339c0dfa-b3e8-40d0-9156-d00e9ede1f4e" providerId="AD" clId="Web-{B1D8F515-694B-6C0A-DA7E-AD65F57A7C04}" dt="2019-05-20T14:42:04.076" v="176"/>
          <ac:spMkLst>
            <pc:docMk/>
            <pc:sldMk cId="795897432" sldId="381"/>
            <ac:spMk id="10" creationId="{63E73830-C566-46E7-9602-F51315D35262}"/>
          </ac:spMkLst>
        </pc:spChg>
        <pc:spChg chg="add del mod">
          <ac:chgData name="Joe Smith" userId="S::joe.smith@crisis.org.uk::339c0dfa-b3e8-40d0-9156-d00e9ede1f4e" providerId="AD" clId="Web-{B1D8F515-694B-6C0A-DA7E-AD65F57A7C04}" dt="2019-05-20T14:42:02.592" v="175"/>
          <ac:spMkLst>
            <pc:docMk/>
            <pc:sldMk cId="795897432" sldId="381"/>
            <ac:spMk id="11" creationId="{CA17FA7D-916E-4E62-8EC3-A69343168A67}"/>
          </ac:spMkLst>
        </pc:spChg>
        <pc:spChg chg="add del mod">
          <ac:chgData name="Joe Smith" userId="S::joe.smith@crisis.org.uk::339c0dfa-b3e8-40d0-9156-d00e9ede1f4e" providerId="AD" clId="Web-{B1D8F515-694B-6C0A-DA7E-AD65F57A7C04}" dt="2019-05-20T14:42:34.264" v="186"/>
          <ac:spMkLst>
            <pc:docMk/>
            <pc:sldMk cId="795897432" sldId="381"/>
            <ac:spMk id="12" creationId="{B11FF067-B9F8-4D48-BCDD-5C1D0060E0E6}"/>
          </ac:spMkLst>
        </pc:spChg>
        <pc:spChg chg="add del mod">
          <ac:chgData name="Joe Smith" userId="S::joe.smith@crisis.org.uk::339c0dfa-b3e8-40d0-9156-d00e9ede1f4e" providerId="AD" clId="Web-{B1D8F515-694B-6C0A-DA7E-AD65F57A7C04}" dt="2019-05-20T14:42:32.014" v="185"/>
          <ac:spMkLst>
            <pc:docMk/>
            <pc:sldMk cId="795897432" sldId="381"/>
            <ac:spMk id="13" creationId="{89AB3880-EBB3-496D-8135-6B71FD6F9D64}"/>
          </ac:spMkLst>
        </pc:spChg>
        <pc:spChg chg="add mod">
          <ac:chgData name="Joe Smith" userId="S::joe.smith@crisis.org.uk::339c0dfa-b3e8-40d0-9156-d00e9ede1f4e" providerId="AD" clId="Web-{B1D8F515-694B-6C0A-DA7E-AD65F57A7C04}" dt="2019-05-20T14:57:03.916" v="273" actId="14100"/>
          <ac:spMkLst>
            <pc:docMk/>
            <pc:sldMk cId="795897432" sldId="381"/>
            <ac:spMk id="14" creationId="{92300AD3-87A2-45EB-8053-F8A7D4ACD9B2}"/>
          </ac:spMkLst>
        </pc:spChg>
        <pc:spChg chg="add mod">
          <ac:chgData name="Joe Smith" userId="S::joe.smith@crisis.org.uk::339c0dfa-b3e8-40d0-9156-d00e9ede1f4e" providerId="AD" clId="Web-{B1D8F515-694B-6C0A-DA7E-AD65F57A7C04}" dt="2019-05-20T14:57:07.463" v="274" actId="14100"/>
          <ac:spMkLst>
            <pc:docMk/>
            <pc:sldMk cId="795897432" sldId="381"/>
            <ac:spMk id="15" creationId="{7C273596-6A10-4AB8-BD76-B61DE315A728}"/>
          </ac:spMkLst>
        </pc:spChg>
        <pc:spChg chg="add mod">
          <ac:chgData name="Joe Smith" userId="S::joe.smith@crisis.org.uk::339c0dfa-b3e8-40d0-9156-d00e9ede1f4e" providerId="AD" clId="Web-{B1D8F515-694B-6C0A-DA7E-AD65F57A7C04}" dt="2019-05-20T14:51:19.293" v="251"/>
          <ac:spMkLst>
            <pc:docMk/>
            <pc:sldMk cId="795897432" sldId="381"/>
            <ac:spMk id="16" creationId="{DE23E94D-2519-4359-AC67-6AC1F54BFBA7}"/>
          </ac:spMkLst>
        </pc:spChg>
        <pc:spChg chg="add mod">
          <ac:chgData name="Joe Smith" userId="S::joe.smith@crisis.org.uk::339c0dfa-b3e8-40d0-9156-d00e9ede1f4e" providerId="AD" clId="Web-{B1D8F515-694B-6C0A-DA7E-AD65F57A7C04}" dt="2019-05-20T14:51:27.792" v="253" actId="1076"/>
          <ac:spMkLst>
            <pc:docMk/>
            <pc:sldMk cId="795897432" sldId="381"/>
            <ac:spMk id="17" creationId="{2A7E859B-FBC1-4A71-8E15-A700C9C9DE08}"/>
          </ac:spMkLst>
        </pc:spChg>
        <pc:spChg chg="add mod">
          <ac:chgData name="Joe Smith" userId="S::joe.smith@crisis.org.uk::339c0dfa-b3e8-40d0-9156-d00e9ede1f4e" providerId="AD" clId="Web-{B1D8F515-694B-6C0A-DA7E-AD65F57A7C04}" dt="2019-05-20T14:51:37.777" v="255" actId="1076"/>
          <ac:spMkLst>
            <pc:docMk/>
            <pc:sldMk cId="795897432" sldId="381"/>
            <ac:spMk id="18" creationId="{CE1B430F-4AFD-4327-B18C-ED2551227D2C}"/>
          </ac:spMkLst>
        </pc:spChg>
        <pc:spChg chg="add mod">
          <ac:chgData name="Joe Smith" userId="S::joe.smith@crisis.org.uk::339c0dfa-b3e8-40d0-9156-d00e9ede1f4e" providerId="AD" clId="Web-{B1D8F515-694B-6C0A-DA7E-AD65F57A7C04}" dt="2019-05-20T14:51:45.589" v="257" actId="1076"/>
          <ac:spMkLst>
            <pc:docMk/>
            <pc:sldMk cId="795897432" sldId="381"/>
            <ac:spMk id="19" creationId="{FA6C10CE-8E0E-48A7-A40E-E40D69483311}"/>
          </ac:spMkLst>
        </pc:spChg>
        <pc:spChg chg="add mod">
          <ac:chgData name="Joe Smith" userId="S::joe.smith@crisis.org.uk::339c0dfa-b3e8-40d0-9156-d00e9ede1f4e" providerId="AD" clId="Web-{B1D8F515-694B-6C0A-DA7E-AD65F57A7C04}" dt="2019-05-20T14:51:55.839" v="259" actId="1076"/>
          <ac:spMkLst>
            <pc:docMk/>
            <pc:sldMk cId="795897432" sldId="381"/>
            <ac:spMk id="20" creationId="{B32E4566-97AB-4C60-83C7-5EE8F851207A}"/>
          </ac:spMkLst>
        </pc:spChg>
        <pc:spChg chg="add mod">
          <ac:chgData name="Joe Smith" userId="S::joe.smith@crisis.org.uk::339c0dfa-b3e8-40d0-9156-d00e9ede1f4e" providerId="AD" clId="Web-{B1D8F515-694B-6C0A-DA7E-AD65F57A7C04}" dt="2019-05-20T14:52:02.308" v="261" actId="1076"/>
          <ac:spMkLst>
            <pc:docMk/>
            <pc:sldMk cId="795897432" sldId="381"/>
            <ac:spMk id="21" creationId="{695B7439-24F9-4297-B155-4DB513EC849F}"/>
          </ac:spMkLst>
        </pc:spChg>
        <pc:spChg chg="add mod">
          <ac:chgData name="Joe Smith" userId="S::joe.smith@crisis.org.uk::339c0dfa-b3e8-40d0-9156-d00e9ede1f4e" providerId="AD" clId="Web-{B1D8F515-694B-6C0A-DA7E-AD65F57A7C04}" dt="2019-05-20T14:52:18.542" v="263" actId="1076"/>
          <ac:spMkLst>
            <pc:docMk/>
            <pc:sldMk cId="795897432" sldId="381"/>
            <ac:spMk id="22" creationId="{75DC6313-DBAA-42A4-AD2C-DEAFB1F6BA70}"/>
          </ac:spMkLst>
        </pc:spChg>
        <pc:spChg chg="add mod">
          <ac:chgData name="Joe Smith" userId="S::joe.smith@crisis.org.uk::339c0dfa-b3e8-40d0-9156-d00e9ede1f4e" providerId="AD" clId="Web-{B1D8F515-694B-6C0A-DA7E-AD65F57A7C04}" dt="2019-05-20T14:52:25.027" v="265" actId="1076"/>
          <ac:spMkLst>
            <pc:docMk/>
            <pc:sldMk cId="795897432" sldId="381"/>
            <ac:spMk id="23" creationId="{62A6E890-CD91-4C0A-9C2C-1AB7FACDD81F}"/>
          </ac:spMkLst>
        </pc:spChg>
        <pc:spChg chg="add mod">
          <ac:chgData name="Joe Smith" userId="S::joe.smith@crisis.org.uk::339c0dfa-b3e8-40d0-9156-d00e9ede1f4e" providerId="AD" clId="Web-{B1D8F515-694B-6C0A-DA7E-AD65F57A7C04}" dt="2019-05-20T14:52:35.245" v="267" actId="1076"/>
          <ac:spMkLst>
            <pc:docMk/>
            <pc:sldMk cId="795897432" sldId="381"/>
            <ac:spMk id="24" creationId="{E915B1C3-D2D2-41C8-B8C4-E0D1C05E7B4A}"/>
          </ac:spMkLst>
        </pc:spChg>
        <pc:spChg chg="add mod">
          <ac:chgData name="Joe Smith" userId="S::joe.smith@crisis.org.uk::339c0dfa-b3e8-40d0-9156-d00e9ede1f4e" providerId="AD" clId="Web-{B1D8F515-694B-6C0A-DA7E-AD65F57A7C04}" dt="2019-05-20T14:52:41.136" v="269" actId="1076"/>
          <ac:spMkLst>
            <pc:docMk/>
            <pc:sldMk cId="795897432" sldId="381"/>
            <ac:spMk id="25" creationId="{2F4A6305-1B39-4DDD-A52B-6A64E21E6408}"/>
          </ac:spMkLst>
        </pc:spChg>
        <pc:spChg chg="add mod">
          <ac:chgData name="Joe Smith" userId="S::joe.smith@crisis.org.uk::339c0dfa-b3e8-40d0-9156-d00e9ede1f4e" providerId="AD" clId="Web-{B1D8F515-694B-6C0A-DA7E-AD65F57A7C04}" dt="2019-05-20T14:52:49.042" v="271" actId="1076"/>
          <ac:spMkLst>
            <pc:docMk/>
            <pc:sldMk cId="795897432" sldId="381"/>
            <ac:spMk id="26" creationId="{E4859797-F6F1-4211-BC53-0F7EC0CE101C}"/>
          </ac:spMkLst>
        </pc:spChg>
        <pc:graphicFrameChg chg="add mod modGraphic">
          <ac:chgData name="Joe Smith" userId="S::joe.smith@crisis.org.uk::339c0dfa-b3e8-40d0-9156-d00e9ede1f4e" providerId="AD" clId="Web-{B1D8F515-694B-6C0A-DA7E-AD65F57A7C04}" dt="2019-05-20T14:40:30.311" v="158" actId="1076"/>
          <ac:graphicFrameMkLst>
            <pc:docMk/>
            <pc:sldMk cId="795897432" sldId="381"/>
            <ac:graphicFrameMk id="2" creationId="{D9C586F0-6F60-4103-8C97-F3E3622B08E6}"/>
          </ac:graphicFrameMkLst>
        </pc:graphicFrameChg>
      </pc:sldChg>
    </pc:docChg>
  </pc:docChgLst>
  <pc:docChgLst>
    <pc:chgData name="Joe Smith" userId="S::joe.smith@crisis.org.uk::339c0dfa-b3e8-40d0-9156-d00e9ede1f4e" providerId="AD" clId="Web-{C9A81E59-CBD8-944D-599F-9F725EFDECB1}"/>
    <pc:docChg chg="addSld modSld sldOrd">
      <pc:chgData name="Joe Smith" userId="S::joe.smith@crisis.org.uk::339c0dfa-b3e8-40d0-9156-d00e9ede1f4e" providerId="AD" clId="Web-{C9A81E59-CBD8-944D-599F-9F725EFDECB1}" dt="2019-05-10T13:53:13.066" v="559" actId="20577"/>
      <pc:docMkLst>
        <pc:docMk/>
      </pc:docMkLst>
      <pc:sldChg chg="modSp modNotes">
        <pc:chgData name="Joe Smith" userId="S::joe.smith@crisis.org.uk::339c0dfa-b3e8-40d0-9156-d00e9ede1f4e" providerId="AD" clId="Web-{C9A81E59-CBD8-944D-599F-9F725EFDECB1}" dt="2019-05-10T13:24:53.305" v="74"/>
        <pc:sldMkLst>
          <pc:docMk/>
          <pc:sldMk cId="2015437338" sldId="364"/>
        </pc:sldMkLst>
        <pc:spChg chg="mod">
          <ac:chgData name="Joe Smith" userId="S::joe.smith@crisis.org.uk::339c0dfa-b3e8-40d0-9156-d00e9ede1f4e" providerId="AD" clId="Web-{C9A81E59-CBD8-944D-599F-9F725EFDECB1}" dt="2019-05-10T13:19:10.334" v="1" actId="20577"/>
          <ac:spMkLst>
            <pc:docMk/>
            <pc:sldMk cId="2015437338" sldId="364"/>
            <ac:spMk id="6" creationId="{04C698DD-ED93-4EEC-8C7B-5B965D64684F}"/>
          </ac:spMkLst>
        </pc:spChg>
        <pc:spChg chg="mod">
          <ac:chgData name="Joe Smith" userId="S::joe.smith@crisis.org.uk::339c0dfa-b3e8-40d0-9156-d00e9ede1f4e" providerId="AD" clId="Web-{C9A81E59-CBD8-944D-599F-9F725EFDECB1}" dt="2019-05-10T13:23:33.258" v="71" actId="14100"/>
          <ac:spMkLst>
            <pc:docMk/>
            <pc:sldMk cId="2015437338" sldId="364"/>
            <ac:spMk id="34" creationId="{2F153848-96CD-4E18-B451-F649495BBC0A}"/>
          </ac:spMkLst>
        </pc:spChg>
      </pc:sldChg>
      <pc:sldChg chg="modSp modNotes">
        <pc:chgData name="Joe Smith" userId="S::joe.smith@crisis.org.uk::339c0dfa-b3e8-40d0-9156-d00e9ede1f4e" providerId="AD" clId="Web-{C9A81E59-CBD8-944D-599F-9F725EFDECB1}" dt="2019-05-10T13:42:32.796" v="365"/>
        <pc:sldMkLst>
          <pc:docMk/>
          <pc:sldMk cId="260497230" sldId="374"/>
        </pc:sldMkLst>
        <pc:spChg chg="mod">
          <ac:chgData name="Joe Smith" userId="S::joe.smith@crisis.org.uk::339c0dfa-b3e8-40d0-9156-d00e9ede1f4e" providerId="AD" clId="Web-{C9A81E59-CBD8-944D-599F-9F725EFDECB1}" dt="2019-05-10T13:26:13.134" v="89" actId="20577"/>
          <ac:spMkLst>
            <pc:docMk/>
            <pc:sldMk cId="260497230" sldId="374"/>
            <ac:spMk id="5" creationId="{6E130A5C-86BD-4E96-AD6E-55D67EE958A1}"/>
          </ac:spMkLst>
        </pc:spChg>
      </pc:sldChg>
      <pc:sldChg chg="addSp delSp modSp add replId modNotes">
        <pc:chgData name="Joe Smith" userId="S::joe.smith@crisis.org.uk::339c0dfa-b3e8-40d0-9156-d00e9ede1f4e" providerId="AD" clId="Web-{C9A81E59-CBD8-944D-599F-9F725EFDECB1}" dt="2019-05-10T13:49:12.220" v="473" actId="20577"/>
        <pc:sldMkLst>
          <pc:docMk/>
          <pc:sldMk cId="35303233" sldId="377"/>
        </pc:sldMkLst>
        <pc:spChg chg="del">
          <ac:chgData name="Joe Smith" userId="S::joe.smith@crisis.org.uk::339c0dfa-b3e8-40d0-9156-d00e9ede1f4e" providerId="AD" clId="Web-{C9A81E59-CBD8-944D-599F-9F725EFDECB1}" dt="2019-05-10T13:27:12.384" v="110"/>
          <ac:spMkLst>
            <pc:docMk/>
            <pc:sldMk cId="35303233" sldId="377"/>
            <ac:spMk id="2" creationId="{AF358089-2733-43D9-946F-18C43AC59056}"/>
          </ac:spMkLst>
        </pc:spChg>
        <pc:spChg chg="del">
          <ac:chgData name="Joe Smith" userId="S::joe.smith@crisis.org.uk::339c0dfa-b3e8-40d0-9156-d00e9ede1f4e" providerId="AD" clId="Web-{C9A81E59-CBD8-944D-599F-9F725EFDECB1}" dt="2019-05-10T13:27:12.384" v="112"/>
          <ac:spMkLst>
            <pc:docMk/>
            <pc:sldMk cId="35303233" sldId="377"/>
            <ac:spMk id="3" creationId="{B7198A4C-6DC0-45B9-A047-B75E14E6D01C}"/>
          </ac:spMkLst>
        </pc:spChg>
        <pc:spChg chg="mod">
          <ac:chgData name="Joe Smith" userId="S::joe.smith@crisis.org.uk::339c0dfa-b3e8-40d0-9156-d00e9ede1f4e" providerId="AD" clId="Web-{C9A81E59-CBD8-944D-599F-9F725EFDECB1}" dt="2019-05-10T13:26:52.728" v="95" actId="20577"/>
          <ac:spMkLst>
            <pc:docMk/>
            <pc:sldMk cId="35303233" sldId="377"/>
            <ac:spMk id="4" creationId="{7C2B6A29-9C4D-43A3-A9BB-25C2A3EC9430}"/>
          </ac:spMkLst>
        </pc:spChg>
        <pc:spChg chg="del">
          <ac:chgData name="Joe Smith" userId="S::joe.smith@crisis.org.uk::339c0dfa-b3e8-40d0-9156-d00e9ede1f4e" providerId="AD" clId="Web-{C9A81E59-CBD8-944D-599F-9F725EFDECB1}" dt="2019-05-10T13:27:12.384" v="111"/>
          <ac:spMkLst>
            <pc:docMk/>
            <pc:sldMk cId="35303233" sldId="377"/>
            <ac:spMk id="5" creationId="{7F09B711-095E-4D23-8881-BB9471FBB217}"/>
          </ac:spMkLst>
        </pc:spChg>
        <pc:spChg chg="mod">
          <ac:chgData name="Joe Smith" userId="S::joe.smith@crisis.org.uk::339c0dfa-b3e8-40d0-9156-d00e9ede1f4e" providerId="AD" clId="Web-{C9A81E59-CBD8-944D-599F-9F725EFDECB1}" dt="2019-05-10T13:30:19.901" v="210" actId="1076"/>
          <ac:spMkLst>
            <pc:docMk/>
            <pc:sldMk cId="35303233" sldId="377"/>
            <ac:spMk id="6" creationId="{04C698DD-ED93-4EEC-8C7B-5B965D64684F}"/>
          </ac:spMkLst>
        </pc:spChg>
        <pc:spChg chg="add mod">
          <ac:chgData name="Joe Smith" userId="S::joe.smith@crisis.org.uk::339c0dfa-b3e8-40d0-9156-d00e9ede1f4e" providerId="AD" clId="Web-{C9A81E59-CBD8-944D-599F-9F725EFDECB1}" dt="2019-05-10T13:33:51.168" v="286"/>
          <ac:spMkLst>
            <pc:docMk/>
            <pc:sldMk cId="35303233" sldId="377"/>
            <ac:spMk id="7" creationId="{99F38ABD-A56B-4DF9-9EC0-E3F3B195F571}"/>
          </ac:spMkLst>
        </pc:spChg>
        <pc:spChg chg="del">
          <ac:chgData name="Joe Smith" userId="S::joe.smith@crisis.org.uk::339c0dfa-b3e8-40d0-9156-d00e9ede1f4e" providerId="AD" clId="Web-{C9A81E59-CBD8-944D-599F-9F725EFDECB1}" dt="2019-05-10T13:27:12.384" v="109"/>
          <ac:spMkLst>
            <pc:docMk/>
            <pc:sldMk cId="35303233" sldId="377"/>
            <ac:spMk id="15" creationId="{00000000-0000-0000-0000-000000000000}"/>
          </ac:spMkLst>
        </pc:spChg>
        <pc:spChg chg="del">
          <ac:chgData name="Joe Smith" userId="S::joe.smith@crisis.org.uk::339c0dfa-b3e8-40d0-9156-d00e9ede1f4e" providerId="AD" clId="Web-{C9A81E59-CBD8-944D-599F-9F725EFDECB1}" dt="2019-05-10T13:27:12.384" v="108"/>
          <ac:spMkLst>
            <pc:docMk/>
            <pc:sldMk cId="35303233" sldId="377"/>
            <ac:spMk id="19" creationId="{00000000-0000-0000-0000-000000000000}"/>
          </ac:spMkLst>
        </pc:spChg>
        <pc:spChg chg="add mod">
          <ac:chgData name="Joe Smith" userId="S::joe.smith@crisis.org.uk::339c0dfa-b3e8-40d0-9156-d00e9ede1f4e" providerId="AD" clId="Web-{C9A81E59-CBD8-944D-599F-9F725EFDECB1}" dt="2019-05-10T13:35:49.903" v="313" actId="14100"/>
          <ac:spMkLst>
            <pc:docMk/>
            <pc:sldMk cId="35303233" sldId="377"/>
            <ac:spMk id="20" creationId="{C431AD52-79BE-4081-9EC3-5703975DB971}"/>
          </ac:spMkLst>
        </pc:spChg>
        <pc:spChg chg="del">
          <ac:chgData name="Joe Smith" userId="S::joe.smith@crisis.org.uk::339c0dfa-b3e8-40d0-9156-d00e9ede1f4e" providerId="AD" clId="Web-{C9A81E59-CBD8-944D-599F-9F725EFDECB1}" dt="2019-05-10T13:27:12.368" v="102"/>
          <ac:spMkLst>
            <pc:docMk/>
            <pc:sldMk cId="35303233" sldId="377"/>
            <ac:spMk id="21" creationId="{8915E32D-306B-4C54-81B3-E8289C5CDF44}"/>
          </ac:spMkLst>
        </pc:spChg>
        <pc:spChg chg="add mod">
          <ac:chgData name="Joe Smith" userId="S::joe.smith@crisis.org.uk::339c0dfa-b3e8-40d0-9156-d00e9ede1f4e" providerId="AD" clId="Web-{C9A81E59-CBD8-944D-599F-9F725EFDECB1}" dt="2019-05-10T13:36:14.575" v="317" actId="1076"/>
          <ac:spMkLst>
            <pc:docMk/>
            <pc:sldMk cId="35303233" sldId="377"/>
            <ac:spMk id="22" creationId="{DDB5FCD9-3F96-4D86-AB8A-26678BA9FA8F}"/>
          </ac:spMkLst>
        </pc:spChg>
        <pc:spChg chg="add mod">
          <ac:chgData name="Joe Smith" userId="S::joe.smith@crisis.org.uk::339c0dfa-b3e8-40d0-9156-d00e9ede1f4e" providerId="AD" clId="Web-{C9A81E59-CBD8-944D-599F-9F725EFDECB1}" dt="2019-05-10T13:35:43.715" v="308" actId="1076"/>
          <ac:spMkLst>
            <pc:docMk/>
            <pc:sldMk cId="35303233" sldId="377"/>
            <ac:spMk id="23" creationId="{801C4943-F08F-48DC-865E-82C694002265}"/>
          </ac:spMkLst>
        </pc:spChg>
        <pc:spChg chg="del">
          <ac:chgData name="Joe Smith" userId="S::joe.smith@crisis.org.uk::339c0dfa-b3e8-40d0-9156-d00e9ede1f4e" providerId="AD" clId="Web-{C9A81E59-CBD8-944D-599F-9F725EFDECB1}" dt="2019-05-10T13:27:12.384" v="107"/>
          <ac:spMkLst>
            <pc:docMk/>
            <pc:sldMk cId="35303233" sldId="377"/>
            <ac:spMk id="24" creationId="{B081CE99-7C9F-4177-AE94-15D059064ACA}"/>
          </ac:spMkLst>
        </pc:spChg>
        <pc:spChg chg="del">
          <ac:chgData name="Joe Smith" userId="S::joe.smith@crisis.org.uk::339c0dfa-b3e8-40d0-9156-d00e9ede1f4e" providerId="AD" clId="Web-{C9A81E59-CBD8-944D-599F-9F725EFDECB1}" dt="2019-05-10T13:27:12.384" v="106"/>
          <ac:spMkLst>
            <pc:docMk/>
            <pc:sldMk cId="35303233" sldId="377"/>
            <ac:spMk id="25" creationId="{25A0F344-0E2B-45C4-A8CD-C1D737E8F2A0}"/>
          </ac:spMkLst>
        </pc:spChg>
        <pc:spChg chg="del">
          <ac:chgData name="Joe Smith" userId="S::joe.smith@crisis.org.uk::339c0dfa-b3e8-40d0-9156-d00e9ede1f4e" providerId="AD" clId="Web-{C9A81E59-CBD8-944D-599F-9F725EFDECB1}" dt="2019-05-10T13:27:12.384" v="105"/>
          <ac:spMkLst>
            <pc:docMk/>
            <pc:sldMk cId="35303233" sldId="377"/>
            <ac:spMk id="26" creationId="{DB144F67-493A-4A20-8DCF-80156B86CEA5}"/>
          </ac:spMkLst>
        </pc:spChg>
        <pc:spChg chg="del">
          <ac:chgData name="Joe Smith" userId="S::joe.smith@crisis.org.uk::339c0dfa-b3e8-40d0-9156-d00e9ede1f4e" providerId="AD" clId="Web-{C9A81E59-CBD8-944D-599F-9F725EFDECB1}" dt="2019-05-10T13:27:12.384" v="104"/>
          <ac:spMkLst>
            <pc:docMk/>
            <pc:sldMk cId="35303233" sldId="377"/>
            <ac:spMk id="27" creationId="{9A0A448B-DA76-4662-8C38-D5C0EE4C5986}"/>
          </ac:spMkLst>
        </pc:spChg>
        <pc:spChg chg="del">
          <ac:chgData name="Joe Smith" userId="S::joe.smith@crisis.org.uk::339c0dfa-b3e8-40d0-9156-d00e9ede1f4e" providerId="AD" clId="Web-{C9A81E59-CBD8-944D-599F-9F725EFDECB1}" dt="2019-05-10T13:27:12.384" v="103"/>
          <ac:spMkLst>
            <pc:docMk/>
            <pc:sldMk cId="35303233" sldId="377"/>
            <ac:spMk id="28" creationId="{8C8E0CE9-1784-4DDC-91F2-FDD81246E4D2}"/>
          </ac:spMkLst>
        </pc:spChg>
        <pc:spChg chg="del">
          <ac:chgData name="Joe Smith" userId="S::joe.smith@crisis.org.uk::339c0dfa-b3e8-40d0-9156-d00e9ede1f4e" providerId="AD" clId="Web-{C9A81E59-CBD8-944D-599F-9F725EFDECB1}" dt="2019-05-10T13:27:12.368" v="101"/>
          <ac:spMkLst>
            <pc:docMk/>
            <pc:sldMk cId="35303233" sldId="377"/>
            <ac:spMk id="29" creationId="{63499A18-584F-4566-909F-E4BC0718A6DB}"/>
          </ac:spMkLst>
        </pc:spChg>
        <pc:spChg chg="del">
          <ac:chgData name="Joe Smith" userId="S::joe.smith@crisis.org.uk::339c0dfa-b3e8-40d0-9156-d00e9ede1f4e" providerId="AD" clId="Web-{C9A81E59-CBD8-944D-599F-9F725EFDECB1}" dt="2019-05-10T13:27:12.368" v="100"/>
          <ac:spMkLst>
            <pc:docMk/>
            <pc:sldMk cId="35303233" sldId="377"/>
            <ac:spMk id="30" creationId="{739D828A-B128-4CBF-BE8B-039D22CD3E10}"/>
          </ac:spMkLst>
        </pc:spChg>
        <pc:spChg chg="del">
          <ac:chgData name="Joe Smith" userId="S::joe.smith@crisis.org.uk::339c0dfa-b3e8-40d0-9156-d00e9ede1f4e" providerId="AD" clId="Web-{C9A81E59-CBD8-944D-599F-9F725EFDECB1}" dt="2019-05-10T13:27:12.368" v="99"/>
          <ac:spMkLst>
            <pc:docMk/>
            <pc:sldMk cId="35303233" sldId="377"/>
            <ac:spMk id="31" creationId="{42AF91EA-513B-4188-8AAC-A15D16FE35A1}"/>
          </ac:spMkLst>
        </pc:spChg>
        <pc:spChg chg="del">
          <ac:chgData name="Joe Smith" userId="S::joe.smith@crisis.org.uk::339c0dfa-b3e8-40d0-9156-d00e9ede1f4e" providerId="AD" clId="Web-{C9A81E59-CBD8-944D-599F-9F725EFDECB1}" dt="2019-05-10T13:27:12.368" v="98"/>
          <ac:spMkLst>
            <pc:docMk/>
            <pc:sldMk cId="35303233" sldId="377"/>
            <ac:spMk id="32" creationId="{B8F8AC49-E7C0-4D17-8BC4-27BC6EA1EB77}"/>
          </ac:spMkLst>
        </pc:spChg>
        <pc:spChg chg="add mod">
          <ac:chgData name="Joe Smith" userId="S::joe.smith@crisis.org.uk::339c0dfa-b3e8-40d0-9156-d00e9ede1f4e" providerId="AD" clId="Web-{C9A81E59-CBD8-944D-599F-9F725EFDECB1}" dt="2019-05-10T13:36:14.590" v="318" actId="1076"/>
          <ac:spMkLst>
            <pc:docMk/>
            <pc:sldMk cId="35303233" sldId="377"/>
            <ac:spMk id="33" creationId="{555A2431-D41E-4DD5-B620-212D3B1812D1}"/>
          </ac:spMkLst>
        </pc:spChg>
        <pc:spChg chg="del">
          <ac:chgData name="Joe Smith" userId="S::joe.smith@crisis.org.uk::339c0dfa-b3e8-40d0-9156-d00e9ede1f4e" providerId="AD" clId="Web-{C9A81E59-CBD8-944D-599F-9F725EFDECB1}" dt="2019-05-10T13:27:12.368" v="97"/>
          <ac:spMkLst>
            <pc:docMk/>
            <pc:sldMk cId="35303233" sldId="377"/>
            <ac:spMk id="34" creationId="{2F153848-96CD-4E18-B451-F649495BBC0A}"/>
          </ac:spMkLst>
        </pc:spChg>
        <pc:spChg chg="add mod">
          <ac:chgData name="Joe Smith" userId="S::joe.smith@crisis.org.uk::339c0dfa-b3e8-40d0-9156-d00e9ede1f4e" providerId="AD" clId="Web-{C9A81E59-CBD8-944D-599F-9F725EFDECB1}" dt="2019-05-10T13:35:43.762" v="310" actId="1076"/>
          <ac:spMkLst>
            <pc:docMk/>
            <pc:sldMk cId="35303233" sldId="377"/>
            <ac:spMk id="35" creationId="{52C9600B-6269-45A0-9D4F-E6B53F46DB35}"/>
          </ac:spMkLst>
        </pc:spChg>
        <pc:spChg chg="add mod">
          <ac:chgData name="Joe Smith" userId="S::joe.smith@crisis.org.uk::339c0dfa-b3e8-40d0-9156-d00e9ede1f4e" providerId="AD" clId="Web-{C9A81E59-CBD8-944D-599F-9F725EFDECB1}" dt="2019-05-10T13:42:40.358" v="368" actId="20577"/>
          <ac:spMkLst>
            <pc:docMk/>
            <pc:sldMk cId="35303233" sldId="377"/>
            <ac:spMk id="36" creationId="{396CE381-C3D4-48A2-84BE-CCD7CA4C9935}"/>
          </ac:spMkLst>
        </pc:spChg>
        <pc:spChg chg="add mod">
          <ac:chgData name="Joe Smith" userId="S::joe.smith@crisis.org.uk::339c0dfa-b3e8-40d0-9156-d00e9ede1f4e" providerId="AD" clId="Web-{C9A81E59-CBD8-944D-599F-9F725EFDECB1}" dt="2019-05-10T13:49:12.220" v="473" actId="20577"/>
          <ac:spMkLst>
            <pc:docMk/>
            <pc:sldMk cId="35303233" sldId="377"/>
            <ac:spMk id="37" creationId="{50CA41ED-34FA-4901-97E5-EE64B55DD1FD}"/>
          </ac:spMkLst>
        </pc:spChg>
        <pc:spChg chg="add mod">
          <ac:chgData name="Joe Smith" userId="S::joe.smith@crisis.org.uk::339c0dfa-b3e8-40d0-9156-d00e9ede1f4e" providerId="AD" clId="Web-{C9A81E59-CBD8-944D-599F-9F725EFDECB1}" dt="2019-05-10T13:44:31.250" v="376" actId="20577"/>
          <ac:spMkLst>
            <pc:docMk/>
            <pc:sldMk cId="35303233" sldId="377"/>
            <ac:spMk id="38" creationId="{0AD7FCFE-E70F-404D-9FBE-C7E0D78849DB}"/>
          </ac:spMkLst>
        </pc:spChg>
      </pc:sldChg>
      <pc:sldChg chg="modSp add ord replId">
        <pc:chgData name="Joe Smith" userId="S::joe.smith@crisis.org.uk::339c0dfa-b3e8-40d0-9156-d00e9ede1f4e" providerId="AD" clId="Web-{C9A81E59-CBD8-944D-599F-9F725EFDECB1}" dt="2019-05-10T13:45:05.734" v="381" actId="20577"/>
        <pc:sldMkLst>
          <pc:docMk/>
          <pc:sldMk cId="2248757275" sldId="378"/>
        </pc:sldMkLst>
        <pc:spChg chg="mod">
          <ac:chgData name="Joe Smith" userId="S::joe.smith@crisis.org.uk::339c0dfa-b3e8-40d0-9156-d00e9ede1f4e" providerId="AD" clId="Web-{C9A81E59-CBD8-944D-599F-9F725EFDECB1}" dt="2019-05-10T13:45:05.734" v="381" actId="20577"/>
          <ac:spMkLst>
            <pc:docMk/>
            <pc:sldMk cId="2248757275" sldId="378"/>
            <ac:spMk id="4" creationId="{7C2B6A29-9C4D-43A3-A9BB-25C2A3EC9430}"/>
          </ac:spMkLst>
        </pc:spChg>
      </pc:sldChg>
      <pc:sldChg chg="addSp delSp modSp add replId">
        <pc:chgData name="Joe Smith" userId="S::joe.smith@crisis.org.uk::339c0dfa-b3e8-40d0-9156-d00e9ede1f4e" providerId="AD" clId="Web-{C9A81E59-CBD8-944D-599F-9F725EFDECB1}" dt="2019-05-10T13:53:13.066" v="559" actId="20577"/>
        <pc:sldMkLst>
          <pc:docMk/>
          <pc:sldMk cId="3386119780" sldId="379"/>
        </pc:sldMkLst>
        <pc:spChg chg="add mod">
          <ac:chgData name="Joe Smith" userId="S::joe.smith@crisis.org.uk::339c0dfa-b3e8-40d0-9156-d00e9ede1f4e" providerId="AD" clId="Web-{C9A81E59-CBD8-944D-599F-9F725EFDECB1}" dt="2019-05-10T13:53:13.066" v="559" actId="20577"/>
          <ac:spMkLst>
            <pc:docMk/>
            <pc:sldMk cId="3386119780" sldId="379"/>
            <ac:spMk id="2" creationId="{80495A3C-F07F-45AC-9042-9B4F3EC576D1}"/>
          </ac:spMkLst>
        </pc:spChg>
        <pc:spChg chg="mod">
          <ac:chgData name="Joe Smith" userId="S::joe.smith@crisis.org.uk::339c0dfa-b3e8-40d0-9156-d00e9ede1f4e" providerId="AD" clId="Web-{C9A81E59-CBD8-944D-599F-9F725EFDECB1}" dt="2019-05-10T13:45:34" v="396" actId="20577"/>
          <ac:spMkLst>
            <pc:docMk/>
            <pc:sldMk cId="3386119780" sldId="379"/>
            <ac:spMk id="3" creationId="{00000000-0000-0000-0000-000000000000}"/>
          </ac:spMkLst>
        </pc:spChg>
        <pc:graphicFrameChg chg="del">
          <ac:chgData name="Joe Smith" userId="S::joe.smith@crisis.org.uk::339c0dfa-b3e8-40d0-9156-d00e9ede1f4e" providerId="AD" clId="Web-{C9A81E59-CBD8-944D-599F-9F725EFDECB1}" dt="2019-05-10T13:45:39.578" v="397"/>
          <ac:graphicFrameMkLst>
            <pc:docMk/>
            <pc:sldMk cId="3386119780" sldId="379"/>
            <ac:graphicFrameMk id="4" creationId="{948FD39B-9AC7-4A37-B463-4CF22E7F1E9D}"/>
          </ac:graphicFrameMkLst>
        </pc:graphicFrameChg>
      </pc:sldChg>
      <pc:sldChg chg="modSp add replId">
        <pc:chgData name="Joe Smith" userId="S::joe.smith@crisis.org.uk::339c0dfa-b3e8-40d0-9156-d00e9ede1f4e" providerId="AD" clId="Web-{C9A81E59-CBD8-944D-599F-9F725EFDECB1}" dt="2019-05-10T13:45:56.891" v="407" actId="20577"/>
        <pc:sldMkLst>
          <pc:docMk/>
          <pc:sldMk cId="2554322901" sldId="380"/>
        </pc:sldMkLst>
        <pc:spChg chg="mod">
          <ac:chgData name="Joe Smith" userId="S::joe.smith@crisis.org.uk::339c0dfa-b3e8-40d0-9156-d00e9ede1f4e" providerId="AD" clId="Web-{C9A81E59-CBD8-944D-599F-9F725EFDECB1}" dt="2019-05-10T13:45:56.891" v="407" actId="20577"/>
          <ac:spMkLst>
            <pc:docMk/>
            <pc:sldMk cId="2554322901" sldId="380"/>
            <ac:spMk id="3" creationId="{00000000-0000-0000-0000-000000000000}"/>
          </ac:spMkLst>
        </pc:spChg>
      </pc:sldChg>
    </pc:docChg>
  </pc:docChgLst>
  <pc:docChgLst>
    <pc:chgData name="Joe Smith" userId="S::joe.smith@crisis.org.uk::339c0dfa-b3e8-40d0-9156-d00e9ede1f4e" providerId="AD" clId="Web-{D6D487C1-4CB0-4E82-A3E9-A856EF62543C}"/>
    <pc:docChg chg="addSld delSld modSld sldOrd">
      <pc:chgData name="Joe Smith" userId="S::joe.smith@crisis.org.uk::339c0dfa-b3e8-40d0-9156-d00e9ede1f4e" providerId="AD" clId="Web-{D6D487C1-4CB0-4E82-A3E9-A856EF62543C}" dt="2018-04-19T11:45:18.014" v="1605"/>
      <pc:docMkLst>
        <pc:docMk/>
      </pc:docMkLst>
      <pc:sldChg chg="modSp modNotes">
        <pc:chgData name="Joe Smith" userId="S::joe.smith@crisis.org.uk::339c0dfa-b3e8-40d0-9156-d00e9ede1f4e" providerId="AD" clId="Web-{D6D487C1-4CB0-4E82-A3E9-A856EF62543C}" dt="2018-04-19T10:24:33.717" v="517"/>
        <pc:sldMkLst>
          <pc:docMk/>
          <pc:sldMk cId="1482923499" sldId="260"/>
        </pc:sldMkLst>
        <pc:spChg chg="mod">
          <ac:chgData name="Joe Smith" userId="S::joe.smith@crisis.org.uk::339c0dfa-b3e8-40d0-9156-d00e9ede1f4e" providerId="AD" clId="Web-{D6D487C1-4CB0-4E82-A3E9-A856EF62543C}" dt="2018-04-19T10:07:35.973" v="343"/>
          <ac:spMkLst>
            <pc:docMk/>
            <pc:sldMk cId="1482923499" sldId="260"/>
            <ac:spMk id="2" creationId="{00000000-0000-0000-0000-000000000000}"/>
          </ac:spMkLst>
        </pc:spChg>
      </pc:sldChg>
      <pc:sldChg chg="del">
        <pc:chgData name="Joe Smith" userId="S::joe.smith@crisis.org.uk::339c0dfa-b3e8-40d0-9156-d00e9ede1f4e" providerId="AD" clId="Web-{D6D487C1-4CB0-4E82-A3E9-A856EF62543C}" dt="2018-04-19T10:07:40.286" v="344"/>
        <pc:sldMkLst>
          <pc:docMk/>
          <pc:sldMk cId="1862952039" sldId="292"/>
        </pc:sldMkLst>
      </pc:sldChg>
      <pc:sldChg chg="modSp">
        <pc:chgData name="Joe Smith" userId="S::joe.smith@crisis.org.uk::339c0dfa-b3e8-40d0-9156-d00e9ede1f4e" providerId="AD" clId="Web-{D6D487C1-4CB0-4E82-A3E9-A856EF62543C}" dt="2018-04-19T09:56:22.399" v="259"/>
        <pc:sldMkLst>
          <pc:docMk/>
          <pc:sldMk cId="2178584608" sldId="316"/>
        </pc:sldMkLst>
        <pc:spChg chg="mod">
          <ac:chgData name="Joe Smith" userId="S::joe.smith@crisis.org.uk::339c0dfa-b3e8-40d0-9156-d00e9ede1f4e" providerId="AD" clId="Web-{D6D487C1-4CB0-4E82-A3E9-A856EF62543C}" dt="2018-04-19T09:56:22.399" v="259"/>
          <ac:spMkLst>
            <pc:docMk/>
            <pc:sldMk cId="2178584608" sldId="316"/>
            <ac:spMk id="5" creationId="{00000000-0000-0000-0000-000000000000}"/>
          </ac:spMkLst>
        </pc:spChg>
      </pc:sldChg>
      <pc:sldChg chg="modSp">
        <pc:chgData name="Joe Smith" userId="S::joe.smith@crisis.org.uk::339c0dfa-b3e8-40d0-9156-d00e9ede1f4e" providerId="AD" clId="Web-{D6D487C1-4CB0-4E82-A3E9-A856EF62543C}" dt="2018-04-19T10:04:13.287" v="329"/>
        <pc:sldMkLst>
          <pc:docMk/>
          <pc:sldMk cId="1957795783" sldId="335"/>
        </pc:sldMkLst>
        <pc:spChg chg="mod">
          <ac:chgData name="Joe Smith" userId="S::joe.smith@crisis.org.uk::339c0dfa-b3e8-40d0-9156-d00e9ede1f4e" providerId="AD" clId="Web-{D6D487C1-4CB0-4E82-A3E9-A856EF62543C}" dt="2018-04-19T10:04:13.287" v="329"/>
          <ac:spMkLst>
            <pc:docMk/>
            <pc:sldMk cId="1957795783" sldId="335"/>
            <ac:spMk id="5" creationId="{00000000-0000-0000-0000-000000000000}"/>
          </ac:spMkLst>
        </pc:spChg>
      </pc:sldChg>
      <pc:sldChg chg="addSp delSp modSp modNotes">
        <pc:chgData name="Joe Smith" userId="S::joe.smith@crisis.org.uk::339c0dfa-b3e8-40d0-9156-d00e9ede1f4e" providerId="AD" clId="Web-{D6D487C1-4CB0-4E82-A3E9-A856EF62543C}" dt="2018-04-19T11:31:21.019" v="1439"/>
        <pc:sldMkLst>
          <pc:docMk/>
          <pc:sldMk cId="2038425373" sldId="336"/>
        </pc:sldMkLst>
        <pc:spChg chg="add del mod">
          <ac:chgData name="Joe Smith" userId="S::joe.smith@crisis.org.uk::339c0dfa-b3e8-40d0-9156-d00e9ede1f4e" providerId="AD" clId="Web-{D6D487C1-4CB0-4E82-A3E9-A856EF62543C}" dt="2018-04-19T10:08:18.301" v="346"/>
          <ac:spMkLst>
            <pc:docMk/>
            <pc:sldMk cId="2038425373" sldId="336"/>
            <ac:spMk id="4" creationId="{C3F71885-9E8C-4BEF-899F-FD993A03C9BF}"/>
          </ac:spMkLst>
        </pc:spChg>
        <pc:spChg chg="add del mod">
          <ac:chgData name="Joe Smith" userId="S::joe.smith@crisis.org.uk::339c0dfa-b3e8-40d0-9156-d00e9ede1f4e" providerId="AD" clId="Web-{D6D487C1-4CB0-4E82-A3E9-A856EF62543C}" dt="2018-04-19T10:31:25.261" v="622"/>
          <ac:spMkLst>
            <pc:docMk/>
            <pc:sldMk cId="2038425373" sldId="336"/>
            <ac:spMk id="5" creationId="{00000000-0000-0000-0000-000000000000}"/>
          </ac:spMkLst>
        </pc:spChg>
        <pc:spChg chg="add mod">
          <ac:chgData name="Joe Smith" userId="S::joe.smith@crisis.org.uk::339c0dfa-b3e8-40d0-9156-d00e9ede1f4e" providerId="AD" clId="Web-{D6D487C1-4CB0-4E82-A3E9-A856EF62543C}" dt="2018-04-19T10:31:40.917" v="630"/>
          <ac:spMkLst>
            <pc:docMk/>
            <pc:sldMk cId="2038425373" sldId="336"/>
            <ac:spMk id="7" creationId="{63F84138-AB7B-46CB-95A7-DC502645D0B9}"/>
          </ac:spMkLst>
        </pc:spChg>
        <pc:spChg chg="add mod">
          <ac:chgData name="Joe Smith" userId="S::joe.smith@crisis.org.uk::339c0dfa-b3e8-40d0-9156-d00e9ede1f4e" providerId="AD" clId="Web-{D6D487C1-4CB0-4E82-A3E9-A856EF62543C}" dt="2018-04-19T11:31:21.019" v="1439"/>
          <ac:spMkLst>
            <pc:docMk/>
            <pc:sldMk cId="2038425373" sldId="336"/>
            <ac:spMk id="8" creationId="{18DE19BA-C532-42DB-A53F-3B8421853E7D}"/>
          </ac:spMkLst>
        </pc:spChg>
        <pc:spChg chg="add mod">
          <ac:chgData name="Joe Smith" userId="S::joe.smith@crisis.org.uk::339c0dfa-b3e8-40d0-9156-d00e9ede1f4e" providerId="AD" clId="Web-{D6D487C1-4CB0-4E82-A3E9-A856EF62543C}" dt="2018-04-19T10:31:25.323" v="624"/>
          <ac:spMkLst>
            <pc:docMk/>
            <pc:sldMk cId="2038425373" sldId="336"/>
            <ac:spMk id="9" creationId="{5B7792E8-EAD3-46F8-82D2-4FD356FF1C4E}"/>
          </ac:spMkLst>
        </pc:spChg>
        <pc:spChg chg="add mod">
          <ac:chgData name="Joe Smith" userId="S::joe.smith@crisis.org.uk::339c0dfa-b3e8-40d0-9156-d00e9ede1f4e" providerId="AD" clId="Web-{D6D487C1-4CB0-4E82-A3E9-A856EF62543C}" dt="2018-04-19T10:31:25.355" v="625"/>
          <ac:spMkLst>
            <pc:docMk/>
            <pc:sldMk cId="2038425373" sldId="336"/>
            <ac:spMk id="10" creationId="{E8D51BB1-5E4D-4B8E-A084-02798295F046}"/>
          </ac:spMkLst>
        </pc:spChg>
        <pc:spChg chg="add mod">
          <ac:chgData name="Joe Smith" userId="S::joe.smith@crisis.org.uk::339c0dfa-b3e8-40d0-9156-d00e9ede1f4e" providerId="AD" clId="Web-{D6D487C1-4CB0-4E82-A3E9-A856EF62543C}" dt="2018-04-19T11:20:56.976" v="1290"/>
          <ac:spMkLst>
            <pc:docMk/>
            <pc:sldMk cId="2038425373" sldId="336"/>
            <ac:spMk id="11" creationId="{9FF1467E-D0EE-44D5-AF60-03BD9C4172AC}"/>
          </ac:spMkLst>
        </pc:spChg>
        <pc:spChg chg="add mod">
          <ac:chgData name="Joe Smith" userId="S::joe.smith@crisis.org.uk::339c0dfa-b3e8-40d0-9156-d00e9ede1f4e" providerId="AD" clId="Web-{D6D487C1-4CB0-4E82-A3E9-A856EF62543C}" dt="2018-04-19T11:10:15.355" v="1134"/>
          <ac:spMkLst>
            <pc:docMk/>
            <pc:sldMk cId="2038425373" sldId="336"/>
            <ac:spMk id="12" creationId="{7079F4E6-22D6-4B51-ABBC-EBC52A419155}"/>
          </ac:spMkLst>
        </pc:spChg>
        <pc:spChg chg="add mod">
          <ac:chgData name="Joe Smith" userId="S::joe.smith@crisis.org.uk::339c0dfa-b3e8-40d0-9156-d00e9ede1f4e" providerId="AD" clId="Web-{D6D487C1-4CB0-4E82-A3E9-A856EF62543C}" dt="2018-04-19T10:31:25.449" v="628"/>
          <ac:spMkLst>
            <pc:docMk/>
            <pc:sldMk cId="2038425373" sldId="336"/>
            <ac:spMk id="13" creationId="{57EC1EBB-3517-4B01-8DE4-224AF9F7DCD1}"/>
          </ac:spMkLst>
        </pc:spChg>
        <pc:spChg chg="add mod">
          <ac:chgData name="Joe Smith" userId="S::joe.smith@crisis.org.uk::339c0dfa-b3e8-40d0-9156-d00e9ede1f4e" providerId="AD" clId="Web-{D6D487C1-4CB0-4E82-A3E9-A856EF62543C}" dt="2018-04-19T10:34:48.963" v="656"/>
          <ac:spMkLst>
            <pc:docMk/>
            <pc:sldMk cId="2038425373" sldId="336"/>
            <ac:spMk id="14" creationId="{ACE04904-7E93-4436-ACBA-99672138DFF3}"/>
          </ac:spMkLst>
        </pc:spChg>
      </pc:sldChg>
      <pc:sldChg chg="addSp delSp modSp modNotes">
        <pc:chgData name="Joe Smith" userId="S::joe.smith@crisis.org.uk::339c0dfa-b3e8-40d0-9156-d00e9ede1f4e" providerId="AD" clId="Web-{D6D487C1-4CB0-4E82-A3E9-A856EF62543C}" dt="2018-04-19T11:20:22.445" v="1288"/>
        <pc:sldMkLst>
          <pc:docMk/>
          <pc:sldMk cId="2689424434" sldId="337"/>
        </pc:sldMkLst>
        <pc:spChg chg="add mod">
          <ac:chgData name="Joe Smith" userId="S::joe.smith@crisis.org.uk::339c0dfa-b3e8-40d0-9156-d00e9ede1f4e" providerId="AD" clId="Web-{D6D487C1-4CB0-4E82-A3E9-A856EF62543C}" dt="2018-04-19T11:20:22.445" v="1288"/>
          <ac:spMkLst>
            <pc:docMk/>
            <pc:sldMk cId="2689424434" sldId="337"/>
            <ac:spMk id="2" creationId="{22901D70-BC50-4D7F-A71A-B8E98DB0E71C}"/>
          </ac:spMkLst>
        </pc:spChg>
        <pc:spChg chg="del">
          <ac:chgData name="Joe Smith" userId="S::joe.smith@crisis.org.uk::339c0dfa-b3e8-40d0-9156-d00e9ede1f4e" providerId="AD" clId="Web-{D6D487C1-4CB0-4E82-A3E9-A856EF62543C}" dt="2018-04-19T10:35:43.181" v="657"/>
          <ac:spMkLst>
            <pc:docMk/>
            <pc:sldMk cId="2689424434" sldId="337"/>
            <ac:spMk id="4" creationId="{2FF5F553-A719-4A99-A66B-1AA0F3A3098F}"/>
          </ac:spMkLst>
        </pc:spChg>
        <pc:spChg chg="add del mod">
          <ac:chgData name="Joe Smith" userId="S::joe.smith@crisis.org.uk::339c0dfa-b3e8-40d0-9156-d00e9ede1f4e" providerId="AD" clId="Web-{D6D487C1-4CB0-4E82-A3E9-A856EF62543C}" dt="2018-04-19T10:41:23.163" v="753"/>
          <ac:spMkLst>
            <pc:docMk/>
            <pc:sldMk cId="2689424434" sldId="337"/>
            <ac:spMk id="6" creationId="{9FDB04C3-41B4-4EC3-8D7B-025D42209E0C}"/>
          </ac:spMkLst>
        </pc:spChg>
      </pc:sldChg>
      <pc:sldChg chg="addSp delSp modSp modNotes">
        <pc:chgData name="Joe Smith" userId="S::joe.smith@crisis.org.uk::339c0dfa-b3e8-40d0-9156-d00e9ede1f4e" providerId="AD" clId="Web-{D6D487C1-4CB0-4E82-A3E9-A856EF62543C}" dt="2018-04-19T11:45:18.014" v="1605"/>
        <pc:sldMkLst>
          <pc:docMk/>
          <pc:sldMk cId="221562237" sldId="338"/>
        </pc:sldMkLst>
        <pc:spChg chg="del">
          <ac:chgData name="Joe Smith" userId="S::joe.smith@crisis.org.uk::339c0dfa-b3e8-40d0-9156-d00e9ede1f4e" providerId="AD" clId="Web-{D6D487C1-4CB0-4E82-A3E9-A856EF62543C}" dt="2018-04-19T11:15:19.275" v="1206"/>
          <ac:spMkLst>
            <pc:docMk/>
            <pc:sldMk cId="221562237" sldId="338"/>
            <ac:spMk id="5" creationId="{00000000-0000-0000-0000-000000000000}"/>
          </ac:spMkLst>
        </pc:spChg>
        <pc:spChg chg="add del mod">
          <ac:chgData name="Joe Smith" userId="S::joe.smith@crisis.org.uk::339c0dfa-b3e8-40d0-9156-d00e9ede1f4e" providerId="AD" clId="Web-{D6D487C1-4CB0-4E82-A3E9-A856EF62543C}" dt="2018-04-19T11:15:31.869" v="1207"/>
          <ac:spMkLst>
            <pc:docMk/>
            <pc:sldMk cId="221562237" sldId="338"/>
            <ac:spMk id="6" creationId="{CFD6BE98-9C2C-4779-9E66-2F83B0FC16E1}"/>
          </ac:spMkLst>
        </pc:spChg>
        <pc:spChg chg="add mod">
          <ac:chgData name="Joe Smith" userId="S::joe.smith@crisis.org.uk::339c0dfa-b3e8-40d0-9156-d00e9ede1f4e" providerId="AD" clId="Web-{D6D487C1-4CB0-4E82-A3E9-A856EF62543C}" dt="2018-04-19T11:45:18.014" v="1605"/>
          <ac:spMkLst>
            <pc:docMk/>
            <pc:sldMk cId="221562237" sldId="338"/>
            <ac:spMk id="8" creationId="{F196555D-AE84-4E2F-8FAB-C6024196F00F}"/>
          </ac:spMkLst>
        </pc:spChg>
      </pc:sldChg>
      <pc:sldChg chg="modSp modNotes">
        <pc:chgData name="Joe Smith" userId="S::joe.smith@crisis.org.uk::339c0dfa-b3e8-40d0-9156-d00e9ede1f4e" providerId="AD" clId="Web-{D6D487C1-4CB0-4E82-A3E9-A856EF62543C}" dt="2018-04-19T11:37:13.236" v="1483"/>
        <pc:sldMkLst>
          <pc:docMk/>
          <pc:sldMk cId="3019885931" sldId="339"/>
        </pc:sldMkLst>
        <pc:spChg chg="mod">
          <ac:chgData name="Joe Smith" userId="S::joe.smith@crisis.org.uk::339c0dfa-b3e8-40d0-9156-d00e9ede1f4e" providerId="AD" clId="Web-{D6D487C1-4CB0-4E82-A3E9-A856EF62543C}" dt="2018-04-19T11:37:02.564" v="1481"/>
          <ac:spMkLst>
            <pc:docMk/>
            <pc:sldMk cId="3019885931" sldId="339"/>
            <ac:spMk id="5" creationId="{00000000-0000-0000-0000-000000000000}"/>
          </ac:spMkLst>
        </pc:spChg>
      </pc:sldChg>
      <pc:sldChg chg="addSp delSp modSp">
        <pc:chgData name="Joe Smith" userId="S::joe.smith@crisis.org.uk::339c0dfa-b3e8-40d0-9156-d00e9ede1f4e" providerId="AD" clId="Web-{D6D487C1-4CB0-4E82-A3E9-A856EF62543C}" dt="2018-04-19T11:17:11.384" v="1256"/>
        <pc:sldMkLst>
          <pc:docMk/>
          <pc:sldMk cId="3231756573" sldId="340"/>
        </pc:sldMkLst>
        <pc:spChg chg="del">
          <ac:chgData name="Joe Smith" userId="S::joe.smith@crisis.org.uk::339c0dfa-b3e8-40d0-9156-d00e9ede1f4e" providerId="AD" clId="Web-{D6D487C1-4CB0-4E82-A3E9-A856EF62543C}" dt="2018-04-19T10:51:27.144" v="885"/>
          <ac:spMkLst>
            <pc:docMk/>
            <pc:sldMk cId="3231756573" sldId="340"/>
            <ac:spMk id="5" creationId="{00000000-0000-0000-0000-000000000000}"/>
          </ac:spMkLst>
        </pc:spChg>
        <pc:spChg chg="add del mod">
          <ac:chgData name="Joe Smith" userId="S::joe.smith@crisis.org.uk::339c0dfa-b3e8-40d0-9156-d00e9ede1f4e" providerId="AD" clId="Web-{D6D487C1-4CB0-4E82-A3E9-A856EF62543C}" dt="2018-04-19T11:17:11.384" v="1256"/>
          <ac:spMkLst>
            <pc:docMk/>
            <pc:sldMk cId="3231756573" sldId="340"/>
            <ac:spMk id="6" creationId="{893EC09A-0A0C-4E2D-8D98-B892CD7D3C99}"/>
          </ac:spMkLst>
        </pc:spChg>
      </pc:sldChg>
      <pc:sldChg chg="delSp">
        <pc:chgData name="Joe Smith" userId="S::joe.smith@crisis.org.uk::339c0dfa-b3e8-40d0-9156-d00e9ede1f4e" providerId="AD" clId="Web-{D6D487C1-4CB0-4E82-A3E9-A856EF62543C}" dt="2018-04-19T11:17:15.400" v="1257"/>
        <pc:sldMkLst>
          <pc:docMk/>
          <pc:sldMk cId="3250966355" sldId="341"/>
        </pc:sldMkLst>
        <pc:spChg chg="del">
          <ac:chgData name="Joe Smith" userId="S::joe.smith@crisis.org.uk::339c0dfa-b3e8-40d0-9156-d00e9ede1f4e" providerId="AD" clId="Web-{D6D487C1-4CB0-4E82-A3E9-A856EF62543C}" dt="2018-04-19T11:17:15.400" v="1257"/>
          <ac:spMkLst>
            <pc:docMk/>
            <pc:sldMk cId="3250966355" sldId="341"/>
            <ac:spMk id="6" creationId="{F26FA555-17BC-4786-9E6A-A4A75810EBF1}"/>
          </ac:spMkLst>
        </pc:spChg>
      </pc:sldChg>
      <pc:sldChg chg="addSp delSp modSp add del ord replId">
        <pc:chgData name="Joe Smith" userId="S::joe.smith@crisis.org.uk::339c0dfa-b3e8-40d0-9156-d00e9ede1f4e" providerId="AD" clId="Web-{D6D487C1-4CB0-4E82-A3E9-A856EF62543C}" dt="2018-04-19T10:07:28.489" v="340"/>
        <pc:sldMkLst>
          <pc:docMk/>
          <pc:sldMk cId="2519748267" sldId="342"/>
        </pc:sldMkLst>
        <pc:spChg chg="add del mod">
          <ac:chgData name="Joe Smith" userId="S::joe.smith@crisis.org.uk::339c0dfa-b3e8-40d0-9156-d00e9ede1f4e" providerId="AD" clId="Web-{D6D487C1-4CB0-4E82-A3E9-A856EF62543C}" dt="2018-04-19T09:42:26.545" v="128"/>
          <ac:spMkLst>
            <pc:docMk/>
            <pc:sldMk cId="2519748267" sldId="342"/>
            <ac:spMk id="4" creationId="{6C3FF1F3-4798-499C-AE0D-8156EC8468B4}"/>
          </ac:spMkLst>
        </pc:spChg>
        <pc:spChg chg="del">
          <ac:chgData name="Joe Smith" userId="S::joe.smith@crisis.org.uk::339c0dfa-b3e8-40d0-9156-d00e9ede1f4e" providerId="AD" clId="Web-{D6D487C1-4CB0-4E82-A3E9-A856EF62543C}" dt="2018-04-19T09:42:16.639" v="127"/>
          <ac:spMkLst>
            <pc:docMk/>
            <pc:sldMk cId="2519748267" sldId="342"/>
            <ac:spMk id="5" creationId="{00000000-0000-0000-0000-000000000000}"/>
          </ac:spMkLst>
        </pc:spChg>
        <pc:spChg chg="add mod">
          <ac:chgData name="Joe Smith" userId="S::joe.smith@crisis.org.uk::339c0dfa-b3e8-40d0-9156-d00e9ede1f4e" providerId="AD" clId="Web-{D6D487C1-4CB0-4E82-A3E9-A856EF62543C}" dt="2018-04-19T09:43:31.201" v="169"/>
          <ac:spMkLst>
            <pc:docMk/>
            <pc:sldMk cId="2519748267" sldId="342"/>
            <ac:spMk id="6" creationId="{9C24D3AD-9890-4F6B-9BDB-883812F64386}"/>
          </ac:spMkLst>
        </pc:spChg>
      </pc:sldChg>
      <pc:sldChg chg="addSp modSp add ord replId">
        <pc:chgData name="Joe Smith" userId="S::joe.smith@crisis.org.uk::339c0dfa-b3e8-40d0-9156-d00e9ede1f4e" providerId="AD" clId="Web-{D6D487C1-4CB0-4E82-A3E9-A856EF62543C}" dt="2018-04-19T10:05:55.115" v="339"/>
        <pc:sldMkLst>
          <pc:docMk/>
          <pc:sldMk cId="3852082656" sldId="343"/>
        </pc:sldMkLst>
        <pc:spChg chg="add mod">
          <ac:chgData name="Joe Smith" userId="S::joe.smith@crisis.org.uk::339c0dfa-b3e8-40d0-9156-d00e9ede1f4e" providerId="AD" clId="Web-{D6D487C1-4CB0-4E82-A3E9-A856EF62543C}" dt="2018-04-19T10:05:55.115" v="339"/>
          <ac:spMkLst>
            <pc:docMk/>
            <pc:sldMk cId="3852082656" sldId="343"/>
            <ac:spMk id="2" creationId="{AE8C439A-FF48-474D-8683-8A6344B90FE2}"/>
          </ac:spMkLst>
        </pc:spChg>
        <pc:spChg chg="mod">
          <ac:chgData name="Joe Smith" userId="S::joe.smith@crisis.org.uk::339c0dfa-b3e8-40d0-9156-d00e9ede1f4e" providerId="AD" clId="Web-{D6D487C1-4CB0-4E82-A3E9-A856EF62543C}" dt="2018-04-19T10:05:48.490" v="338"/>
          <ac:spMkLst>
            <pc:docMk/>
            <pc:sldMk cId="3852082656" sldId="343"/>
            <ac:spMk id="5" creationId="{00000000-0000-0000-0000-000000000000}"/>
          </ac:spMkLst>
        </pc:spChg>
      </pc:sldChg>
    </pc:docChg>
  </pc:docChgLst>
  <pc:docChgLst>
    <pc:chgData name="Trish Connolly" userId="S::trish.connolly@crisis.org.uk::74f730e1-3f09-44d5-9b1b-fdcd58531dad" providerId="AD" clId="Web-{702A6BBC-1414-46D2-A875-4D047543C0C0}"/>
    <pc:docChg chg="modSld">
      <pc:chgData name="Trish Connolly" userId="S::trish.connolly@crisis.org.uk::74f730e1-3f09-44d5-9b1b-fdcd58531dad" providerId="AD" clId="Web-{702A6BBC-1414-46D2-A875-4D047543C0C0}" dt="2018-04-19T12:42:42.790" v="26"/>
      <pc:docMkLst>
        <pc:docMk/>
      </pc:docMkLst>
      <pc:sldChg chg="modSp">
        <pc:chgData name="Trish Connolly" userId="S::trish.connolly@crisis.org.uk::74f730e1-3f09-44d5-9b1b-fdcd58531dad" providerId="AD" clId="Web-{702A6BBC-1414-46D2-A875-4D047543C0C0}" dt="2018-04-19T12:42:42.790" v="26"/>
        <pc:sldMkLst>
          <pc:docMk/>
          <pc:sldMk cId="1957795783" sldId="335"/>
        </pc:sldMkLst>
        <pc:spChg chg="mod">
          <ac:chgData name="Trish Connolly" userId="S::trish.connolly@crisis.org.uk::74f730e1-3f09-44d5-9b1b-fdcd58531dad" providerId="AD" clId="Web-{702A6BBC-1414-46D2-A875-4D047543C0C0}" dt="2018-04-19T12:42:42.790" v="26"/>
          <ac:spMkLst>
            <pc:docMk/>
            <pc:sldMk cId="1957795783" sldId="335"/>
            <ac:spMk id="5" creationId="{00000000-0000-0000-0000-000000000000}"/>
          </ac:spMkLst>
        </pc:spChg>
      </pc:sldChg>
    </pc:docChg>
  </pc:docChgLst>
  <pc:docChgLst>
    <pc:chgData name="Joe Smith" userId="S::joe.smith@crisis.org.uk::339c0dfa-b3e8-40d0-9156-d00e9ede1f4e" providerId="AD" clId="Web-{33ED87DB-2473-41DD-BA35-3CB3C5CA05C8}"/>
    <pc:docChg chg="modSld">
      <pc:chgData name="Joe Smith" userId="S::joe.smith@crisis.org.uk::339c0dfa-b3e8-40d0-9156-d00e9ede1f4e" providerId="AD" clId="Web-{33ED87DB-2473-41DD-BA35-3CB3C5CA05C8}" dt="2018-12-19T11:35:24.531" v="3" actId="1076"/>
      <pc:docMkLst>
        <pc:docMk/>
      </pc:docMkLst>
      <pc:sldChg chg="modSp">
        <pc:chgData name="Joe Smith" userId="S::joe.smith@crisis.org.uk::339c0dfa-b3e8-40d0-9156-d00e9ede1f4e" providerId="AD" clId="Web-{33ED87DB-2473-41DD-BA35-3CB3C5CA05C8}" dt="2018-12-19T11:35:24.531" v="3" actId="1076"/>
        <pc:sldMkLst>
          <pc:docMk/>
          <pc:sldMk cId="4009863391" sldId="352"/>
        </pc:sldMkLst>
        <pc:spChg chg="mod">
          <ac:chgData name="Joe Smith" userId="S::joe.smith@crisis.org.uk::339c0dfa-b3e8-40d0-9156-d00e9ede1f4e" providerId="AD" clId="Web-{33ED87DB-2473-41DD-BA35-3CB3C5CA05C8}" dt="2018-12-19T11:35:24.497" v="2" actId="1076"/>
          <ac:spMkLst>
            <pc:docMk/>
            <pc:sldMk cId="4009863391" sldId="352"/>
            <ac:spMk id="13" creationId="{D81E1E4A-D8F3-4ECF-8050-5626343DB37C}"/>
          </ac:spMkLst>
        </pc:spChg>
        <pc:spChg chg="mod">
          <ac:chgData name="Joe Smith" userId="S::joe.smith@crisis.org.uk::339c0dfa-b3e8-40d0-9156-d00e9ede1f4e" providerId="AD" clId="Web-{33ED87DB-2473-41DD-BA35-3CB3C5CA05C8}" dt="2018-12-19T11:35:15.716" v="1" actId="1076"/>
          <ac:spMkLst>
            <pc:docMk/>
            <pc:sldMk cId="4009863391" sldId="352"/>
            <ac:spMk id="14" creationId="{0B96CB89-2826-4BA6-BECA-9690AAB5057D}"/>
          </ac:spMkLst>
        </pc:spChg>
        <pc:spChg chg="mod">
          <ac:chgData name="Joe Smith" userId="S::joe.smith@crisis.org.uk::339c0dfa-b3e8-40d0-9156-d00e9ede1f4e" providerId="AD" clId="Web-{33ED87DB-2473-41DD-BA35-3CB3C5CA05C8}" dt="2018-12-19T11:35:24.531" v="3" actId="1076"/>
          <ac:spMkLst>
            <pc:docMk/>
            <pc:sldMk cId="4009863391" sldId="352"/>
            <ac:spMk id="16" creationId="{A015EEAB-B6F4-471B-9444-1FE72E75FF7F}"/>
          </ac:spMkLst>
        </pc:spChg>
        <pc:spChg chg="mod">
          <ac:chgData name="Joe Smith" userId="S::joe.smith@crisis.org.uk::339c0dfa-b3e8-40d0-9156-d00e9ede1f4e" providerId="AD" clId="Web-{33ED87DB-2473-41DD-BA35-3CB3C5CA05C8}" dt="2018-12-19T11:35:01.218" v="0" actId="1076"/>
          <ac:spMkLst>
            <pc:docMk/>
            <pc:sldMk cId="4009863391" sldId="352"/>
            <ac:spMk id="20" creationId="{9DFD7A4B-6002-497E-A5C6-5820510580EA}"/>
          </ac:spMkLst>
        </pc:spChg>
      </pc:sldChg>
    </pc:docChg>
  </pc:docChgLst>
  <pc:docChgLst>
    <pc:chgData name="Joe Smith" userId="S::joe.smith@crisis.org.uk::339c0dfa-b3e8-40d0-9156-d00e9ede1f4e" providerId="AD" clId="Web-{4DC75AEC-6A3A-49BC-A81F-D9F1D069C115}"/>
    <pc:docChg chg="addSld modSld">
      <pc:chgData name="Joe Smith" userId="S::joe.smith@crisis.org.uk::339c0dfa-b3e8-40d0-9156-d00e9ede1f4e" providerId="AD" clId="Web-{4DC75AEC-6A3A-49BC-A81F-D9F1D069C115}" dt="2018-04-24T09:04:07.718" v="55"/>
      <pc:docMkLst>
        <pc:docMk/>
      </pc:docMkLst>
      <pc:sldChg chg="modSp">
        <pc:chgData name="Joe Smith" userId="S::joe.smith@crisis.org.uk::339c0dfa-b3e8-40d0-9156-d00e9ede1f4e" providerId="AD" clId="Web-{4DC75AEC-6A3A-49BC-A81F-D9F1D069C115}" dt="2018-04-24T09:00:51.995" v="26"/>
        <pc:sldMkLst>
          <pc:docMk/>
          <pc:sldMk cId="1957795783" sldId="335"/>
        </pc:sldMkLst>
        <pc:spChg chg="mod">
          <ac:chgData name="Joe Smith" userId="S::joe.smith@crisis.org.uk::339c0dfa-b3e8-40d0-9156-d00e9ede1f4e" providerId="AD" clId="Web-{4DC75AEC-6A3A-49BC-A81F-D9F1D069C115}" dt="2018-04-24T09:00:51.995" v="26"/>
          <ac:spMkLst>
            <pc:docMk/>
            <pc:sldMk cId="1957795783" sldId="335"/>
            <ac:spMk id="5" creationId="{00000000-0000-0000-0000-000000000000}"/>
          </ac:spMkLst>
        </pc:spChg>
      </pc:sldChg>
      <pc:sldChg chg="modNotes">
        <pc:chgData name="Joe Smith" userId="S::joe.smith@crisis.org.uk::339c0dfa-b3e8-40d0-9156-d00e9ede1f4e" providerId="AD" clId="Web-{4DC75AEC-6A3A-49BC-A81F-D9F1D069C115}" dt="2018-04-24T09:03:53.358" v="53"/>
        <pc:sldMkLst>
          <pc:docMk/>
          <pc:sldMk cId="3019885931" sldId="339"/>
        </pc:sldMkLst>
      </pc:sldChg>
      <pc:sldChg chg="modNotes">
        <pc:chgData name="Joe Smith" userId="S::joe.smith@crisis.org.uk::339c0dfa-b3e8-40d0-9156-d00e9ede1f4e" providerId="AD" clId="Web-{4DC75AEC-6A3A-49BC-A81F-D9F1D069C115}" dt="2018-04-24T09:02:37.028" v="38"/>
        <pc:sldMkLst>
          <pc:docMk/>
          <pc:sldMk cId="3852082656" sldId="343"/>
        </pc:sldMkLst>
      </pc:sldChg>
      <pc:sldChg chg="modNotes">
        <pc:chgData name="Joe Smith" userId="S::joe.smith@crisis.org.uk::339c0dfa-b3e8-40d0-9156-d00e9ede1f4e" providerId="AD" clId="Web-{4DC75AEC-6A3A-49BC-A81F-D9F1D069C115}" dt="2018-04-24T09:03:37.170" v="47"/>
        <pc:sldMkLst>
          <pc:docMk/>
          <pc:sldMk cId="3301923553" sldId="345"/>
        </pc:sldMkLst>
      </pc:sldChg>
      <pc:sldChg chg="delSp new mod modClrScheme chgLayout">
        <pc:chgData name="Joe Smith" userId="S::joe.smith@crisis.org.uk::339c0dfa-b3e8-40d0-9156-d00e9ede1f4e" providerId="AD" clId="Web-{4DC75AEC-6A3A-49BC-A81F-D9F1D069C115}" dt="2018-04-24T09:04:07.718" v="55"/>
        <pc:sldMkLst>
          <pc:docMk/>
          <pc:sldMk cId="1886609881" sldId="347"/>
        </pc:sldMkLst>
        <pc:spChg chg="del">
          <ac:chgData name="Joe Smith" userId="S::joe.smith@crisis.org.uk::339c0dfa-b3e8-40d0-9156-d00e9ede1f4e" providerId="AD" clId="Web-{4DC75AEC-6A3A-49BC-A81F-D9F1D069C115}" dt="2018-04-24T09:04:07.718" v="55"/>
          <ac:spMkLst>
            <pc:docMk/>
            <pc:sldMk cId="1886609881" sldId="347"/>
            <ac:spMk id="2" creationId="{D8DBE35E-F0AF-47B6-BCD1-10C7C1009B9E}"/>
          </ac:spMkLst>
        </pc:spChg>
        <pc:spChg chg="del">
          <ac:chgData name="Joe Smith" userId="S::joe.smith@crisis.org.uk::339c0dfa-b3e8-40d0-9156-d00e9ede1f4e" providerId="AD" clId="Web-{4DC75AEC-6A3A-49BC-A81F-D9F1D069C115}" dt="2018-04-24T09:04:07.718" v="55"/>
          <ac:spMkLst>
            <pc:docMk/>
            <pc:sldMk cId="1886609881" sldId="347"/>
            <ac:spMk id="3" creationId="{5D2287D2-397B-4841-AC78-B94FDA18BA59}"/>
          </ac:spMkLst>
        </pc:spChg>
        <pc:spChg chg="del">
          <ac:chgData name="Joe Smith" userId="S::joe.smith@crisis.org.uk::339c0dfa-b3e8-40d0-9156-d00e9ede1f4e" providerId="AD" clId="Web-{4DC75AEC-6A3A-49BC-A81F-D9F1D069C115}" dt="2018-04-24T09:04:07.718" v="55"/>
          <ac:spMkLst>
            <pc:docMk/>
            <pc:sldMk cId="1886609881" sldId="347"/>
            <ac:spMk id="4" creationId="{D1591878-1245-4715-BC62-6E4EF48F8482}"/>
          </ac:spMkLst>
        </pc:spChg>
        <pc:spChg chg="del">
          <ac:chgData name="Joe Smith" userId="S::joe.smith@crisis.org.uk::339c0dfa-b3e8-40d0-9156-d00e9ede1f4e" providerId="AD" clId="Web-{4DC75AEC-6A3A-49BC-A81F-D9F1D069C115}" dt="2018-04-24T09:04:07.718" v="55"/>
          <ac:spMkLst>
            <pc:docMk/>
            <pc:sldMk cId="1886609881" sldId="347"/>
            <ac:spMk id="5" creationId="{8B2AC252-1C6A-4880-BAAF-C2DDEED0F949}"/>
          </ac:spMkLst>
        </pc:spChg>
      </pc:sldChg>
    </pc:docChg>
  </pc:docChgLst>
  <pc:docChgLst>
    <pc:chgData name="Joe Smith" userId="S::joe.smith@crisis.org.uk::339c0dfa-b3e8-40d0-9156-d00e9ede1f4e" providerId="AD" clId="Web-{0603BCD9-B076-0492-545D-95D30E216949}"/>
    <pc:docChg chg="modSld">
      <pc:chgData name="Joe Smith" userId="S::joe.smith@crisis.org.uk::339c0dfa-b3e8-40d0-9156-d00e9ede1f4e" providerId="AD" clId="Web-{0603BCD9-B076-0492-545D-95D30E216949}" dt="2019-02-19T16:21:05.719" v="6" actId="1076"/>
      <pc:docMkLst>
        <pc:docMk/>
      </pc:docMkLst>
      <pc:sldChg chg="modSp">
        <pc:chgData name="Joe Smith" userId="S::joe.smith@crisis.org.uk::339c0dfa-b3e8-40d0-9156-d00e9ede1f4e" providerId="AD" clId="Web-{0603BCD9-B076-0492-545D-95D30E216949}" dt="2019-02-19T16:21:05.719" v="6" actId="1076"/>
        <pc:sldMkLst>
          <pc:docMk/>
          <pc:sldMk cId="4009863391" sldId="352"/>
        </pc:sldMkLst>
        <pc:spChg chg="mod">
          <ac:chgData name="Joe Smith" userId="S::joe.smith@crisis.org.uk::339c0dfa-b3e8-40d0-9156-d00e9ede1f4e" providerId="AD" clId="Web-{0603BCD9-B076-0492-545D-95D30E216949}" dt="2019-02-19T16:21:05.641" v="3" actId="1076"/>
          <ac:spMkLst>
            <pc:docMk/>
            <pc:sldMk cId="4009863391" sldId="352"/>
            <ac:spMk id="12" creationId="{C9D61E36-B648-4DBB-B153-703072CC1056}"/>
          </ac:spMkLst>
        </pc:spChg>
        <pc:spChg chg="mod">
          <ac:chgData name="Joe Smith" userId="S::joe.smith@crisis.org.uk::339c0dfa-b3e8-40d0-9156-d00e9ede1f4e" providerId="AD" clId="Web-{0603BCD9-B076-0492-545D-95D30E216949}" dt="2019-02-19T16:20:41.595" v="0" actId="20577"/>
          <ac:spMkLst>
            <pc:docMk/>
            <pc:sldMk cId="4009863391" sldId="352"/>
            <ac:spMk id="14" creationId="{B3FFD169-E26E-4A86-B2B4-256626668A4F}"/>
          </ac:spMkLst>
        </pc:spChg>
        <pc:spChg chg="mod">
          <ac:chgData name="Joe Smith" userId="S::joe.smith@crisis.org.uk::339c0dfa-b3e8-40d0-9156-d00e9ede1f4e" providerId="AD" clId="Web-{0603BCD9-B076-0492-545D-95D30E216949}" dt="2019-02-19T16:20:53.141" v="2" actId="1076"/>
          <ac:spMkLst>
            <pc:docMk/>
            <pc:sldMk cId="4009863391" sldId="352"/>
            <ac:spMk id="15" creationId="{A1E8E82D-24C0-4C38-8C3B-6C00502924CE}"/>
          </ac:spMkLst>
        </pc:spChg>
        <pc:spChg chg="mod">
          <ac:chgData name="Joe Smith" userId="S::joe.smith@crisis.org.uk::339c0dfa-b3e8-40d0-9156-d00e9ede1f4e" providerId="AD" clId="Web-{0603BCD9-B076-0492-545D-95D30E216949}" dt="2019-02-19T16:21:05.672" v="4" actId="1076"/>
          <ac:spMkLst>
            <pc:docMk/>
            <pc:sldMk cId="4009863391" sldId="352"/>
            <ac:spMk id="16" creationId="{C0277F99-1D51-42F0-AB9D-E420C4BAF1B3}"/>
          </ac:spMkLst>
        </pc:spChg>
        <pc:spChg chg="mod">
          <ac:chgData name="Joe Smith" userId="S::joe.smith@crisis.org.uk::339c0dfa-b3e8-40d0-9156-d00e9ede1f4e" providerId="AD" clId="Web-{0603BCD9-B076-0492-545D-95D30E216949}" dt="2019-02-19T16:21:05.703" v="5" actId="1076"/>
          <ac:spMkLst>
            <pc:docMk/>
            <pc:sldMk cId="4009863391" sldId="352"/>
            <ac:spMk id="17" creationId="{49589963-5C2C-4A59-BAA4-DB5EC8FDA13C}"/>
          </ac:spMkLst>
        </pc:spChg>
        <pc:spChg chg="mod">
          <ac:chgData name="Joe Smith" userId="S::joe.smith@crisis.org.uk::339c0dfa-b3e8-40d0-9156-d00e9ede1f4e" providerId="AD" clId="Web-{0603BCD9-B076-0492-545D-95D30E216949}" dt="2019-02-19T16:21:05.719" v="6" actId="1076"/>
          <ac:spMkLst>
            <pc:docMk/>
            <pc:sldMk cId="4009863391" sldId="352"/>
            <ac:spMk id="18" creationId="{D2035B0B-B1CF-48F9-88D5-7F934E110F90}"/>
          </ac:spMkLst>
        </pc:spChg>
      </pc:sldChg>
    </pc:docChg>
  </pc:docChgLst>
  <pc:docChgLst>
    <pc:chgData name="Joe Smith" userId="S::joe.smith@crisis.org.uk::339c0dfa-b3e8-40d0-9156-d00e9ede1f4e" providerId="AD" clId="Web-{8985162E-46B1-4BE4-B298-19AED4EFE65B}"/>
    <pc:docChg chg="modSld">
      <pc:chgData name="Joe Smith" userId="S::joe.smith@crisis.org.uk::339c0dfa-b3e8-40d0-9156-d00e9ede1f4e" providerId="AD" clId="Web-{8985162E-46B1-4BE4-B298-19AED4EFE65B}" dt="2018-11-11T23:10:41.812" v="112"/>
      <pc:docMkLst>
        <pc:docMk/>
      </pc:docMkLst>
      <pc:sldChg chg="modSp modNotes">
        <pc:chgData name="Joe Smith" userId="S::joe.smith@crisis.org.uk::339c0dfa-b3e8-40d0-9156-d00e9ede1f4e" providerId="AD" clId="Web-{8985162E-46B1-4BE4-B298-19AED4EFE65B}" dt="2018-11-11T23:10:41.812" v="112"/>
        <pc:sldMkLst>
          <pc:docMk/>
          <pc:sldMk cId="1482923499" sldId="260"/>
        </pc:sldMkLst>
        <pc:spChg chg="mod">
          <ac:chgData name="Joe Smith" userId="S::joe.smith@crisis.org.uk::339c0dfa-b3e8-40d0-9156-d00e9ede1f4e" providerId="AD" clId="Web-{8985162E-46B1-4BE4-B298-19AED4EFE65B}" dt="2018-11-11T22:52:38.648" v="100" actId="20577"/>
          <ac:spMkLst>
            <pc:docMk/>
            <pc:sldMk cId="1482923499" sldId="260"/>
            <ac:spMk id="2" creationId="{00000000-0000-0000-0000-000000000000}"/>
          </ac:spMkLst>
        </pc:spChg>
      </pc:sldChg>
    </pc:docChg>
  </pc:docChgLst>
  <pc:docChgLst>
    <pc:chgData name="Joe Smith" userId="S::joe.smith@crisis.org.uk::339c0dfa-b3e8-40d0-9156-d00e9ede1f4e" providerId="AD" clId="Web-{5AA2F143-C7D8-4154-A85C-BD0690853C33}"/>
    <pc:docChg chg="addSld modSld">
      <pc:chgData name="Joe Smith" userId="S::joe.smith@crisis.org.uk::339c0dfa-b3e8-40d0-9156-d00e9ede1f4e" providerId="AD" clId="Web-{5AA2F143-C7D8-4154-A85C-BD0690853C33}" dt="2018-04-23T11:31:01.502" v="155"/>
      <pc:docMkLst>
        <pc:docMk/>
      </pc:docMkLst>
      <pc:sldChg chg="modSp">
        <pc:chgData name="Joe Smith" userId="S::joe.smith@crisis.org.uk::339c0dfa-b3e8-40d0-9156-d00e9ede1f4e" providerId="AD" clId="Web-{5AA2F143-C7D8-4154-A85C-BD0690853C33}" dt="2018-04-23T11:28:09.017" v="120"/>
        <pc:sldMkLst>
          <pc:docMk/>
          <pc:sldMk cId="1957795783" sldId="335"/>
        </pc:sldMkLst>
        <pc:spChg chg="mod">
          <ac:chgData name="Joe Smith" userId="S::joe.smith@crisis.org.uk::339c0dfa-b3e8-40d0-9156-d00e9ede1f4e" providerId="AD" clId="Web-{5AA2F143-C7D8-4154-A85C-BD0690853C33}" dt="2018-04-23T11:28:09.017" v="120"/>
          <ac:spMkLst>
            <pc:docMk/>
            <pc:sldMk cId="1957795783" sldId="335"/>
            <ac:spMk id="3" creationId="{00000000-0000-0000-0000-000000000000}"/>
          </ac:spMkLst>
        </pc:spChg>
        <pc:spChg chg="mod">
          <ac:chgData name="Joe Smith" userId="S::joe.smith@crisis.org.uk::339c0dfa-b3e8-40d0-9156-d00e9ede1f4e" providerId="AD" clId="Web-{5AA2F143-C7D8-4154-A85C-BD0690853C33}" dt="2018-04-23T11:22:50.642" v="75"/>
          <ac:spMkLst>
            <pc:docMk/>
            <pc:sldMk cId="1957795783" sldId="335"/>
            <ac:spMk id="5" creationId="{00000000-0000-0000-0000-000000000000}"/>
          </ac:spMkLst>
        </pc:spChg>
      </pc:sldChg>
      <pc:sldChg chg="delSp modSp">
        <pc:chgData name="Joe Smith" userId="S::joe.smith@crisis.org.uk::339c0dfa-b3e8-40d0-9156-d00e9ede1f4e" providerId="AD" clId="Web-{5AA2F143-C7D8-4154-A85C-BD0690853C33}" dt="2018-04-23T11:31:01.502" v="155"/>
        <pc:sldMkLst>
          <pc:docMk/>
          <pc:sldMk cId="3852082656" sldId="343"/>
        </pc:sldMkLst>
        <pc:spChg chg="del">
          <ac:chgData name="Joe Smith" userId="S::joe.smith@crisis.org.uk::339c0dfa-b3e8-40d0-9156-d00e9ede1f4e" providerId="AD" clId="Web-{5AA2F143-C7D8-4154-A85C-BD0690853C33}" dt="2018-04-23T11:24:52.939" v="113"/>
          <ac:spMkLst>
            <pc:docMk/>
            <pc:sldMk cId="3852082656" sldId="343"/>
            <ac:spMk id="2" creationId="{AE8C439A-FF48-474D-8683-8A6344B90FE2}"/>
          </ac:spMkLst>
        </pc:spChg>
        <pc:spChg chg="mod">
          <ac:chgData name="Joe Smith" userId="S::joe.smith@crisis.org.uk::339c0dfa-b3e8-40d0-9156-d00e9ede1f4e" providerId="AD" clId="Web-{5AA2F143-C7D8-4154-A85C-BD0690853C33}" dt="2018-04-23T11:23:14.236" v="82"/>
          <ac:spMkLst>
            <pc:docMk/>
            <pc:sldMk cId="3852082656" sldId="343"/>
            <ac:spMk id="3" creationId="{00000000-0000-0000-0000-000000000000}"/>
          </ac:spMkLst>
        </pc:spChg>
        <pc:spChg chg="mod">
          <ac:chgData name="Joe Smith" userId="S::joe.smith@crisis.org.uk::339c0dfa-b3e8-40d0-9156-d00e9ede1f4e" providerId="AD" clId="Web-{5AA2F143-C7D8-4154-A85C-BD0690853C33}" dt="2018-04-23T11:31:01.502" v="155"/>
          <ac:spMkLst>
            <pc:docMk/>
            <pc:sldMk cId="3852082656" sldId="343"/>
            <ac:spMk id="5" creationId="{00000000-0000-0000-0000-000000000000}"/>
          </ac:spMkLst>
        </pc:spChg>
      </pc:sldChg>
      <pc:sldChg chg="addSp delSp modSp add replId">
        <pc:chgData name="Joe Smith" userId="S::joe.smith@crisis.org.uk::339c0dfa-b3e8-40d0-9156-d00e9ede1f4e" providerId="AD" clId="Web-{5AA2F143-C7D8-4154-A85C-BD0690853C33}" dt="2018-04-23T11:24:38.205" v="110"/>
        <pc:sldMkLst>
          <pc:docMk/>
          <pc:sldMk cId="2297396324" sldId="346"/>
        </pc:sldMkLst>
        <pc:spChg chg="mod">
          <ac:chgData name="Joe Smith" userId="S::joe.smith@crisis.org.uk::339c0dfa-b3e8-40d0-9156-d00e9ede1f4e" providerId="AD" clId="Web-{5AA2F143-C7D8-4154-A85C-BD0690853C33}" dt="2018-04-23T11:24:38.205" v="110"/>
          <ac:spMkLst>
            <pc:docMk/>
            <pc:sldMk cId="2297396324" sldId="346"/>
            <ac:spMk id="2" creationId="{AE8C439A-FF48-474D-8683-8A6344B90FE2}"/>
          </ac:spMkLst>
        </pc:spChg>
        <pc:spChg chg="mod">
          <ac:chgData name="Joe Smith" userId="S::joe.smith@crisis.org.uk::339c0dfa-b3e8-40d0-9156-d00e9ede1f4e" providerId="AD" clId="Web-{5AA2F143-C7D8-4154-A85C-BD0690853C33}" dt="2018-04-23T11:23:31.048" v="88"/>
          <ac:spMkLst>
            <pc:docMk/>
            <pc:sldMk cId="2297396324" sldId="346"/>
            <ac:spMk id="3" creationId="{00000000-0000-0000-0000-000000000000}"/>
          </ac:spMkLst>
        </pc:spChg>
        <pc:spChg chg="del">
          <ac:chgData name="Joe Smith" userId="S::joe.smith@crisis.org.uk::339c0dfa-b3e8-40d0-9156-d00e9ede1f4e" providerId="AD" clId="Web-{5AA2F143-C7D8-4154-A85C-BD0690853C33}" dt="2018-04-23T11:23:35.048" v="91"/>
          <ac:spMkLst>
            <pc:docMk/>
            <pc:sldMk cId="2297396324" sldId="346"/>
            <ac:spMk id="5" creationId="{00000000-0000-0000-0000-000000000000}"/>
          </ac:spMkLst>
        </pc:spChg>
        <pc:spChg chg="add del mod">
          <ac:chgData name="Joe Smith" userId="S::joe.smith@crisis.org.uk::339c0dfa-b3e8-40d0-9156-d00e9ede1f4e" providerId="AD" clId="Web-{5AA2F143-C7D8-4154-A85C-BD0690853C33}" dt="2018-04-23T11:23:39.002" v="92"/>
          <ac:spMkLst>
            <pc:docMk/>
            <pc:sldMk cId="2297396324" sldId="346"/>
            <ac:spMk id="6" creationId="{82565A6B-1990-4FB7-AF76-1B39CC82A44B}"/>
          </ac:spMkLst>
        </pc:spChg>
      </pc:sldChg>
    </pc:docChg>
  </pc:docChgLst>
  <pc:docChgLst>
    <pc:chgData name="Joe Smith" userId="S::joe.smith@crisis.org.uk::339c0dfa-b3e8-40d0-9156-d00e9ede1f4e" providerId="AD" clId="Web-{817630D8-39F5-2A44-D418-8BDCAE79C8C3}"/>
    <pc:docChg chg="modSld">
      <pc:chgData name="Joe Smith" userId="S::joe.smith@crisis.org.uk::339c0dfa-b3e8-40d0-9156-d00e9ede1f4e" providerId="AD" clId="Web-{817630D8-39F5-2A44-D418-8BDCAE79C8C3}" dt="2019-05-02T16:04:02.672" v="219" actId="20577"/>
      <pc:docMkLst>
        <pc:docMk/>
      </pc:docMkLst>
      <pc:sldChg chg="addSp delSp modSp">
        <pc:chgData name="Joe Smith" userId="S::joe.smith@crisis.org.uk::339c0dfa-b3e8-40d0-9156-d00e9ede1f4e" providerId="AD" clId="Web-{817630D8-39F5-2A44-D418-8BDCAE79C8C3}" dt="2019-05-02T16:04:02.672" v="219" actId="20577"/>
        <pc:sldMkLst>
          <pc:docMk/>
          <pc:sldMk cId="2015437338" sldId="364"/>
        </pc:sldMkLst>
        <pc:spChg chg="mod">
          <ac:chgData name="Joe Smith" userId="S::joe.smith@crisis.org.uk::339c0dfa-b3e8-40d0-9156-d00e9ede1f4e" providerId="AD" clId="Web-{817630D8-39F5-2A44-D418-8BDCAE79C8C3}" dt="2019-05-02T16:00:16.530" v="112" actId="1076"/>
          <ac:spMkLst>
            <pc:docMk/>
            <pc:sldMk cId="2015437338" sldId="364"/>
            <ac:spMk id="2" creationId="{AF358089-2733-43D9-946F-18C43AC59056}"/>
          </ac:spMkLst>
        </pc:spChg>
        <pc:spChg chg="add mod">
          <ac:chgData name="Joe Smith" userId="S::joe.smith@crisis.org.uk::339c0dfa-b3e8-40d0-9156-d00e9ede1f4e" providerId="AD" clId="Web-{817630D8-39F5-2A44-D418-8BDCAE79C8C3}" dt="2019-05-02T15:57:04.811" v="41"/>
          <ac:spMkLst>
            <pc:docMk/>
            <pc:sldMk cId="2015437338" sldId="364"/>
            <ac:spMk id="4" creationId="{7C2B6A29-9C4D-43A3-A9BB-25C2A3EC9430}"/>
          </ac:spMkLst>
        </pc:spChg>
        <pc:spChg chg="mod">
          <ac:chgData name="Joe Smith" userId="S::joe.smith@crisis.org.uk::339c0dfa-b3e8-40d0-9156-d00e9ede1f4e" providerId="AD" clId="Web-{817630D8-39F5-2A44-D418-8BDCAE79C8C3}" dt="2019-05-02T16:00:18.702" v="113" actId="1076"/>
          <ac:spMkLst>
            <pc:docMk/>
            <pc:sldMk cId="2015437338" sldId="364"/>
            <ac:spMk id="14" creationId="{00000000-0000-0000-0000-000000000000}"/>
          </ac:spMkLst>
        </pc:spChg>
        <pc:spChg chg="mod">
          <ac:chgData name="Joe Smith" userId="S::joe.smith@crisis.org.uk::339c0dfa-b3e8-40d0-9156-d00e9ede1f4e" providerId="AD" clId="Web-{817630D8-39F5-2A44-D418-8BDCAE79C8C3}" dt="2019-05-02T16:01:16.546" v="137" actId="14100"/>
          <ac:spMkLst>
            <pc:docMk/>
            <pc:sldMk cId="2015437338" sldId="364"/>
            <ac:spMk id="15" creationId="{00000000-0000-0000-0000-000000000000}"/>
          </ac:spMkLst>
        </pc:spChg>
        <pc:spChg chg="mod">
          <ac:chgData name="Joe Smith" userId="S::joe.smith@crisis.org.uk::339c0dfa-b3e8-40d0-9156-d00e9ede1f4e" providerId="AD" clId="Web-{817630D8-39F5-2A44-D418-8BDCAE79C8C3}" dt="2019-05-02T15:57:27.764" v="44" actId="1076"/>
          <ac:spMkLst>
            <pc:docMk/>
            <pc:sldMk cId="2015437338" sldId="364"/>
            <ac:spMk id="18" creationId="{00000000-0000-0000-0000-000000000000}"/>
          </ac:spMkLst>
        </pc:spChg>
        <pc:spChg chg="mod">
          <ac:chgData name="Joe Smith" userId="S::joe.smith@crisis.org.uk::339c0dfa-b3e8-40d0-9156-d00e9ede1f4e" providerId="AD" clId="Web-{817630D8-39F5-2A44-D418-8BDCAE79C8C3}" dt="2019-05-02T15:59:17.937" v="71" actId="14100"/>
          <ac:spMkLst>
            <pc:docMk/>
            <pc:sldMk cId="2015437338" sldId="364"/>
            <ac:spMk id="19" creationId="{00000000-0000-0000-0000-000000000000}"/>
          </ac:spMkLst>
        </pc:spChg>
        <pc:spChg chg="add mod">
          <ac:chgData name="Joe Smith" userId="S::joe.smith@crisis.org.uk::339c0dfa-b3e8-40d0-9156-d00e9ede1f4e" providerId="AD" clId="Web-{817630D8-39F5-2A44-D418-8BDCAE79C8C3}" dt="2019-05-02T16:00:10.077" v="111" actId="1076"/>
          <ac:spMkLst>
            <pc:docMk/>
            <pc:sldMk cId="2015437338" sldId="364"/>
            <ac:spMk id="24" creationId="{B081CE99-7C9F-4177-AE94-15D059064ACA}"/>
          </ac:spMkLst>
        </pc:spChg>
        <pc:spChg chg="add mod">
          <ac:chgData name="Joe Smith" userId="S::joe.smith@crisis.org.uk::339c0dfa-b3e8-40d0-9156-d00e9ede1f4e" providerId="AD" clId="Web-{817630D8-39F5-2A44-D418-8BDCAE79C8C3}" dt="2019-05-02T16:00:04.546" v="110" actId="1076"/>
          <ac:spMkLst>
            <pc:docMk/>
            <pc:sldMk cId="2015437338" sldId="364"/>
            <ac:spMk id="25" creationId="{25A0F344-0E2B-45C4-A8CD-C1D737E8F2A0}"/>
          </ac:spMkLst>
        </pc:spChg>
        <pc:spChg chg="add mod">
          <ac:chgData name="Joe Smith" userId="S::joe.smith@crisis.org.uk::339c0dfa-b3e8-40d0-9156-d00e9ede1f4e" providerId="AD" clId="Web-{817630D8-39F5-2A44-D418-8BDCAE79C8C3}" dt="2019-05-02T16:02:01.437" v="154" actId="20577"/>
          <ac:spMkLst>
            <pc:docMk/>
            <pc:sldMk cId="2015437338" sldId="364"/>
            <ac:spMk id="26" creationId="{DB144F67-493A-4A20-8DCF-80156B86CEA5}"/>
          </ac:spMkLst>
        </pc:spChg>
        <pc:spChg chg="add mod">
          <ac:chgData name="Joe Smith" userId="S::joe.smith@crisis.org.uk::339c0dfa-b3e8-40d0-9156-d00e9ede1f4e" providerId="AD" clId="Web-{817630D8-39F5-2A44-D418-8BDCAE79C8C3}" dt="2019-05-02T16:04:02.672" v="219" actId="20577"/>
          <ac:spMkLst>
            <pc:docMk/>
            <pc:sldMk cId="2015437338" sldId="364"/>
            <ac:spMk id="27" creationId="{9A0A448B-DA76-4662-8C38-D5C0EE4C5986}"/>
          </ac:spMkLst>
        </pc:spChg>
        <pc:spChg chg="add mod">
          <ac:chgData name="Joe Smith" userId="S::joe.smith@crisis.org.uk::339c0dfa-b3e8-40d0-9156-d00e9ede1f4e" providerId="AD" clId="Web-{817630D8-39F5-2A44-D418-8BDCAE79C8C3}" dt="2019-05-02T16:02:53.609" v="169" actId="1076"/>
          <ac:spMkLst>
            <pc:docMk/>
            <pc:sldMk cId="2015437338" sldId="364"/>
            <ac:spMk id="28" creationId="{8C8E0CE9-1784-4DDC-91F2-FDD81246E4D2}"/>
          </ac:spMkLst>
        </pc:spChg>
        <pc:spChg chg="del mod">
          <ac:chgData name="Joe Smith" userId="S::joe.smith@crisis.org.uk::339c0dfa-b3e8-40d0-9156-d00e9ede1f4e" providerId="AD" clId="Web-{817630D8-39F5-2A44-D418-8BDCAE79C8C3}" dt="2019-05-02T15:56:39.061" v="38"/>
          <ac:spMkLst>
            <pc:docMk/>
            <pc:sldMk cId="2015437338" sldId="364"/>
            <ac:spMk id="47" creationId="{33F55487-387C-410A-AE4E-EC4341467E5D}"/>
          </ac:spMkLst>
        </pc:spChg>
      </pc:sldChg>
      <pc:sldChg chg="modSp">
        <pc:chgData name="Joe Smith" userId="S::joe.smith@crisis.org.uk::339c0dfa-b3e8-40d0-9156-d00e9ede1f4e" providerId="AD" clId="Web-{817630D8-39F5-2A44-D418-8BDCAE79C8C3}" dt="2019-05-02T15:55:37.170" v="7" actId="20577"/>
        <pc:sldMkLst>
          <pc:docMk/>
          <pc:sldMk cId="1405186216" sldId="365"/>
        </pc:sldMkLst>
        <pc:spChg chg="mod">
          <ac:chgData name="Joe Smith" userId="S::joe.smith@crisis.org.uk::339c0dfa-b3e8-40d0-9156-d00e9ede1f4e" providerId="AD" clId="Web-{817630D8-39F5-2A44-D418-8BDCAE79C8C3}" dt="2019-05-02T15:55:37.170" v="7" actId="20577"/>
          <ac:spMkLst>
            <pc:docMk/>
            <pc:sldMk cId="1405186216" sldId="365"/>
            <ac:spMk id="3" creationId="{336E2A3F-0CAA-4827-9274-141B5E49E6F1}"/>
          </ac:spMkLst>
        </pc:spChg>
      </pc:sldChg>
    </pc:docChg>
  </pc:docChgLst>
  <pc:docChgLst>
    <pc:chgData clId="Web-{0603BCD9-B076-0492-545D-95D30E216949}"/>
    <pc:docChg chg="modSld">
      <pc:chgData name="" userId="" providerId="" clId="Web-{0603BCD9-B076-0492-545D-95D30E216949}" dt="2019-02-19T16:20:35.860" v="11" actId="20577"/>
      <pc:docMkLst>
        <pc:docMk/>
      </pc:docMkLst>
      <pc:sldChg chg="modSp">
        <pc:chgData name="" userId="" providerId="" clId="Web-{0603BCD9-B076-0492-545D-95D30E216949}" dt="2019-02-19T16:20:35.860" v="10" actId="20577"/>
        <pc:sldMkLst>
          <pc:docMk/>
          <pc:sldMk cId="4009863391" sldId="352"/>
        </pc:sldMkLst>
        <pc:spChg chg="mod">
          <ac:chgData name="" userId="" providerId="" clId="Web-{0603BCD9-B076-0492-545D-95D30E216949}" dt="2019-02-19T16:20:35.860" v="10" actId="20577"/>
          <ac:spMkLst>
            <pc:docMk/>
            <pc:sldMk cId="4009863391" sldId="352"/>
            <ac:spMk id="14" creationId="{B3FFD169-E26E-4A86-B2B4-256626668A4F}"/>
          </ac:spMkLst>
        </pc:spChg>
      </pc:sldChg>
    </pc:docChg>
  </pc:docChgLst>
  <pc:docChgLst>
    <pc:chgData name="Joe Smith" userId="S::joe.smith@crisis.org.uk::339c0dfa-b3e8-40d0-9156-d00e9ede1f4e" providerId="AD" clId="Web-{8D918F9F-0F81-97AC-2BA7-3E1B52C0F6F1}"/>
    <pc:docChg chg="addSld delSld modSld">
      <pc:chgData name="Joe Smith" userId="S::joe.smith@crisis.org.uk::339c0dfa-b3e8-40d0-9156-d00e9ede1f4e" providerId="AD" clId="Web-{8D918F9F-0F81-97AC-2BA7-3E1B52C0F6F1}" dt="2019-05-21T14:03:17.560" v="2026"/>
      <pc:docMkLst>
        <pc:docMk/>
      </pc:docMkLst>
      <pc:sldChg chg="addSp delSp modSp modNotes">
        <pc:chgData name="Joe Smith" userId="S::joe.smith@crisis.org.uk::339c0dfa-b3e8-40d0-9156-d00e9ede1f4e" providerId="AD" clId="Web-{8D918F9F-0F81-97AC-2BA7-3E1B52C0F6F1}" dt="2019-05-21T14:03:17.560" v="2026"/>
        <pc:sldMkLst>
          <pc:docMk/>
          <pc:sldMk cId="1849901946" sldId="383"/>
        </pc:sldMkLst>
        <pc:spChg chg="mod">
          <ac:chgData name="Joe Smith" userId="S::joe.smith@crisis.org.uk::339c0dfa-b3e8-40d0-9156-d00e9ede1f4e" providerId="AD" clId="Web-{8D918F9F-0F81-97AC-2BA7-3E1B52C0F6F1}" dt="2019-05-21T13:52:19.756" v="1817" actId="1076"/>
          <ac:spMkLst>
            <pc:docMk/>
            <pc:sldMk cId="1849901946" sldId="383"/>
            <ac:spMk id="3" creationId="{B7198A4C-6DC0-45B9-A047-B75E14E6D01C}"/>
          </ac:spMkLst>
        </pc:spChg>
        <pc:spChg chg="del">
          <ac:chgData name="Joe Smith" userId="S::joe.smith@crisis.org.uk::339c0dfa-b3e8-40d0-9156-d00e9ede1f4e" providerId="AD" clId="Web-{8D918F9F-0F81-97AC-2BA7-3E1B52C0F6F1}" dt="2019-05-21T13:00:49.210" v="15"/>
          <ac:spMkLst>
            <pc:docMk/>
            <pc:sldMk cId="1849901946" sldId="383"/>
            <ac:spMk id="4" creationId="{5F04A916-E626-4948-A116-4C6A847883CA}"/>
          </ac:spMkLst>
        </pc:spChg>
        <pc:spChg chg="del">
          <ac:chgData name="Joe Smith" userId="S::joe.smith@crisis.org.uk::339c0dfa-b3e8-40d0-9156-d00e9ede1f4e" providerId="AD" clId="Web-{8D918F9F-0F81-97AC-2BA7-3E1B52C0F6F1}" dt="2019-05-21T13:00:42.335" v="0"/>
          <ac:spMkLst>
            <pc:docMk/>
            <pc:sldMk cId="1849901946" sldId="383"/>
            <ac:spMk id="5" creationId="{31A0813C-497C-485B-8C6A-8F580843AAF6}"/>
          </ac:spMkLst>
        </pc:spChg>
        <pc:spChg chg="del">
          <ac:chgData name="Joe Smith" userId="S::joe.smith@crisis.org.uk::339c0dfa-b3e8-40d0-9156-d00e9ede1f4e" providerId="AD" clId="Web-{8D918F9F-0F81-97AC-2BA7-3E1B52C0F6F1}" dt="2019-05-21T13:00:42.351" v="14"/>
          <ac:spMkLst>
            <pc:docMk/>
            <pc:sldMk cId="1849901946" sldId="383"/>
            <ac:spMk id="6" creationId="{23C0D4C6-BC72-487C-86A8-22F21A056689}"/>
          </ac:spMkLst>
        </pc:spChg>
        <pc:spChg chg="del">
          <ac:chgData name="Joe Smith" userId="S::joe.smith@crisis.org.uk::339c0dfa-b3e8-40d0-9156-d00e9ede1f4e" providerId="AD" clId="Web-{8D918F9F-0F81-97AC-2BA7-3E1B52C0F6F1}" dt="2019-05-21T13:00:42.351" v="12"/>
          <ac:spMkLst>
            <pc:docMk/>
            <pc:sldMk cId="1849901946" sldId="383"/>
            <ac:spMk id="7" creationId="{34F6F47D-12C3-40A5-9173-4441E7F924A3}"/>
          </ac:spMkLst>
        </pc:spChg>
        <pc:spChg chg="del">
          <ac:chgData name="Joe Smith" userId="S::joe.smith@crisis.org.uk::339c0dfa-b3e8-40d0-9156-d00e9ede1f4e" providerId="AD" clId="Web-{8D918F9F-0F81-97AC-2BA7-3E1B52C0F6F1}" dt="2019-05-21T13:00:42.351" v="11"/>
          <ac:spMkLst>
            <pc:docMk/>
            <pc:sldMk cId="1849901946" sldId="383"/>
            <ac:spMk id="14" creationId="{92300AD3-87A2-45EB-8053-F8A7D4ACD9B2}"/>
          </ac:spMkLst>
        </pc:spChg>
        <pc:spChg chg="del">
          <ac:chgData name="Joe Smith" userId="S::joe.smith@crisis.org.uk::339c0dfa-b3e8-40d0-9156-d00e9ede1f4e" providerId="AD" clId="Web-{8D918F9F-0F81-97AC-2BA7-3E1B52C0F6F1}" dt="2019-05-21T13:00:42.351" v="10"/>
          <ac:spMkLst>
            <pc:docMk/>
            <pc:sldMk cId="1849901946" sldId="383"/>
            <ac:spMk id="15" creationId="{7C273596-6A10-4AB8-BD76-B61DE315A728}"/>
          </ac:spMkLst>
        </pc:spChg>
        <pc:spChg chg="del">
          <ac:chgData name="Joe Smith" userId="S::joe.smith@crisis.org.uk::339c0dfa-b3e8-40d0-9156-d00e9ede1f4e" providerId="AD" clId="Web-{8D918F9F-0F81-97AC-2BA7-3E1B52C0F6F1}" dt="2019-05-21T13:00:42.351" v="9"/>
          <ac:spMkLst>
            <pc:docMk/>
            <pc:sldMk cId="1849901946" sldId="383"/>
            <ac:spMk id="16" creationId="{DE23E94D-2519-4359-AC67-6AC1F54BFBA7}"/>
          </ac:spMkLst>
        </pc:spChg>
        <pc:spChg chg="del">
          <ac:chgData name="Joe Smith" userId="S::joe.smith@crisis.org.uk::339c0dfa-b3e8-40d0-9156-d00e9ede1f4e" providerId="AD" clId="Web-{8D918F9F-0F81-97AC-2BA7-3E1B52C0F6F1}" dt="2019-05-21T13:00:42.351" v="8"/>
          <ac:spMkLst>
            <pc:docMk/>
            <pc:sldMk cId="1849901946" sldId="383"/>
            <ac:spMk id="17" creationId="{2A7E859B-FBC1-4A71-8E15-A700C9C9DE08}"/>
          </ac:spMkLst>
        </pc:spChg>
        <pc:spChg chg="del">
          <ac:chgData name="Joe Smith" userId="S::joe.smith@crisis.org.uk::339c0dfa-b3e8-40d0-9156-d00e9ede1f4e" providerId="AD" clId="Web-{8D918F9F-0F81-97AC-2BA7-3E1B52C0F6F1}" dt="2019-05-21T13:00:42.351" v="7"/>
          <ac:spMkLst>
            <pc:docMk/>
            <pc:sldMk cId="1849901946" sldId="383"/>
            <ac:spMk id="18" creationId="{CE1B430F-4AFD-4327-B18C-ED2551227D2C}"/>
          </ac:spMkLst>
        </pc:spChg>
        <pc:spChg chg="del">
          <ac:chgData name="Joe Smith" userId="S::joe.smith@crisis.org.uk::339c0dfa-b3e8-40d0-9156-d00e9ede1f4e" providerId="AD" clId="Web-{8D918F9F-0F81-97AC-2BA7-3E1B52C0F6F1}" dt="2019-05-21T13:00:42.351" v="6"/>
          <ac:spMkLst>
            <pc:docMk/>
            <pc:sldMk cId="1849901946" sldId="383"/>
            <ac:spMk id="19" creationId="{FA6C10CE-8E0E-48A7-A40E-E40D69483311}"/>
          </ac:spMkLst>
        </pc:spChg>
        <pc:spChg chg="del">
          <ac:chgData name="Joe Smith" userId="S::joe.smith@crisis.org.uk::339c0dfa-b3e8-40d0-9156-d00e9ede1f4e" providerId="AD" clId="Web-{8D918F9F-0F81-97AC-2BA7-3E1B52C0F6F1}" dt="2019-05-21T13:00:42.351" v="5"/>
          <ac:spMkLst>
            <pc:docMk/>
            <pc:sldMk cId="1849901946" sldId="383"/>
            <ac:spMk id="21" creationId="{695B7439-24F9-4297-B155-4DB513EC849F}"/>
          </ac:spMkLst>
        </pc:spChg>
        <pc:spChg chg="del">
          <ac:chgData name="Joe Smith" userId="S::joe.smith@crisis.org.uk::339c0dfa-b3e8-40d0-9156-d00e9ede1f4e" providerId="AD" clId="Web-{8D918F9F-0F81-97AC-2BA7-3E1B52C0F6F1}" dt="2019-05-21T13:00:42.351" v="4"/>
          <ac:spMkLst>
            <pc:docMk/>
            <pc:sldMk cId="1849901946" sldId="383"/>
            <ac:spMk id="23" creationId="{62A6E890-CD91-4C0A-9C2C-1AB7FACDD81F}"/>
          </ac:spMkLst>
        </pc:spChg>
        <pc:spChg chg="del">
          <ac:chgData name="Joe Smith" userId="S::joe.smith@crisis.org.uk::339c0dfa-b3e8-40d0-9156-d00e9ede1f4e" providerId="AD" clId="Web-{8D918F9F-0F81-97AC-2BA7-3E1B52C0F6F1}" dt="2019-05-21T13:00:42.351" v="3"/>
          <ac:spMkLst>
            <pc:docMk/>
            <pc:sldMk cId="1849901946" sldId="383"/>
            <ac:spMk id="24" creationId="{E915B1C3-D2D2-41C8-B8C4-E0D1C05E7B4A}"/>
          </ac:spMkLst>
        </pc:spChg>
        <pc:spChg chg="del">
          <ac:chgData name="Joe Smith" userId="S::joe.smith@crisis.org.uk::339c0dfa-b3e8-40d0-9156-d00e9ede1f4e" providerId="AD" clId="Web-{8D918F9F-0F81-97AC-2BA7-3E1B52C0F6F1}" dt="2019-05-21T13:00:42.351" v="2"/>
          <ac:spMkLst>
            <pc:docMk/>
            <pc:sldMk cId="1849901946" sldId="383"/>
            <ac:spMk id="25" creationId="{2F4A6305-1B39-4DDD-A52B-6A64E21E6408}"/>
          </ac:spMkLst>
        </pc:spChg>
        <pc:spChg chg="del">
          <ac:chgData name="Joe Smith" userId="S::joe.smith@crisis.org.uk::339c0dfa-b3e8-40d0-9156-d00e9ede1f4e" providerId="AD" clId="Web-{8D918F9F-0F81-97AC-2BA7-3E1B52C0F6F1}" dt="2019-05-21T13:00:42.335" v="1"/>
          <ac:spMkLst>
            <pc:docMk/>
            <pc:sldMk cId="1849901946" sldId="383"/>
            <ac:spMk id="27" creationId="{A4DE9EEC-3217-4E8E-A91F-A46AFD3DC2CC}"/>
          </ac:spMkLst>
        </pc:spChg>
        <pc:graphicFrameChg chg="del">
          <ac:chgData name="Joe Smith" userId="S::joe.smith@crisis.org.uk::339c0dfa-b3e8-40d0-9156-d00e9ede1f4e" providerId="AD" clId="Web-{8D918F9F-0F81-97AC-2BA7-3E1B52C0F6F1}" dt="2019-05-21T13:00:42.351" v="13"/>
          <ac:graphicFrameMkLst>
            <pc:docMk/>
            <pc:sldMk cId="1849901946" sldId="383"/>
            <ac:graphicFrameMk id="2" creationId="{D9C586F0-6F60-4103-8C97-F3E3622B08E6}"/>
          </ac:graphicFrameMkLst>
        </pc:graphicFrameChg>
        <pc:graphicFrameChg chg="add mod modGraphic">
          <ac:chgData name="Joe Smith" userId="S::joe.smith@crisis.org.uk::339c0dfa-b3e8-40d0-9156-d00e9ede1f4e" providerId="AD" clId="Web-{8D918F9F-0F81-97AC-2BA7-3E1B52C0F6F1}" dt="2019-05-21T13:57:26.619" v="1905"/>
          <ac:graphicFrameMkLst>
            <pc:docMk/>
            <pc:sldMk cId="1849901946" sldId="383"/>
            <ac:graphicFrameMk id="8" creationId="{41BAC544-243E-4443-970D-1501C552F744}"/>
          </ac:graphicFrameMkLst>
        </pc:graphicFrameChg>
        <pc:graphicFrameChg chg="add mod modGraphic">
          <ac:chgData name="Joe Smith" userId="S::joe.smith@crisis.org.uk::339c0dfa-b3e8-40d0-9156-d00e9ede1f4e" providerId="AD" clId="Web-{8D918F9F-0F81-97AC-2BA7-3E1B52C0F6F1}" dt="2019-05-21T14:03:17.560" v="2026"/>
          <ac:graphicFrameMkLst>
            <pc:docMk/>
            <pc:sldMk cId="1849901946" sldId="383"/>
            <ac:graphicFrameMk id="10" creationId="{8EE4D056-221F-4D39-9BFF-9E2F8B9F151F}"/>
          </ac:graphicFrameMkLst>
        </pc:graphicFrameChg>
      </pc:sldChg>
      <pc:sldChg chg="add del replId">
        <pc:chgData name="Joe Smith" userId="S::joe.smith@crisis.org.uk::339c0dfa-b3e8-40d0-9156-d00e9ede1f4e" providerId="AD" clId="Web-{8D918F9F-0F81-97AC-2BA7-3E1B52C0F6F1}" dt="2019-05-21T13:11:14.685" v="298"/>
        <pc:sldMkLst>
          <pc:docMk/>
          <pc:sldMk cId="1277761044" sldId="384"/>
        </pc:sldMkLst>
      </pc:sldChg>
      <pc:sldChg chg="add del replId">
        <pc:chgData name="Joe Smith" userId="S::joe.smith@crisis.org.uk::339c0dfa-b3e8-40d0-9156-d00e9ede1f4e" providerId="AD" clId="Web-{8D918F9F-0F81-97AC-2BA7-3E1B52C0F6F1}" dt="2019-05-21T13:57:56.541" v="1906"/>
        <pc:sldMkLst>
          <pc:docMk/>
          <pc:sldMk cId="3234636106" sldId="385"/>
        </pc:sldMkLst>
      </pc:sldChg>
    </pc:docChg>
  </pc:docChgLst>
  <pc:docChgLst>
    <pc:chgData name="Joe Smith" userId="S::joe.smith@crisis.org.uk::339c0dfa-b3e8-40d0-9156-d00e9ede1f4e" providerId="AD" clId="Web-{CB7BDDA0-384C-AEAA-35E7-3023AAFD00CB}"/>
    <pc:docChg chg="addSld delSld modSld sldOrd">
      <pc:chgData name="Joe Smith" userId="S::joe.smith@crisis.org.uk::339c0dfa-b3e8-40d0-9156-d00e9ede1f4e" providerId="AD" clId="Web-{CB7BDDA0-384C-AEAA-35E7-3023AAFD00CB}" dt="2018-11-02T16:13:40.160" v="40"/>
      <pc:docMkLst>
        <pc:docMk/>
      </pc:docMkLst>
      <pc:sldChg chg="modSp">
        <pc:chgData name="Joe Smith" userId="S::joe.smith@crisis.org.uk::339c0dfa-b3e8-40d0-9156-d00e9ede1f4e" providerId="AD" clId="Web-{CB7BDDA0-384C-AEAA-35E7-3023AAFD00CB}" dt="2018-11-02T16:10:42.643" v="4" actId="20577"/>
        <pc:sldMkLst>
          <pc:docMk/>
          <pc:sldMk cId="1482923499" sldId="260"/>
        </pc:sldMkLst>
        <pc:spChg chg="mod">
          <ac:chgData name="Joe Smith" userId="S::joe.smith@crisis.org.uk::339c0dfa-b3e8-40d0-9156-d00e9ede1f4e" providerId="AD" clId="Web-{CB7BDDA0-384C-AEAA-35E7-3023AAFD00CB}" dt="2018-11-02T16:10:42.643" v="4" actId="20577"/>
          <ac:spMkLst>
            <pc:docMk/>
            <pc:sldMk cId="1482923499" sldId="260"/>
            <ac:spMk id="2" creationId="{00000000-0000-0000-0000-000000000000}"/>
          </ac:spMkLst>
        </pc:spChg>
      </pc:sldChg>
      <pc:sldChg chg="del">
        <pc:chgData name="Joe Smith" userId="S::joe.smith@crisis.org.uk::339c0dfa-b3e8-40d0-9156-d00e9ede1f4e" providerId="AD" clId="Web-{CB7BDDA0-384C-AEAA-35E7-3023AAFD00CB}" dt="2018-11-02T16:13:40.160" v="36"/>
        <pc:sldMkLst>
          <pc:docMk/>
          <pc:sldMk cId="2178584608" sldId="316"/>
        </pc:sldMkLst>
      </pc:sldChg>
      <pc:sldChg chg="del">
        <pc:chgData name="Joe Smith" userId="S::joe.smith@crisis.org.uk::339c0dfa-b3e8-40d0-9156-d00e9ede1f4e" providerId="AD" clId="Web-{CB7BDDA0-384C-AEAA-35E7-3023AAFD00CB}" dt="2018-11-02T16:13:31.113" v="35"/>
        <pc:sldMkLst>
          <pc:docMk/>
          <pc:sldMk cId="2038425373" sldId="336"/>
        </pc:sldMkLst>
      </pc:sldChg>
      <pc:sldChg chg="del">
        <pc:chgData name="Joe Smith" userId="S::joe.smith@crisis.org.uk::339c0dfa-b3e8-40d0-9156-d00e9ede1f4e" providerId="AD" clId="Web-{CB7BDDA0-384C-AEAA-35E7-3023AAFD00CB}" dt="2018-11-02T16:13:31.113" v="32"/>
        <pc:sldMkLst>
          <pc:docMk/>
          <pc:sldMk cId="2689424434" sldId="337"/>
        </pc:sldMkLst>
      </pc:sldChg>
      <pc:sldChg chg="del">
        <pc:chgData name="Joe Smith" userId="S::joe.smith@crisis.org.uk::339c0dfa-b3e8-40d0-9156-d00e9ede1f4e" providerId="AD" clId="Web-{CB7BDDA0-384C-AEAA-35E7-3023AAFD00CB}" dt="2018-11-02T16:13:40.160" v="39"/>
        <pc:sldMkLst>
          <pc:docMk/>
          <pc:sldMk cId="221562237" sldId="338"/>
        </pc:sldMkLst>
      </pc:sldChg>
      <pc:sldChg chg="del">
        <pc:chgData name="Joe Smith" userId="S::joe.smith@crisis.org.uk::339c0dfa-b3e8-40d0-9156-d00e9ede1f4e" providerId="AD" clId="Web-{CB7BDDA0-384C-AEAA-35E7-3023AAFD00CB}" dt="2018-11-02T16:13:40.160" v="40"/>
        <pc:sldMkLst>
          <pc:docMk/>
          <pc:sldMk cId="3019885931" sldId="339"/>
        </pc:sldMkLst>
      </pc:sldChg>
      <pc:sldChg chg="del">
        <pc:chgData name="Joe Smith" userId="S::joe.smith@crisis.org.uk::339c0dfa-b3e8-40d0-9156-d00e9ede1f4e" providerId="AD" clId="Web-{CB7BDDA0-384C-AEAA-35E7-3023AAFD00CB}" dt="2018-11-02T16:13:40.160" v="38"/>
        <pc:sldMkLst>
          <pc:docMk/>
          <pc:sldMk cId="3231756573" sldId="340"/>
        </pc:sldMkLst>
      </pc:sldChg>
      <pc:sldChg chg="del">
        <pc:chgData name="Joe Smith" userId="S::joe.smith@crisis.org.uk::339c0dfa-b3e8-40d0-9156-d00e9ede1f4e" providerId="AD" clId="Web-{CB7BDDA0-384C-AEAA-35E7-3023AAFD00CB}" dt="2018-11-02T16:13:40.160" v="37"/>
        <pc:sldMkLst>
          <pc:docMk/>
          <pc:sldMk cId="3250966355" sldId="341"/>
        </pc:sldMkLst>
      </pc:sldChg>
      <pc:sldChg chg="del">
        <pc:chgData name="Joe Smith" userId="S::joe.smith@crisis.org.uk::339c0dfa-b3e8-40d0-9156-d00e9ede1f4e" providerId="AD" clId="Web-{CB7BDDA0-384C-AEAA-35E7-3023AAFD00CB}" dt="2018-11-02T16:13:31.113" v="33"/>
        <pc:sldMkLst>
          <pc:docMk/>
          <pc:sldMk cId="3562232809" sldId="344"/>
        </pc:sldMkLst>
      </pc:sldChg>
      <pc:sldChg chg="del">
        <pc:chgData name="Joe Smith" userId="S::joe.smith@crisis.org.uk::339c0dfa-b3e8-40d0-9156-d00e9ede1f4e" providerId="AD" clId="Web-{CB7BDDA0-384C-AEAA-35E7-3023AAFD00CB}" dt="2018-11-02T16:13:31.113" v="34"/>
        <pc:sldMkLst>
          <pc:docMk/>
          <pc:sldMk cId="3301923553" sldId="345"/>
        </pc:sldMkLst>
      </pc:sldChg>
      <pc:sldChg chg="modSp add ord">
        <pc:chgData name="Joe Smith" userId="S::joe.smith@crisis.org.uk::339c0dfa-b3e8-40d0-9156-d00e9ede1f4e" providerId="AD" clId="Web-{CB7BDDA0-384C-AEAA-35E7-3023AAFD00CB}" dt="2018-11-02T16:11:21.284" v="15" actId="20577"/>
        <pc:sldMkLst>
          <pc:docMk/>
          <pc:sldMk cId="59162072" sldId="348"/>
        </pc:sldMkLst>
        <pc:spChg chg="mod">
          <ac:chgData name="Joe Smith" userId="S::joe.smith@crisis.org.uk::339c0dfa-b3e8-40d0-9156-d00e9ede1f4e" providerId="AD" clId="Web-{CB7BDDA0-384C-AEAA-35E7-3023AAFD00CB}" dt="2018-11-02T16:10:56.190" v="8" actId="20577"/>
          <ac:spMkLst>
            <pc:docMk/>
            <pc:sldMk cId="59162072" sldId="348"/>
            <ac:spMk id="3" creationId="{00000000-0000-0000-0000-000000000000}"/>
          </ac:spMkLst>
        </pc:spChg>
        <pc:spChg chg="mod">
          <ac:chgData name="Joe Smith" userId="S::joe.smith@crisis.org.uk::339c0dfa-b3e8-40d0-9156-d00e9ede1f4e" providerId="AD" clId="Web-{CB7BDDA0-384C-AEAA-35E7-3023AAFD00CB}" dt="2018-11-02T16:11:21.284" v="15" actId="20577"/>
          <ac:spMkLst>
            <pc:docMk/>
            <pc:sldMk cId="59162072" sldId="348"/>
            <ac:spMk id="5" creationId="{00000000-0000-0000-0000-000000000000}"/>
          </ac:spMkLst>
        </pc:spChg>
      </pc:sldChg>
      <pc:sldChg chg="delSp modSp add replId">
        <pc:chgData name="Joe Smith" userId="S::joe.smith@crisis.org.uk::339c0dfa-b3e8-40d0-9156-d00e9ede1f4e" providerId="AD" clId="Web-{CB7BDDA0-384C-AEAA-35E7-3023AAFD00CB}" dt="2018-11-02T16:12:50.675" v="31" actId="14100"/>
        <pc:sldMkLst>
          <pc:docMk/>
          <pc:sldMk cId="3841229823" sldId="349"/>
        </pc:sldMkLst>
        <pc:spChg chg="del">
          <ac:chgData name="Joe Smith" userId="S::joe.smith@crisis.org.uk::339c0dfa-b3e8-40d0-9156-d00e9ede1f4e" providerId="AD" clId="Web-{CB7BDDA0-384C-AEAA-35E7-3023AAFD00CB}" dt="2018-11-02T16:12:15.441" v="17"/>
          <ac:spMkLst>
            <pc:docMk/>
            <pc:sldMk cId="3841229823" sldId="349"/>
            <ac:spMk id="2" creationId="{5869DCE8-C262-4FFD-829D-F1123A9D3E3E}"/>
          </ac:spMkLst>
        </pc:spChg>
        <pc:spChg chg="mod">
          <ac:chgData name="Joe Smith" userId="S::joe.smith@crisis.org.uk::339c0dfa-b3e8-40d0-9156-d00e9ede1f4e" providerId="AD" clId="Web-{CB7BDDA0-384C-AEAA-35E7-3023AAFD00CB}" dt="2018-11-02T16:12:50.675" v="31" actId="14100"/>
          <ac:spMkLst>
            <pc:docMk/>
            <pc:sldMk cId="3841229823" sldId="349"/>
            <ac:spMk id="5" creationId="{00000000-0000-0000-0000-000000000000}"/>
          </ac:spMkLst>
        </pc:spChg>
      </pc:sldChg>
    </pc:docChg>
  </pc:docChgLst>
  <pc:docChgLst>
    <pc:chgData name="Joe Smith" userId="S::joe.smith@crisis.org.uk::339c0dfa-b3e8-40d0-9156-d00e9ede1f4e" providerId="AD" clId="Web-{631364E3-EB50-793C-54CE-2E0B8C24F67D}"/>
    <pc:docChg chg="addSld delSld modSld sldOrd">
      <pc:chgData name="Joe Smith" userId="S::joe.smith@crisis.org.uk::339c0dfa-b3e8-40d0-9156-d00e9ede1f4e" providerId="AD" clId="Web-{631364E3-EB50-793C-54CE-2E0B8C24F67D}" dt="2018-11-12T12:48:43.604" v="291"/>
      <pc:docMkLst>
        <pc:docMk/>
      </pc:docMkLst>
      <pc:sldChg chg="modSp modNotes">
        <pc:chgData name="Joe Smith" userId="S::joe.smith@crisis.org.uk::339c0dfa-b3e8-40d0-9156-d00e9ede1f4e" providerId="AD" clId="Web-{631364E3-EB50-793C-54CE-2E0B8C24F67D}" dt="2018-11-12T12:31:03.708" v="103"/>
        <pc:sldMkLst>
          <pc:docMk/>
          <pc:sldMk cId="59162072" sldId="348"/>
        </pc:sldMkLst>
        <pc:spChg chg="mod">
          <ac:chgData name="Joe Smith" userId="S::joe.smith@crisis.org.uk::339c0dfa-b3e8-40d0-9156-d00e9ede1f4e" providerId="AD" clId="Web-{631364E3-EB50-793C-54CE-2E0B8C24F67D}" dt="2018-11-12T12:28:58.163" v="98" actId="20577"/>
          <ac:spMkLst>
            <pc:docMk/>
            <pc:sldMk cId="59162072" sldId="348"/>
            <ac:spMk id="3" creationId="{00000000-0000-0000-0000-000000000000}"/>
          </ac:spMkLst>
        </pc:spChg>
        <pc:spChg chg="mod">
          <ac:chgData name="Joe Smith" userId="S::joe.smith@crisis.org.uk::339c0dfa-b3e8-40d0-9156-d00e9ede1f4e" providerId="AD" clId="Web-{631364E3-EB50-793C-54CE-2E0B8C24F67D}" dt="2018-11-12T12:29:42.584" v="102" actId="20577"/>
          <ac:spMkLst>
            <pc:docMk/>
            <pc:sldMk cId="59162072" sldId="348"/>
            <ac:spMk id="5" creationId="{00000000-0000-0000-0000-000000000000}"/>
          </ac:spMkLst>
        </pc:spChg>
      </pc:sldChg>
      <pc:sldChg chg="addSp delSp modSp add replId">
        <pc:chgData name="Joe Smith" userId="S::joe.smith@crisis.org.uk::339c0dfa-b3e8-40d0-9156-d00e9ede1f4e" providerId="AD" clId="Web-{631364E3-EB50-793C-54CE-2E0B8C24F67D}" dt="2018-11-12T12:48:43.604" v="291"/>
        <pc:sldMkLst>
          <pc:docMk/>
          <pc:sldMk cId="1167583418" sldId="350"/>
        </pc:sldMkLst>
        <pc:spChg chg="mod">
          <ac:chgData name="Joe Smith" userId="S::joe.smith@crisis.org.uk::339c0dfa-b3e8-40d0-9156-d00e9ede1f4e" providerId="AD" clId="Web-{631364E3-EB50-793C-54CE-2E0B8C24F67D}" dt="2018-11-12T12:06:52.925" v="25" actId="20577"/>
          <ac:spMkLst>
            <pc:docMk/>
            <pc:sldMk cId="1167583418" sldId="350"/>
            <ac:spMk id="3" creationId="{00000000-0000-0000-0000-000000000000}"/>
          </ac:spMkLst>
        </pc:spChg>
        <pc:spChg chg="add del mod">
          <ac:chgData name="Joe Smith" userId="S::joe.smith@crisis.org.uk::339c0dfa-b3e8-40d0-9156-d00e9ede1f4e" providerId="AD" clId="Web-{631364E3-EB50-793C-54CE-2E0B8C24F67D}" dt="2018-11-12T12:31:22.833" v="105"/>
          <ac:spMkLst>
            <pc:docMk/>
            <pc:sldMk cId="1167583418" sldId="350"/>
            <ac:spMk id="4" creationId="{766986BA-CC67-4779-A364-3D857BAA36C8}"/>
          </ac:spMkLst>
        </pc:spChg>
        <pc:spChg chg="del">
          <ac:chgData name="Joe Smith" userId="S::joe.smith@crisis.org.uk::339c0dfa-b3e8-40d0-9156-d00e9ede1f4e" providerId="AD" clId="Web-{631364E3-EB50-793C-54CE-2E0B8C24F67D}" dt="2018-11-12T12:31:16.349" v="104"/>
          <ac:spMkLst>
            <pc:docMk/>
            <pc:sldMk cId="1167583418" sldId="350"/>
            <ac:spMk id="5" creationId="{00000000-0000-0000-0000-000000000000}"/>
          </ac:spMkLst>
        </pc:spChg>
        <pc:spChg chg="add mod">
          <ac:chgData name="Joe Smith" userId="S::joe.smith@crisis.org.uk::339c0dfa-b3e8-40d0-9156-d00e9ede1f4e" providerId="AD" clId="Web-{631364E3-EB50-793C-54CE-2E0B8C24F67D}" dt="2018-11-12T12:40:30.890" v="179" actId="1076"/>
          <ac:spMkLst>
            <pc:docMk/>
            <pc:sldMk cId="1167583418" sldId="350"/>
            <ac:spMk id="15" creationId="{6D09A788-2D3D-45D3-B370-46A2A88BCA53}"/>
          </ac:spMkLst>
        </pc:spChg>
        <pc:spChg chg="add mod">
          <ac:chgData name="Joe Smith" userId="S::joe.smith@crisis.org.uk::339c0dfa-b3e8-40d0-9156-d00e9ede1f4e" providerId="AD" clId="Web-{631364E3-EB50-793C-54CE-2E0B8C24F67D}" dt="2018-11-12T12:40:51.046" v="185" actId="20577"/>
          <ac:spMkLst>
            <pc:docMk/>
            <pc:sldMk cId="1167583418" sldId="350"/>
            <ac:spMk id="16" creationId="{56AA9791-B308-4CF0-AE83-D580977B7CD8}"/>
          </ac:spMkLst>
        </pc:spChg>
        <pc:spChg chg="add mod">
          <ac:chgData name="Joe Smith" userId="S::joe.smith@crisis.org.uk::339c0dfa-b3e8-40d0-9156-d00e9ede1f4e" providerId="AD" clId="Web-{631364E3-EB50-793C-54CE-2E0B8C24F67D}" dt="2018-11-12T12:41:17.061" v="192" actId="20577"/>
          <ac:spMkLst>
            <pc:docMk/>
            <pc:sldMk cId="1167583418" sldId="350"/>
            <ac:spMk id="17" creationId="{36341972-97A3-4076-AF15-35C5869278C5}"/>
          </ac:spMkLst>
        </pc:spChg>
        <pc:spChg chg="add mod">
          <ac:chgData name="Joe Smith" userId="S::joe.smith@crisis.org.uk::339c0dfa-b3e8-40d0-9156-d00e9ede1f4e" providerId="AD" clId="Web-{631364E3-EB50-793C-54CE-2E0B8C24F67D}" dt="2018-11-12T12:41:40.983" v="198" actId="1076"/>
          <ac:spMkLst>
            <pc:docMk/>
            <pc:sldMk cId="1167583418" sldId="350"/>
            <ac:spMk id="18" creationId="{5E0881A1-1C4A-43D1-A923-3AF7075936E1}"/>
          </ac:spMkLst>
        </pc:spChg>
        <pc:spChg chg="add mod">
          <ac:chgData name="Joe Smith" userId="S::joe.smith@crisis.org.uk::339c0dfa-b3e8-40d0-9156-d00e9ede1f4e" providerId="AD" clId="Web-{631364E3-EB50-793C-54CE-2E0B8C24F67D}" dt="2018-11-12T12:42:36.311" v="210" actId="20577"/>
          <ac:spMkLst>
            <pc:docMk/>
            <pc:sldMk cId="1167583418" sldId="350"/>
            <ac:spMk id="19" creationId="{4EFC4850-FBBD-410D-8F0A-6A25B41D92DD}"/>
          </ac:spMkLst>
        </pc:spChg>
        <pc:spChg chg="add mod">
          <ac:chgData name="Joe Smith" userId="S::joe.smith@crisis.org.uk::339c0dfa-b3e8-40d0-9156-d00e9ede1f4e" providerId="AD" clId="Web-{631364E3-EB50-793C-54CE-2E0B8C24F67D}" dt="2018-11-12T12:42:55.373" v="219" actId="20577"/>
          <ac:spMkLst>
            <pc:docMk/>
            <pc:sldMk cId="1167583418" sldId="350"/>
            <ac:spMk id="20" creationId="{7437ED98-AE0B-42F0-8D2C-A4A22733D0DE}"/>
          </ac:spMkLst>
        </pc:spChg>
        <pc:spChg chg="add mod">
          <ac:chgData name="Joe Smith" userId="S::joe.smith@crisis.org.uk::339c0dfa-b3e8-40d0-9156-d00e9ede1f4e" providerId="AD" clId="Web-{631364E3-EB50-793C-54CE-2E0B8C24F67D}" dt="2018-11-12T12:43:41.638" v="240" actId="20577"/>
          <ac:spMkLst>
            <pc:docMk/>
            <pc:sldMk cId="1167583418" sldId="350"/>
            <ac:spMk id="21" creationId="{F1097E1F-5FF3-4860-B54A-D6E810E4FC09}"/>
          </ac:spMkLst>
        </pc:spChg>
        <pc:spChg chg="add mod">
          <ac:chgData name="Joe Smith" userId="S::joe.smith@crisis.org.uk::339c0dfa-b3e8-40d0-9156-d00e9ede1f4e" providerId="AD" clId="Web-{631364E3-EB50-793C-54CE-2E0B8C24F67D}" dt="2018-11-12T12:44:04.810" v="251" actId="20577"/>
          <ac:spMkLst>
            <pc:docMk/>
            <pc:sldMk cId="1167583418" sldId="350"/>
            <ac:spMk id="22" creationId="{D4BE455A-C976-439A-A905-333A3D281DF6}"/>
          </ac:spMkLst>
        </pc:spChg>
        <pc:spChg chg="add mod">
          <ac:chgData name="Joe Smith" userId="S::joe.smith@crisis.org.uk::339c0dfa-b3e8-40d0-9156-d00e9ede1f4e" providerId="AD" clId="Web-{631364E3-EB50-793C-54CE-2E0B8C24F67D}" dt="2018-11-12T12:45:48.918" v="267" actId="20577"/>
          <ac:spMkLst>
            <pc:docMk/>
            <pc:sldMk cId="1167583418" sldId="350"/>
            <ac:spMk id="23" creationId="{B47EAC2B-6926-48E2-B7BF-106B4AE0B3E3}"/>
          </ac:spMkLst>
        </pc:spChg>
        <pc:spChg chg="add mod">
          <ac:chgData name="Joe Smith" userId="S::joe.smith@crisis.org.uk::339c0dfa-b3e8-40d0-9156-d00e9ede1f4e" providerId="AD" clId="Web-{631364E3-EB50-793C-54CE-2E0B8C24F67D}" dt="2018-11-12T12:46:21.777" v="271" actId="20577"/>
          <ac:spMkLst>
            <pc:docMk/>
            <pc:sldMk cId="1167583418" sldId="350"/>
            <ac:spMk id="24" creationId="{0E8AA834-61F5-4ED0-B2E8-354069ABD077}"/>
          </ac:spMkLst>
        </pc:spChg>
        <pc:spChg chg="add mod">
          <ac:chgData name="Joe Smith" userId="S::joe.smith@crisis.org.uk::339c0dfa-b3e8-40d0-9156-d00e9ede1f4e" providerId="AD" clId="Web-{631364E3-EB50-793C-54CE-2E0B8C24F67D}" dt="2018-11-12T12:46:48.230" v="277" actId="20577"/>
          <ac:spMkLst>
            <pc:docMk/>
            <pc:sldMk cId="1167583418" sldId="350"/>
            <ac:spMk id="25" creationId="{DCA12D27-C0BB-4174-8D49-5547A4EDFA66}"/>
          </ac:spMkLst>
        </pc:spChg>
        <pc:spChg chg="add mod">
          <ac:chgData name="Joe Smith" userId="S::joe.smith@crisis.org.uk::339c0dfa-b3e8-40d0-9156-d00e9ede1f4e" providerId="AD" clId="Web-{631364E3-EB50-793C-54CE-2E0B8C24F67D}" dt="2018-11-12T12:48:43.541" v="290" actId="1076"/>
          <ac:spMkLst>
            <pc:docMk/>
            <pc:sldMk cId="1167583418" sldId="350"/>
            <ac:spMk id="26" creationId="{35824E07-1821-4A91-9A43-D20DD1F75CD6}"/>
          </ac:spMkLst>
        </pc:spChg>
        <pc:spChg chg="add mod">
          <ac:chgData name="Joe Smith" userId="S::joe.smith@crisis.org.uk::339c0dfa-b3e8-40d0-9156-d00e9ede1f4e" providerId="AD" clId="Web-{631364E3-EB50-793C-54CE-2E0B8C24F67D}" dt="2018-11-12T12:48:25.979" v="289" actId="14100"/>
          <ac:spMkLst>
            <pc:docMk/>
            <pc:sldMk cId="1167583418" sldId="350"/>
            <ac:spMk id="27" creationId="{70F0E1DD-0F2B-4A91-A316-EC61736EC6CD}"/>
          </ac:spMkLst>
        </pc:spChg>
        <pc:spChg chg="add">
          <ac:chgData name="Joe Smith" userId="S::joe.smith@crisis.org.uk::339c0dfa-b3e8-40d0-9156-d00e9ede1f4e" providerId="AD" clId="Web-{631364E3-EB50-793C-54CE-2E0B8C24F67D}" dt="2018-11-12T12:48:43.604" v="291"/>
          <ac:spMkLst>
            <pc:docMk/>
            <pc:sldMk cId="1167583418" sldId="350"/>
            <ac:spMk id="28" creationId="{6FA2BD95-471A-471F-9D53-E0CEFF8291A8}"/>
          </ac:spMkLst>
        </pc:spChg>
        <pc:picChg chg="add mod">
          <ac:chgData name="Joe Smith" userId="S::joe.smith@crisis.org.uk::339c0dfa-b3e8-40d0-9156-d00e9ede1f4e" providerId="AD" clId="Web-{631364E3-EB50-793C-54CE-2E0B8C24F67D}" dt="2018-11-12T12:40:13.015" v="173" actId="1076"/>
          <ac:picMkLst>
            <pc:docMk/>
            <pc:sldMk cId="1167583418" sldId="350"/>
            <ac:picMk id="6" creationId="{00D31C0E-0A9E-4F5D-90F9-DC2E85408FA7}"/>
          </ac:picMkLst>
        </pc:picChg>
        <pc:picChg chg="add mod">
          <ac:chgData name="Joe Smith" userId="S::joe.smith@crisis.org.uk::339c0dfa-b3e8-40d0-9156-d00e9ede1f4e" providerId="AD" clId="Web-{631364E3-EB50-793C-54CE-2E0B8C24F67D}" dt="2018-11-12T12:40:24.374" v="177" actId="1076"/>
          <ac:picMkLst>
            <pc:docMk/>
            <pc:sldMk cId="1167583418" sldId="350"/>
            <ac:picMk id="8" creationId="{75ABF16E-6BE6-4F72-A106-01486C08F498}"/>
          </ac:picMkLst>
        </pc:picChg>
        <pc:picChg chg="add mod">
          <ac:chgData name="Joe Smith" userId="S::joe.smith@crisis.org.uk::339c0dfa-b3e8-40d0-9156-d00e9ede1f4e" providerId="AD" clId="Web-{631364E3-EB50-793C-54CE-2E0B8C24F67D}" dt="2018-11-12T12:40:21.921" v="176" actId="1076"/>
          <ac:picMkLst>
            <pc:docMk/>
            <pc:sldMk cId="1167583418" sldId="350"/>
            <ac:picMk id="10" creationId="{EB30581D-AD4E-4F3C-A815-43CA979847D1}"/>
          </ac:picMkLst>
        </pc:picChg>
        <pc:picChg chg="add mod">
          <ac:chgData name="Joe Smith" userId="S::joe.smith@crisis.org.uk::339c0dfa-b3e8-40d0-9156-d00e9ede1f4e" providerId="AD" clId="Web-{631364E3-EB50-793C-54CE-2E0B8C24F67D}" dt="2018-11-12T12:40:19.749" v="175" actId="1076"/>
          <ac:picMkLst>
            <pc:docMk/>
            <pc:sldMk cId="1167583418" sldId="350"/>
            <ac:picMk id="12" creationId="{1A033F53-9E4E-4670-BC9D-98B878286EF1}"/>
          </ac:picMkLst>
        </pc:picChg>
      </pc:sldChg>
      <pc:sldChg chg="modSp add replId">
        <pc:chgData name="Joe Smith" userId="S::joe.smith@crisis.org.uk::339c0dfa-b3e8-40d0-9156-d00e9ede1f4e" providerId="AD" clId="Web-{631364E3-EB50-793C-54CE-2E0B8C24F67D}" dt="2018-11-12T12:07:48.691" v="33" actId="20577"/>
        <pc:sldMkLst>
          <pc:docMk/>
          <pc:sldMk cId="1163701667" sldId="351"/>
        </pc:sldMkLst>
        <pc:spChg chg="mod">
          <ac:chgData name="Joe Smith" userId="S::joe.smith@crisis.org.uk::339c0dfa-b3e8-40d0-9156-d00e9ede1f4e" providerId="AD" clId="Web-{631364E3-EB50-793C-54CE-2E0B8C24F67D}" dt="2018-11-12T12:07:48.691" v="33" actId="20577"/>
          <ac:spMkLst>
            <pc:docMk/>
            <pc:sldMk cId="1163701667" sldId="351"/>
            <ac:spMk id="3" creationId="{00000000-0000-0000-0000-000000000000}"/>
          </ac:spMkLst>
        </pc:spChg>
      </pc:sldChg>
      <pc:sldChg chg="modSp add ord replId">
        <pc:chgData name="Joe Smith" userId="S::joe.smith@crisis.org.uk::339c0dfa-b3e8-40d0-9156-d00e9ede1f4e" providerId="AD" clId="Web-{631364E3-EB50-793C-54CE-2E0B8C24F67D}" dt="2018-11-12T12:08:32.565" v="41" actId="20577"/>
        <pc:sldMkLst>
          <pc:docMk/>
          <pc:sldMk cId="1523705911" sldId="352"/>
        </pc:sldMkLst>
        <pc:spChg chg="mod">
          <ac:chgData name="Joe Smith" userId="S::joe.smith@crisis.org.uk::339c0dfa-b3e8-40d0-9156-d00e9ede1f4e" providerId="AD" clId="Web-{631364E3-EB50-793C-54CE-2E0B8C24F67D}" dt="2018-11-12T12:08:32.565" v="41" actId="20577"/>
          <ac:spMkLst>
            <pc:docMk/>
            <pc:sldMk cId="1523705911" sldId="352"/>
            <ac:spMk id="3" creationId="{00000000-0000-0000-0000-000000000000}"/>
          </ac:spMkLst>
        </pc:spChg>
      </pc:sldChg>
      <pc:sldChg chg="add del replId">
        <pc:chgData name="Joe Smith" userId="S::joe.smith@crisis.org.uk::339c0dfa-b3e8-40d0-9156-d00e9ede1f4e" providerId="AD" clId="Web-{631364E3-EB50-793C-54CE-2E0B8C24F67D}" dt="2018-11-12T12:10:25.064" v="46"/>
        <pc:sldMkLst>
          <pc:docMk/>
          <pc:sldMk cId="2381088420" sldId="353"/>
        </pc:sldMkLst>
      </pc:sldChg>
      <pc:sldChg chg="add del replId">
        <pc:chgData name="Joe Smith" userId="S::joe.smith@crisis.org.uk::339c0dfa-b3e8-40d0-9156-d00e9ede1f4e" providerId="AD" clId="Web-{631364E3-EB50-793C-54CE-2E0B8C24F67D}" dt="2018-11-12T12:09:58.393" v="44"/>
        <pc:sldMkLst>
          <pc:docMk/>
          <pc:sldMk cId="2768920442" sldId="353"/>
        </pc:sldMkLst>
      </pc:sldChg>
    </pc:docChg>
  </pc:docChgLst>
  <pc:docChgLst>
    <pc:chgData name="Joe Smith" userId="S::joe.smith@crisis.org.uk::339c0dfa-b3e8-40d0-9156-d00e9ede1f4e" providerId="AD" clId="Web-{8752D250-4146-4453-A92D-E5C580934A84}"/>
    <pc:docChg chg="modSld">
      <pc:chgData name="Joe Smith" userId="S::joe.smith@crisis.org.uk::339c0dfa-b3e8-40d0-9156-d00e9ede1f4e" providerId="AD" clId="Web-{8752D250-4146-4453-A92D-E5C580934A84}" dt="2018-04-24T07:54:40.616" v="2"/>
      <pc:docMkLst>
        <pc:docMk/>
      </pc:docMkLst>
      <pc:sldChg chg="modSp">
        <pc:chgData name="Joe Smith" userId="S::joe.smith@crisis.org.uk::339c0dfa-b3e8-40d0-9156-d00e9ede1f4e" providerId="AD" clId="Web-{8752D250-4146-4453-A92D-E5C580934A84}" dt="2018-04-24T07:54:40.616" v="2"/>
        <pc:sldMkLst>
          <pc:docMk/>
          <pc:sldMk cId="221562237" sldId="338"/>
        </pc:sldMkLst>
        <pc:spChg chg="mod">
          <ac:chgData name="Joe Smith" userId="S::joe.smith@crisis.org.uk::339c0dfa-b3e8-40d0-9156-d00e9ede1f4e" providerId="AD" clId="Web-{8752D250-4146-4453-A92D-E5C580934A84}" dt="2018-04-24T07:54:40.616" v="2"/>
          <ac:spMkLst>
            <pc:docMk/>
            <pc:sldMk cId="221562237" sldId="338"/>
            <ac:spMk id="8" creationId="{F196555D-AE84-4E2F-8FAB-C6024196F00F}"/>
          </ac:spMkLst>
        </pc:spChg>
      </pc:sldChg>
    </pc:docChg>
  </pc:docChgLst>
  <pc:docChgLst>
    <pc:chgData clId="Web-{3E9AB89C-D925-17D3-BDEB-A5DE357D426E}"/>
    <pc:docChg chg="addSld sldOrd">
      <pc:chgData name="" userId="" providerId="" clId="Web-{3E9AB89C-D925-17D3-BDEB-A5DE357D426E}" dt="2019-04-29T12:40:40.369" v="5"/>
      <pc:docMkLst>
        <pc:docMk/>
      </pc:docMkLst>
      <pc:sldChg chg="add ord">
        <pc:chgData name="" userId="" providerId="" clId="Web-{3E9AB89C-D925-17D3-BDEB-A5DE357D426E}" dt="2019-04-29T12:40:40.369" v="3"/>
        <pc:sldMkLst>
          <pc:docMk/>
          <pc:sldMk cId="2611927872" sldId="356"/>
        </pc:sldMkLst>
      </pc:sldChg>
      <pc:sldChg chg="add ord">
        <pc:chgData name="" userId="" providerId="" clId="Web-{3E9AB89C-D925-17D3-BDEB-A5DE357D426E}" dt="2019-04-29T12:40:40.369" v="4"/>
        <pc:sldMkLst>
          <pc:docMk/>
          <pc:sldMk cId="4187370996" sldId="357"/>
        </pc:sldMkLst>
      </pc:sldChg>
      <pc:sldChg chg="add ord">
        <pc:chgData name="" userId="" providerId="" clId="Web-{3E9AB89C-D925-17D3-BDEB-A5DE357D426E}" dt="2019-04-29T12:40:40.369" v="5"/>
        <pc:sldMkLst>
          <pc:docMk/>
          <pc:sldMk cId="4082098992" sldId="358"/>
        </pc:sldMkLst>
      </pc:sldChg>
    </pc:docChg>
  </pc:docChgLst>
  <pc:docChgLst>
    <pc:chgData name="Joe Smith" userId="S::joe.smith@crisis.org.uk::339c0dfa-b3e8-40d0-9156-d00e9ede1f4e" providerId="AD" clId="Web-{4B5349CF-1AFB-499A-8160-0F0D95F165F2}"/>
    <pc:docChg chg="modSld">
      <pc:chgData name="Joe Smith" userId="S::joe.smith@crisis.org.uk::339c0dfa-b3e8-40d0-9156-d00e9ede1f4e" providerId="AD" clId="Web-{4B5349CF-1AFB-499A-8160-0F0D95F165F2}" dt="2018-04-23T12:42:03.609" v="57"/>
      <pc:docMkLst>
        <pc:docMk/>
      </pc:docMkLst>
      <pc:sldChg chg="modSp">
        <pc:chgData name="Joe Smith" userId="S::joe.smith@crisis.org.uk::339c0dfa-b3e8-40d0-9156-d00e9ede1f4e" providerId="AD" clId="Web-{4B5349CF-1AFB-499A-8160-0F0D95F165F2}" dt="2018-04-23T12:42:03.609" v="57"/>
        <pc:sldMkLst>
          <pc:docMk/>
          <pc:sldMk cId="3852082656" sldId="343"/>
        </pc:sldMkLst>
        <pc:spChg chg="mod">
          <ac:chgData name="Joe Smith" userId="S::joe.smith@crisis.org.uk::339c0dfa-b3e8-40d0-9156-d00e9ede1f4e" providerId="AD" clId="Web-{4B5349CF-1AFB-499A-8160-0F0D95F165F2}" dt="2018-04-23T12:42:03.609" v="57"/>
          <ac:spMkLst>
            <pc:docMk/>
            <pc:sldMk cId="3852082656" sldId="343"/>
            <ac:spMk id="5" creationId="{00000000-0000-0000-0000-000000000000}"/>
          </ac:spMkLst>
        </pc:spChg>
      </pc:sldChg>
    </pc:docChg>
  </pc:docChgLst>
  <pc:docChgLst>
    <pc:chgData name="Joe Smith" userId="S::joe.smith@crisis.org.uk::339c0dfa-b3e8-40d0-9156-d00e9ede1f4e" providerId="AD" clId="Web-{9EE2275B-A2A2-43CD-BEF1-F5AAD51FC46C}"/>
    <pc:docChg chg="modSld">
      <pc:chgData name="Joe Smith" userId="S::joe.smith@crisis.org.uk::339c0dfa-b3e8-40d0-9156-d00e9ede1f4e" providerId="AD" clId="Web-{9EE2275B-A2A2-43CD-BEF1-F5AAD51FC46C}" dt="2018-11-22T15:19:00.718" v="21" actId="20577"/>
      <pc:docMkLst>
        <pc:docMk/>
      </pc:docMkLst>
      <pc:sldChg chg="modSp">
        <pc:chgData name="Joe Smith" userId="S::joe.smith@crisis.org.uk::339c0dfa-b3e8-40d0-9156-d00e9ede1f4e" providerId="AD" clId="Web-{9EE2275B-A2A2-43CD-BEF1-F5AAD51FC46C}" dt="2018-11-22T15:19:00.718" v="20" actId="20577"/>
        <pc:sldMkLst>
          <pc:docMk/>
          <pc:sldMk cId="4009863391" sldId="352"/>
        </pc:sldMkLst>
        <pc:spChg chg="mod">
          <ac:chgData name="Joe Smith" userId="S::joe.smith@crisis.org.uk::339c0dfa-b3e8-40d0-9156-d00e9ede1f4e" providerId="AD" clId="Web-{9EE2275B-A2A2-43CD-BEF1-F5AAD51FC46C}" dt="2018-11-22T15:18:47.437" v="5" actId="20577"/>
          <ac:spMkLst>
            <pc:docMk/>
            <pc:sldMk cId="4009863391" sldId="352"/>
            <ac:spMk id="13" creationId="{D81E1E4A-D8F3-4ECF-8050-5626343DB37C}"/>
          </ac:spMkLst>
        </pc:spChg>
        <pc:spChg chg="mod">
          <ac:chgData name="Joe Smith" userId="S::joe.smith@crisis.org.uk::339c0dfa-b3e8-40d0-9156-d00e9ede1f4e" providerId="AD" clId="Web-{9EE2275B-A2A2-43CD-BEF1-F5AAD51FC46C}" dt="2018-11-22T15:19:00.718" v="20" actId="20577"/>
          <ac:spMkLst>
            <pc:docMk/>
            <pc:sldMk cId="4009863391" sldId="352"/>
            <ac:spMk id="15" creationId="{FDDFC821-E835-4E51-A3DC-4B0DEA9FD6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18/10/2019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434C0-2E50-41BC-A9BE-9B75031A767A}" type="datetimeFigureOut">
              <a:rPr lang="en-GB" smtClean="0"/>
              <a:t>18/10/2019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61ADA-F817-4BD9-85D0-353999079619}" type="slidenum">
              <a:rPr lang="en-GB" smtClean="0"/>
              <a:t>‹#›</a:t>
            </a:fld>
            <a:endParaRPr lang="en-GB"/>
          </a:p>
        </p:txBody>
      </p:sp>
    </p:spTree>
    <p:extLst>
      <p:ext uri="{BB962C8B-B14F-4D97-AF65-F5344CB8AC3E}">
        <p14:creationId xmlns:p14="http://schemas.microsoft.com/office/powerpoint/2010/main" val="131294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17D4075-21E7-490A-823C-6471C5154C04}" type="slidenum">
              <a:rPr lang="en-US"/>
              <a:t>1</a:t>
            </a:fld>
            <a:endParaRPr lang="en-US"/>
          </a:p>
        </p:txBody>
      </p:sp>
    </p:spTree>
    <p:extLst>
      <p:ext uri="{BB962C8B-B14F-4D97-AF65-F5344CB8AC3E}">
        <p14:creationId xmlns:p14="http://schemas.microsoft.com/office/powerpoint/2010/main" val="31223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D4075-21E7-490A-823C-6471C5154C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98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User stories/ requirements linked to needs</a:t>
            </a:r>
          </a:p>
          <a:p>
            <a:r>
              <a:rPr lang="en-US" dirty="0">
                <a:cs typeface="Calibri"/>
              </a:rPr>
              <a:t>Features of an MVP – just enough features to test with users to check it works</a:t>
            </a:r>
          </a:p>
          <a:p>
            <a:r>
              <a:rPr lang="en-US" dirty="0">
                <a:cs typeface="Calibri"/>
              </a:rPr>
              <a:t>Ideate some concepts/ future journeys/ improvements - </a:t>
            </a:r>
            <a:r>
              <a:rPr lang="en-US" dirty="0"/>
              <a:t>Concepts (features/ advantages/ benefits)/ success factors</a:t>
            </a:r>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17</a:t>
            </a:fld>
            <a:endParaRPr lang="en-GB"/>
          </a:p>
        </p:txBody>
      </p:sp>
    </p:spTree>
    <p:extLst>
      <p:ext uri="{BB962C8B-B14F-4D97-AF65-F5344CB8AC3E}">
        <p14:creationId xmlns:p14="http://schemas.microsoft.com/office/powerpoint/2010/main" val="682332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D4075-21E7-490A-823C-6471C5154C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373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D4075-21E7-490A-823C-6471C5154C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67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Product roadmap</a:t>
            </a:r>
          </a:p>
        </p:txBody>
      </p:sp>
      <p:sp>
        <p:nvSpPr>
          <p:cNvPr id="4" name="Slide Number Placeholder 3"/>
          <p:cNvSpPr>
            <a:spLocks noGrp="1"/>
          </p:cNvSpPr>
          <p:nvPr>
            <p:ph type="sldNum" sz="quarter" idx="5"/>
          </p:nvPr>
        </p:nvSpPr>
        <p:spPr/>
        <p:txBody>
          <a:bodyPr/>
          <a:lstStyle/>
          <a:p>
            <a:fld id="{53F61ADA-F817-4BD9-85D0-353999079619}" type="slidenum">
              <a:rPr lang="en-GB" smtClean="0"/>
              <a:t>22</a:t>
            </a:fld>
            <a:endParaRPr lang="en-GB"/>
          </a:p>
        </p:txBody>
      </p:sp>
    </p:spTree>
    <p:extLst>
      <p:ext uri="{BB962C8B-B14F-4D97-AF65-F5344CB8AC3E}">
        <p14:creationId xmlns:p14="http://schemas.microsoft.com/office/powerpoint/2010/main" val="93852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Schedule of timeboxes (2-4 weeks). Who/What/When. Demonstrable outcome/objectives/deliverables - "backlog"</a:t>
            </a:r>
            <a:br>
              <a:rPr lang="en-US">
                <a:cs typeface="+mn-lt"/>
              </a:rPr>
            </a:br>
            <a:r>
              <a:rPr lang="en-US"/>
              <a:t>Delivery plan. 6 weeks</a:t>
            </a:r>
            <a:br>
              <a:rPr lang="en-US">
                <a:cs typeface="+mn-lt"/>
              </a:rPr>
            </a:br>
            <a:r>
              <a:rPr lang="en-US"/>
              <a:t>High objectives and delivery dates for future increments</a:t>
            </a:r>
            <a:br>
              <a:rPr lang="en-US">
                <a:cs typeface="+mn-lt"/>
              </a:rPr>
            </a:br>
            <a:br>
              <a:rPr lang="en-US">
                <a:cs typeface="+mn-lt"/>
              </a:rPr>
            </a:br>
            <a:r>
              <a:rPr lang="en-US"/>
              <a:t>Long term vision: ultimately achieve for users. value of project. Project increments (with clear objectives/goal). Measure progress.</a:t>
            </a:r>
            <a:br>
              <a:rPr lang="en-US">
                <a:cs typeface="+mn-lt"/>
              </a:rPr>
            </a:br>
            <a:br>
              <a:rPr lang="en-US">
                <a:cs typeface="+mn-lt"/>
              </a:rPr>
            </a:br>
            <a:r>
              <a:rPr lang="en-US"/>
              <a:t>This roadmap represents our intentions, not a commitment. It will be regularly updated and changed. </a:t>
            </a:r>
            <a:br>
              <a:rPr lang="en-US">
                <a:cs typeface="+mn-lt"/>
              </a:rPr>
            </a:br>
            <a:r>
              <a:rPr lang="en-US"/>
              <a:t>Firebreaks</a:t>
            </a:r>
          </a:p>
        </p:txBody>
      </p:sp>
      <p:sp>
        <p:nvSpPr>
          <p:cNvPr id="4" name="Slide Number Placeholder 3"/>
          <p:cNvSpPr>
            <a:spLocks noGrp="1"/>
          </p:cNvSpPr>
          <p:nvPr>
            <p:ph type="sldNum" sz="quarter" idx="5"/>
          </p:nvPr>
        </p:nvSpPr>
        <p:spPr/>
        <p:txBody>
          <a:bodyPr/>
          <a:lstStyle/>
          <a:p>
            <a:fld id="{53F61ADA-F817-4BD9-85D0-353999079619}" type="slidenum">
              <a:rPr lang="en-GB" smtClean="0"/>
              <a:t>23</a:t>
            </a:fld>
            <a:endParaRPr lang="en-GB"/>
          </a:p>
        </p:txBody>
      </p:sp>
    </p:spTree>
    <p:extLst>
      <p:ext uri="{BB962C8B-B14F-4D97-AF65-F5344CB8AC3E}">
        <p14:creationId xmlns:p14="http://schemas.microsoft.com/office/powerpoint/2010/main" val="3554819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Schedule of timeboxes (2-4 weeks). Who (resources)/What/When. Demonstrable outcome/objectives/deliverables - "backlog"</a:t>
            </a:r>
            <a:br>
              <a:rPr lang="en-US">
                <a:cs typeface="+mn-lt"/>
              </a:rPr>
            </a:br>
            <a:r>
              <a:rPr lang="en-US"/>
              <a:t>Measure progress – completion of products or other deliverables</a:t>
            </a:r>
          </a:p>
          <a:p>
            <a:r>
              <a:rPr lang="en-US">
                <a:cs typeface="+mn-lt"/>
              </a:rPr>
              <a:t>Initial </a:t>
            </a:r>
            <a:r>
              <a:rPr lang="en-US" err="1">
                <a:cs typeface="+mn-lt"/>
              </a:rPr>
              <a:t>MosCoW</a:t>
            </a:r>
            <a:r>
              <a:rPr lang="en-US">
                <a:cs typeface="+mn-lt"/>
              </a:rPr>
              <a:t> </a:t>
            </a:r>
            <a:r>
              <a:rPr lang="en-US" err="1">
                <a:cs typeface="+mn-lt"/>
              </a:rPr>
              <a:t>prioritisation</a:t>
            </a:r>
            <a:r>
              <a:rPr lang="en-US">
                <a:cs typeface="+mn-lt"/>
              </a:rPr>
              <a:t> – requirements</a:t>
            </a:r>
          </a:p>
          <a:p>
            <a:r>
              <a:rPr lang="en-US">
                <a:cs typeface="+mn-lt"/>
              </a:rPr>
              <a:t>Objectives/ Requirements/ Deliverables/ Tasks</a:t>
            </a:r>
          </a:p>
          <a:p>
            <a:r>
              <a:rPr lang="en-US">
                <a:cs typeface="+mn-lt"/>
              </a:rPr>
              <a:t>Work Item – Priority – Description – Acceptance Criteria – Lead Resource</a:t>
            </a:r>
          </a:p>
        </p:txBody>
      </p:sp>
      <p:sp>
        <p:nvSpPr>
          <p:cNvPr id="4" name="Slide Number Placeholder 3"/>
          <p:cNvSpPr>
            <a:spLocks noGrp="1"/>
          </p:cNvSpPr>
          <p:nvPr>
            <p:ph type="sldNum" sz="quarter" idx="5"/>
          </p:nvPr>
        </p:nvSpPr>
        <p:spPr/>
        <p:txBody>
          <a:bodyPr/>
          <a:lstStyle/>
          <a:p>
            <a:fld id="{53F61ADA-F817-4BD9-85D0-353999079619}" type="slidenum">
              <a:rPr lang="en-GB" smtClean="0"/>
              <a:t>24</a:t>
            </a:fld>
            <a:endParaRPr lang="en-GB"/>
          </a:p>
        </p:txBody>
      </p:sp>
    </p:spTree>
    <p:extLst>
      <p:ext uri="{BB962C8B-B14F-4D97-AF65-F5344CB8AC3E}">
        <p14:creationId xmlns:p14="http://schemas.microsoft.com/office/powerpoint/2010/main" val="370261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Nature of challenge/ problem</a:t>
            </a:r>
          </a:p>
        </p:txBody>
      </p:sp>
      <p:sp>
        <p:nvSpPr>
          <p:cNvPr id="4" name="Slide Number Placeholder 3"/>
          <p:cNvSpPr>
            <a:spLocks noGrp="1"/>
          </p:cNvSpPr>
          <p:nvPr>
            <p:ph type="sldNum" sz="quarter" idx="5"/>
          </p:nvPr>
        </p:nvSpPr>
        <p:spPr/>
        <p:txBody>
          <a:bodyPr/>
          <a:lstStyle/>
          <a:p>
            <a:fld id="{E17D4075-21E7-490A-823C-6471C5154C04}" type="slidenum">
              <a:rPr lang="en-US"/>
              <a:t>7</a:t>
            </a:fld>
            <a:endParaRPr lang="en-US"/>
          </a:p>
        </p:txBody>
      </p:sp>
    </p:spTree>
    <p:extLst>
      <p:ext uri="{BB962C8B-B14F-4D97-AF65-F5344CB8AC3E}">
        <p14:creationId xmlns:p14="http://schemas.microsoft.com/office/powerpoint/2010/main" val="213896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8</a:t>
            </a:fld>
            <a:endParaRPr lang="en-GB"/>
          </a:p>
        </p:txBody>
      </p:sp>
    </p:spTree>
    <p:extLst>
      <p:ext uri="{BB962C8B-B14F-4D97-AF65-F5344CB8AC3E}">
        <p14:creationId xmlns:p14="http://schemas.microsoft.com/office/powerpoint/2010/main" val="341112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10</a:t>
            </a:fld>
            <a:endParaRPr lang="en-GB"/>
          </a:p>
        </p:txBody>
      </p:sp>
    </p:spTree>
    <p:extLst>
      <p:ext uri="{BB962C8B-B14F-4D97-AF65-F5344CB8AC3E}">
        <p14:creationId xmlns:p14="http://schemas.microsoft.com/office/powerpoint/2010/main" val="52245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11</a:t>
            </a:fld>
            <a:endParaRPr lang="en-GB"/>
          </a:p>
        </p:txBody>
      </p:sp>
    </p:spTree>
    <p:extLst>
      <p:ext uri="{BB962C8B-B14F-4D97-AF65-F5344CB8AC3E}">
        <p14:creationId xmlns:p14="http://schemas.microsoft.com/office/powerpoint/2010/main" val="301786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Personas (goals, frustrations, </a:t>
            </a:r>
            <a:r>
              <a:rPr lang="en-US" dirty="0" err="1"/>
              <a:t>behaviours</a:t>
            </a:r>
            <a:r>
              <a:rPr lang="en-US" dirty="0"/>
              <a:t> and habits)/empathy maps and user journey maps that help showcase the needs of users and </a:t>
            </a:r>
            <a:r>
              <a:rPr lang="en-US" dirty="0" err="1"/>
              <a:t>visualise</a:t>
            </a:r>
            <a:r>
              <a:rPr lang="en-US" dirty="0"/>
              <a:t> their current processes. generalized profiles that outline the archetypes of your common users</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12</a:t>
            </a:fld>
            <a:endParaRPr lang="en-GB"/>
          </a:p>
        </p:txBody>
      </p:sp>
    </p:spTree>
    <p:extLst>
      <p:ext uri="{BB962C8B-B14F-4D97-AF65-F5344CB8AC3E}">
        <p14:creationId xmlns:p14="http://schemas.microsoft.com/office/powerpoint/2010/main" val="93633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Who are our users?</a:t>
            </a:r>
          </a:p>
        </p:txBody>
      </p:sp>
      <p:sp>
        <p:nvSpPr>
          <p:cNvPr id="4" name="Slide Number Placeholder 3"/>
          <p:cNvSpPr>
            <a:spLocks noGrp="1"/>
          </p:cNvSpPr>
          <p:nvPr>
            <p:ph type="sldNum" sz="quarter" idx="5"/>
          </p:nvPr>
        </p:nvSpPr>
        <p:spPr/>
        <p:txBody>
          <a:bodyPr/>
          <a:lstStyle/>
          <a:p>
            <a:fld id="{53F61ADA-F817-4BD9-85D0-353999079619}" type="slidenum">
              <a:rPr lang="en-GB" smtClean="0"/>
              <a:t>13</a:t>
            </a:fld>
            <a:endParaRPr lang="en-GB"/>
          </a:p>
        </p:txBody>
      </p:sp>
    </p:spTree>
    <p:extLst>
      <p:ext uri="{BB962C8B-B14F-4D97-AF65-F5344CB8AC3E}">
        <p14:creationId xmlns:p14="http://schemas.microsoft.com/office/powerpoint/2010/main" val="19731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persona spectrums focus our attention on a range of customer motivations, contexts, abilities, and circumstances. By designing along a spectrum of need and motivation, we avoid the biases and assumptions built into a persona. physical, social, economic, temporal, cultural contexts</a:t>
            </a:r>
          </a:p>
          <a:p>
            <a:endParaRPr lang="en-US">
              <a:cs typeface="Calibri"/>
            </a:endParaRPr>
          </a:p>
          <a:p>
            <a:r>
              <a:rPr lang="en-US">
                <a:cs typeface="Calibri"/>
              </a:rPr>
              <a:t>Physical context</a:t>
            </a:r>
          </a:p>
          <a:p>
            <a:r>
              <a:rPr lang="en-US">
                <a:cs typeface="Calibri"/>
              </a:rPr>
              <a:t>Situational context</a:t>
            </a:r>
          </a:p>
        </p:txBody>
      </p:sp>
      <p:sp>
        <p:nvSpPr>
          <p:cNvPr id="4" name="Slide Number Placeholder 3"/>
          <p:cNvSpPr>
            <a:spLocks noGrp="1"/>
          </p:cNvSpPr>
          <p:nvPr>
            <p:ph type="sldNum" sz="quarter" idx="5"/>
          </p:nvPr>
        </p:nvSpPr>
        <p:spPr/>
        <p:txBody>
          <a:bodyPr/>
          <a:lstStyle/>
          <a:p>
            <a:fld id="{53F61ADA-F817-4BD9-85D0-353999079619}" type="slidenum">
              <a:rPr lang="en-GB" smtClean="0"/>
              <a:t>14</a:t>
            </a:fld>
            <a:endParaRPr lang="en-GB"/>
          </a:p>
        </p:txBody>
      </p:sp>
    </p:spTree>
    <p:extLst>
      <p:ext uri="{BB962C8B-B14F-4D97-AF65-F5344CB8AC3E}">
        <p14:creationId xmlns:p14="http://schemas.microsoft.com/office/powerpoint/2010/main" val="1721086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Prioritised</a:t>
            </a:r>
            <a:r>
              <a:rPr lang="en-US" dirty="0">
                <a:cs typeface="Calibri"/>
              </a:rPr>
              <a:t> list of needs. Is something meeting them now?</a:t>
            </a:r>
          </a:p>
          <a:p>
            <a:r>
              <a:rPr lang="en-US" dirty="0">
                <a:cs typeface="Calibri"/>
              </a:rPr>
              <a:t>Most important &gt; evidenced &gt; focus on problem &gt; high level and non-changing</a:t>
            </a:r>
          </a:p>
          <a:p>
            <a:endParaRPr lang="en-US"/>
          </a:p>
          <a:p>
            <a:r>
              <a:rPr lang="en-US" dirty="0"/>
              <a:t>‘User needs’ are the needs that officers have of the PHP and assessment process, and what the process must satisfy for the officer to get the right outcome. Need a good understanding of these - purpose of the user research A toolkit designed around users and their needs: is more likely to be used help more officers get the right outcome for them </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15</a:t>
            </a:fld>
            <a:endParaRPr lang="en-GB"/>
          </a:p>
        </p:txBody>
      </p:sp>
    </p:spTree>
    <p:extLst>
      <p:ext uri="{BB962C8B-B14F-4D97-AF65-F5344CB8AC3E}">
        <p14:creationId xmlns:p14="http://schemas.microsoft.com/office/powerpoint/2010/main" val="984940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53201" y="4640224"/>
            <a:ext cx="11179495" cy="388977"/>
          </a:xfrm>
        </p:spPr>
        <p:txBody>
          <a:bodyPr>
            <a:noAutofit/>
          </a:bodyPr>
          <a:lstStyle>
            <a:lvl1pPr marL="0" indent="0" algn="l">
              <a:buNone/>
              <a:defRPr sz="2800" spc="0">
                <a:solidFill>
                  <a:schemeClr val="tx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8" name="Picture 7"/>
          <p:cNvPicPr>
            <a:picLocks noChangeAspect="1"/>
          </p:cNvPicPr>
          <p:nvPr userDrawn="1"/>
        </p:nvPicPr>
        <p:blipFill rotWithShape="1">
          <a:blip r:embed="rId2"/>
          <a:srcRect r="51781"/>
          <a:stretch/>
        </p:blipFill>
        <p:spPr>
          <a:xfrm>
            <a:off x="453202" y="278580"/>
            <a:ext cx="1122355" cy="1115936"/>
          </a:xfrm>
          <a:prstGeom prst="rect">
            <a:avLst/>
          </a:prstGeom>
        </p:spPr>
      </p:pic>
      <p:sp>
        <p:nvSpPr>
          <p:cNvPr id="9" name="Title 1"/>
          <p:cNvSpPr>
            <a:spLocks noGrp="1"/>
          </p:cNvSpPr>
          <p:nvPr>
            <p:ph type="ctrTitle" hasCustomPrompt="1"/>
          </p:nvPr>
        </p:nvSpPr>
        <p:spPr>
          <a:xfrm>
            <a:off x="453201" y="2531222"/>
            <a:ext cx="11179495" cy="1806317"/>
          </a:xfrm>
        </p:spPr>
        <p:txBody>
          <a:bodyPr>
            <a:noAutofit/>
          </a:bodyPr>
          <a:lstStyle>
            <a:lvl1pPr algn="l">
              <a:defRPr sz="7000" spc="0"/>
            </a:lvl1pPr>
          </a:lstStyle>
          <a:p>
            <a:r>
              <a:rPr lang="en-US"/>
              <a:t>Presentation title</a:t>
            </a:r>
          </a:p>
        </p:txBody>
      </p:sp>
      <p:pic>
        <p:nvPicPr>
          <p:cNvPr id="10" name="Picture 9"/>
          <p:cNvPicPr>
            <a:picLocks noChangeAspect="1"/>
          </p:cNvPicPr>
          <p:nvPr userDrawn="1"/>
        </p:nvPicPr>
        <p:blipFill rotWithShape="1">
          <a:blip r:embed="rId2"/>
          <a:srcRect l="50930"/>
          <a:stretch/>
        </p:blipFill>
        <p:spPr>
          <a:xfrm>
            <a:off x="10490533" y="5383160"/>
            <a:ext cx="1142163" cy="1115936"/>
          </a:xfrm>
          <a:prstGeom prst="rect">
            <a:avLst/>
          </a:prstGeom>
        </p:spPr>
      </p:pic>
    </p:spTree>
    <p:extLst>
      <p:ext uri="{BB962C8B-B14F-4D97-AF65-F5344CB8AC3E}">
        <p14:creationId xmlns:p14="http://schemas.microsoft.com/office/powerpoint/2010/main" val="152522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27"/>
          <p:cNvSpPr>
            <a:spLocks noGrp="1"/>
          </p:cNvSpPr>
          <p:nvPr>
            <p:ph type="body" sz="quarter" idx="13" hasCustomPrompt="1"/>
          </p:nvPr>
        </p:nvSpPr>
        <p:spPr>
          <a:xfrm>
            <a:off x="452967" y="604839"/>
            <a:ext cx="5386917" cy="415070"/>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
        <p:nvSpPr>
          <p:cNvPr id="11" name="Text Placeholder 27"/>
          <p:cNvSpPr>
            <a:spLocks noGrp="1"/>
          </p:cNvSpPr>
          <p:nvPr>
            <p:ph type="body" sz="quarter" idx="17" hasCustomPrompt="1"/>
          </p:nvPr>
        </p:nvSpPr>
        <p:spPr>
          <a:xfrm>
            <a:off x="6438702" y="605694"/>
            <a:ext cx="5386917" cy="415070"/>
          </a:xfrm>
        </p:spPr>
        <p:txBody>
          <a:bodyPr/>
          <a:lstStyle>
            <a:lvl1pPr marL="0" indent="0">
              <a:buFontTx/>
              <a:buNone/>
              <a:defRPr baseline="0">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2" name="Text Placeholder 29"/>
          <p:cNvSpPr>
            <a:spLocks noGrp="1"/>
          </p:cNvSpPr>
          <p:nvPr>
            <p:ph type="body" sz="quarter" idx="18" hasCustomPrompt="1"/>
          </p:nvPr>
        </p:nvSpPr>
        <p:spPr>
          <a:xfrm>
            <a:off x="6438936" y="1402618"/>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298438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12"/>
          <p:cNvSpPr>
            <a:spLocks noGrp="1"/>
          </p:cNvSpPr>
          <p:nvPr>
            <p:ph type="body" sz="quarter" idx="17" hasCustomPrompt="1"/>
          </p:nvPr>
        </p:nvSpPr>
        <p:spPr>
          <a:xfrm>
            <a:off x="452967" y="2262554"/>
            <a:ext cx="11372851" cy="1582615"/>
          </a:xfrm>
        </p:spPr>
        <p:txBody>
          <a:bodyPr>
            <a:noAutofit/>
          </a:bodyPr>
          <a:lstStyle>
            <a:lvl1pPr marL="0" indent="0" algn="ctr">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24388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0" y="0"/>
            <a:ext cx="12192000" cy="6858000"/>
          </a:xfrm>
        </p:spPr>
        <p:txBody>
          <a:bodyPr/>
          <a:lstStyle/>
          <a:p>
            <a:r>
              <a:rPr lang="en-GB"/>
              <a:t>v</a:t>
            </a:r>
          </a:p>
        </p:txBody>
      </p:sp>
      <p:sp>
        <p:nvSpPr>
          <p:cNvPr id="3" name="Text Placeholder 12"/>
          <p:cNvSpPr>
            <a:spLocks noGrp="1"/>
          </p:cNvSpPr>
          <p:nvPr>
            <p:ph type="body" sz="quarter" idx="17" hasCustomPrompt="1"/>
          </p:nvPr>
        </p:nvSpPr>
        <p:spPr>
          <a:xfrm>
            <a:off x="7635834" y="2262554"/>
            <a:ext cx="4257304" cy="2256007"/>
          </a:xfrm>
        </p:spPr>
        <p:txBody>
          <a:bodyPr>
            <a:noAutofit/>
          </a:bodyPr>
          <a:lstStyle>
            <a:lvl1pPr marL="0" indent="0" algn="l">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158500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204963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7"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Tree>
    <p:extLst>
      <p:ext uri="{BB962C8B-B14F-4D97-AF65-F5344CB8AC3E}">
        <p14:creationId xmlns:p14="http://schemas.microsoft.com/office/powerpoint/2010/main" val="5055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6"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Sans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Chart Placeholder 9"/>
          <p:cNvSpPr>
            <a:spLocks noGrp="1"/>
          </p:cNvSpPr>
          <p:nvPr>
            <p:ph type="chart" sz="quarter" idx="17"/>
          </p:nvPr>
        </p:nvSpPr>
        <p:spPr>
          <a:xfrm>
            <a:off x="452967" y="1319213"/>
            <a:ext cx="11372851" cy="4741862"/>
          </a:xfrm>
        </p:spPr>
        <p:txBody>
          <a:bodyPr/>
          <a:lstStyle/>
          <a:p>
            <a:endParaRPr lang="en-GB"/>
          </a:p>
        </p:txBody>
      </p:sp>
    </p:spTree>
    <p:extLst>
      <p:ext uri="{BB962C8B-B14F-4D97-AF65-F5344CB8AC3E}">
        <p14:creationId xmlns:p14="http://schemas.microsoft.com/office/powerpoint/2010/main" val="413562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2670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163594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13199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9441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71177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0221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7"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83516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19847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417823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E0-E442-4803-ACA5-19677F414862}" type="datetimeFigureOut">
              <a:rPr lang="en-GB" smtClean="0"/>
              <a:t>18/10/2019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6933-5457-4248-8918-B63EB246E2EC}" type="slidenum">
              <a:rPr lang="en-GB" smtClean="0"/>
              <a:t>‹#›</a:t>
            </a:fld>
            <a:endParaRPr lang="en-GB"/>
          </a:p>
        </p:txBody>
      </p:sp>
    </p:spTree>
    <p:extLst>
      <p:ext uri="{BB962C8B-B14F-4D97-AF65-F5344CB8AC3E}">
        <p14:creationId xmlns:p14="http://schemas.microsoft.com/office/powerpoint/2010/main" val="235220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1" r:id="rId13"/>
    <p:sldLayoutId id="2147483660" r:id="rId14"/>
    <p:sldLayoutId id="2147483662" r:id="rId15"/>
    <p:sldLayoutId id="2147483663" r:id="rId16"/>
  </p:sldLayoutIdLst>
  <p:txStyles>
    <p:titleStyle>
      <a:lvl1pPr algn="l" defTabSz="914400" rtl="0" eaLnBrk="1" latinLnBrk="0" hangingPunct="1">
        <a:lnSpc>
          <a:spcPct val="90000"/>
        </a:lnSpc>
        <a:spcBef>
          <a:spcPct val="0"/>
        </a:spcBef>
        <a:buNone/>
        <a:defRPr sz="4400" kern="1200">
          <a:solidFill>
            <a:schemeClr val="tx1"/>
          </a:solidFill>
          <a:latin typeface="Museo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Autofit/>
          </a:bodyPr>
          <a:lstStyle/>
          <a:p>
            <a:r>
              <a:rPr lang="en-GB">
                <a:latin typeface="Museo 500"/>
              </a:rPr>
              <a:t>Discovery Report</a:t>
            </a:r>
            <a:endParaRPr lang="en-US"/>
          </a:p>
        </p:txBody>
      </p:sp>
      <p:sp>
        <p:nvSpPr>
          <p:cNvPr id="4" name="Title 3"/>
          <p:cNvSpPr>
            <a:spLocks noGrp="1"/>
          </p:cNvSpPr>
          <p:nvPr>
            <p:ph type="ctrTitle"/>
          </p:nvPr>
        </p:nvSpPr>
        <p:spPr/>
        <p:txBody>
          <a:bodyPr/>
          <a:lstStyle/>
          <a:p>
            <a:r>
              <a:rPr lang="en-GB">
                <a:latin typeface="Museo 500"/>
              </a:rPr>
              <a:t>Prevention &amp; relief toolkit</a:t>
            </a:r>
            <a:endParaRPr lang="en-US"/>
          </a:p>
        </p:txBody>
      </p:sp>
    </p:spTree>
    <p:extLst>
      <p:ext uri="{BB962C8B-B14F-4D97-AF65-F5344CB8AC3E}">
        <p14:creationId xmlns:p14="http://schemas.microsoft.com/office/powerpoint/2010/main" val="4082098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Data on quality and consistency of PHPs</a:t>
            </a:r>
            <a:endParaRPr lang="en-GB"/>
          </a:p>
        </p:txBody>
      </p:sp>
      <p:sp>
        <p:nvSpPr>
          <p:cNvPr id="2" name="Text Placeholder 4">
            <a:extLst>
              <a:ext uri="{FF2B5EF4-FFF2-40B4-BE49-F238E27FC236}">
                <a16:creationId xmlns:a16="http://schemas.microsoft.com/office/drawing/2014/main" id="{9A6ED9F7-EA85-4A08-A356-30F29435BA90}"/>
              </a:ext>
            </a:extLst>
          </p:cNvPr>
          <p:cNvSpPr txBox="1">
            <a:spLocks/>
          </p:cNvSpPr>
          <p:nvPr/>
        </p:nvSpPr>
        <p:spPr>
          <a:xfrm>
            <a:off x="496334" y="1159326"/>
            <a:ext cx="11237847" cy="8396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1200"/>
              </a:spcAft>
              <a:buNone/>
            </a:pPr>
            <a:r>
              <a:rPr lang="en-US" sz="1400" dirty="0">
                <a:latin typeface="Museo Sans 500"/>
                <a:cs typeface="Arial"/>
              </a:rPr>
              <a:t>&lt;If case file audit has been completed, include results here&gt;</a:t>
            </a:r>
            <a:endParaRPr lang="en-US" dirty="0"/>
          </a:p>
        </p:txBody>
      </p:sp>
    </p:spTree>
    <p:extLst>
      <p:ext uri="{BB962C8B-B14F-4D97-AF65-F5344CB8AC3E}">
        <p14:creationId xmlns:p14="http://schemas.microsoft.com/office/powerpoint/2010/main" val="255432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F978-F619-4207-A5ED-D5E00FF131E5}"/>
              </a:ext>
            </a:extLst>
          </p:cNvPr>
          <p:cNvSpPr>
            <a:spLocks noGrp="1"/>
          </p:cNvSpPr>
          <p:nvPr>
            <p:ph type="ctrTitle"/>
          </p:nvPr>
        </p:nvSpPr>
        <p:spPr/>
        <p:txBody>
          <a:bodyPr/>
          <a:lstStyle/>
          <a:p>
            <a:r>
              <a:rPr lang="en-US">
                <a:latin typeface="Museo Sans 500"/>
              </a:rPr>
              <a:t>User groups</a:t>
            </a:r>
            <a:endParaRPr lang="en-US"/>
          </a:p>
        </p:txBody>
      </p:sp>
      <p:sp>
        <p:nvSpPr>
          <p:cNvPr id="3" name="Subtitle 2">
            <a:extLst>
              <a:ext uri="{FF2B5EF4-FFF2-40B4-BE49-F238E27FC236}">
                <a16:creationId xmlns:a16="http://schemas.microsoft.com/office/drawing/2014/main" id="{227CE6C8-9433-4AA7-8653-C106FB6C6FCC}"/>
              </a:ext>
            </a:extLst>
          </p:cNvPr>
          <p:cNvSpPr>
            <a:spLocks noGrp="1"/>
          </p:cNvSpPr>
          <p:nvPr>
            <p:ph type="subTitle" idx="1"/>
          </p:nvPr>
        </p:nvSpPr>
        <p:spPr/>
        <p:txBody>
          <a:bodyPr vert="horz" lIns="91440" tIns="45720" rIns="91440" bIns="45720" rtlCol="0" anchor="t">
            <a:noAutofit/>
          </a:bodyPr>
          <a:lstStyle/>
          <a:p>
            <a:r>
              <a:rPr lang="en-US">
                <a:latin typeface="Museo Sans 500"/>
              </a:rPr>
              <a:t>Who we are designing for</a:t>
            </a:r>
            <a:endParaRPr lang="en-US"/>
          </a:p>
        </p:txBody>
      </p:sp>
    </p:spTree>
    <p:extLst>
      <p:ext uri="{BB962C8B-B14F-4D97-AF65-F5344CB8AC3E}">
        <p14:creationId xmlns:p14="http://schemas.microsoft.com/office/powerpoint/2010/main" val="23341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Initial user groups identified</a:t>
            </a:r>
            <a:endParaRPr lang="en-US"/>
          </a:p>
        </p:txBody>
      </p:sp>
      <p:sp>
        <p:nvSpPr>
          <p:cNvPr id="5" name="Text Placeholder 4"/>
          <p:cNvSpPr>
            <a:spLocks noGrp="1"/>
          </p:cNvSpPr>
          <p:nvPr>
            <p:ph type="body" sz="quarter" idx="14"/>
          </p:nvPr>
        </p:nvSpPr>
        <p:spPr>
          <a:xfrm>
            <a:off x="525088" y="397327"/>
            <a:ext cx="10547734" cy="5080920"/>
          </a:xfrm>
        </p:spPr>
        <p:txBody>
          <a:bodyPr vert="horz" lIns="91440" tIns="45720" rIns="91440" bIns="45720" rtlCol="0" anchor="t">
            <a:noAutofit/>
          </a:bodyPr>
          <a:lstStyle/>
          <a:p>
            <a:pPr marL="742950" lvl="1" indent="-285750">
              <a:spcAft>
                <a:spcPts val="1200"/>
              </a:spcAft>
              <a:buChar char="•"/>
            </a:pPr>
            <a:endParaRPr lang="en-GB" sz="1800" b="1" i="1">
              <a:solidFill>
                <a:schemeClr val="accent2">
                  <a:lumMod val="75000"/>
                </a:schemeClr>
              </a:solidFill>
              <a:latin typeface="Arial" panose="020B0604020202020204" pitchFamily="34" charset="0"/>
              <a:cs typeface="Arial" panose="020B0604020202020204" pitchFamily="34" charset="0"/>
            </a:endParaRPr>
          </a:p>
          <a:p>
            <a:pPr marL="285750" indent="-285750">
              <a:spcAft>
                <a:spcPts val="1200"/>
              </a:spcAft>
              <a:buClr>
                <a:srgbClr val="CC0000"/>
              </a:buClr>
              <a:buChar char="•"/>
            </a:pPr>
            <a:endParaRPr lang="en-GB" altLang="en-US" sz="1800"/>
          </a:p>
          <a:p>
            <a:pPr marL="342900" indent="-342900">
              <a:buChar char="•"/>
            </a:pPr>
            <a:r>
              <a:rPr lang="en-GB" sz="2400" dirty="0">
                <a:solidFill>
                  <a:srgbClr val="FF0000"/>
                </a:solidFill>
                <a:latin typeface="Museo Sans 500"/>
              </a:rPr>
              <a:t>HAL officer</a:t>
            </a:r>
          </a:p>
          <a:p>
            <a:pPr marL="342900" indent="-342900">
              <a:buChar char="•"/>
            </a:pPr>
            <a:r>
              <a:rPr lang="en-GB" sz="2400" dirty="0">
                <a:solidFill>
                  <a:srgbClr val="FF0000"/>
                </a:solidFill>
                <a:latin typeface="Museo Sans 500"/>
              </a:rPr>
              <a:t>Housing officer</a:t>
            </a:r>
          </a:p>
          <a:p>
            <a:pPr marL="342900" indent="-342900">
              <a:buChar char="•"/>
            </a:pPr>
            <a:r>
              <a:rPr lang="en-GB" sz="2400" dirty="0">
                <a:solidFill>
                  <a:srgbClr val="FF0000"/>
                </a:solidFill>
                <a:latin typeface="Museo Sans 500"/>
              </a:rPr>
              <a:t>Team leader</a:t>
            </a:r>
          </a:p>
          <a:p>
            <a:pPr marL="342900" indent="-342900">
              <a:buChar char="•"/>
            </a:pPr>
            <a:r>
              <a:rPr lang="en-GB" sz="2400" dirty="0">
                <a:solidFill>
                  <a:srgbClr val="FF0000"/>
                </a:solidFill>
                <a:latin typeface="Museo Sans 500"/>
              </a:rPr>
              <a:t>Duty officer</a:t>
            </a:r>
          </a:p>
          <a:p>
            <a:pPr marL="342900" indent="-342900">
              <a:buChar char="•"/>
            </a:pPr>
            <a:r>
              <a:rPr lang="en-GB" sz="2400" dirty="0">
                <a:solidFill>
                  <a:srgbClr val="FF0000"/>
                </a:solidFill>
                <a:latin typeface="Museo Sans 500"/>
              </a:rPr>
              <a:t>FIP/WR/BETA/MAPPA Officer</a:t>
            </a:r>
          </a:p>
          <a:p>
            <a:pPr marL="285750" indent="-285750">
              <a:buChar char="•"/>
            </a:pPr>
            <a:endParaRPr lang="en-GB" sz="1800"/>
          </a:p>
        </p:txBody>
      </p:sp>
    </p:spTree>
    <p:extLst>
      <p:ext uri="{BB962C8B-B14F-4D97-AF65-F5344CB8AC3E}">
        <p14:creationId xmlns:p14="http://schemas.microsoft.com/office/powerpoint/2010/main" val="5916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User groupings from research</a:t>
            </a:r>
            <a:endParaRPr lang="en-US"/>
          </a:p>
        </p:txBody>
      </p:sp>
      <p:sp>
        <p:nvSpPr>
          <p:cNvPr id="5" name="Text Placeholder 4"/>
          <p:cNvSpPr>
            <a:spLocks noGrp="1"/>
          </p:cNvSpPr>
          <p:nvPr>
            <p:ph type="body" sz="quarter" idx="14"/>
          </p:nvPr>
        </p:nvSpPr>
        <p:spPr>
          <a:xfrm>
            <a:off x="496334" y="1389364"/>
            <a:ext cx="10547734" cy="5080920"/>
          </a:xfrm>
        </p:spPr>
        <p:txBody>
          <a:bodyPr vert="horz" lIns="91440" tIns="45720" rIns="91440" bIns="45720" rtlCol="0" anchor="t">
            <a:noAutofit/>
          </a:bodyPr>
          <a:lstStyle/>
          <a:p>
            <a:pPr indent="-285750">
              <a:spcBef>
                <a:spcPts val="500"/>
              </a:spcBef>
              <a:spcAft>
                <a:spcPts val="1200"/>
              </a:spcAft>
            </a:pPr>
            <a:r>
              <a:rPr lang="en-US" sz="1400" dirty="0">
                <a:latin typeface="Arial"/>
                <a:cs typeface="Arial"/>
              </a:rPr>
              <a:t>User personas are </a:t>
            </a:r>
            <a:r>
              <a:rPr lang="en-US" sz="1400" dirty="0" err="1">
                <a:latin typeface="Arial"/>
                <a:cs typeface="Arial"/>
              </a:rPr>
              <a:t>generalised</a:t>
            </a:r>
            <a:r>
              <a:rPr lang="en-US" sz="1400" dirty="0">
                <a:latin typeface="Arial"/>
                <a:cs typeface="Arial"/>
              </a:rPr>
              <a:t> profiles that outline typical/ common users and their goals, frustrations, </a:t>
            </a:r>
            <a:r>
              <a:rPr lang="en-US" sz="1400" dirty="0" err="1">
                <a:latin typeface="Arial"/>
                <a:cs typeface="Arial"/>
              </a:rPr>
              <a:t>behaviours</a:t>
            </a:r>
            <a:r>
              <a:rPr lang="en-US" sz="1400" dirty="0">
                <a:latin typeface="Arial"/>
                <a:cs typeface="Arial"/>
              </a:rPr>
              <a:t> and habits. They help showcase the needs of users and </a:t>
            </a:r>
            <a:r>
              <a:rPr lang="en-US" sz="1400" dirty="0" err="1">
                <a:latin typeface="Arial"/>
                <a:cs typeface="Arial"/>
              </a:rPr>
              <a:t>visualise</a:t>
            </a:r>
            <a:r>
              <a:rPr lang="en-US" sz="1400" dirty="0">
                <a:latin typeface="Arial"/>
                <a:cs typeface="Arial"/>
              </a:rPr>
              <a:t> their current processes. Persona spectrums focus our attention on a range of user motivations, contexts and abilities so we avoid the biases and assumptions built into a persona. Our user research showed we need to think about and design any toolkit/ solutions around the following spectrums:</a:t>
            </a:r>
          </a:p>
          <a:p>
            <a:pPr indent="-285750">
              <a:lnSpc>
                <a:spcPct val="100000"/>
              </a:lnSpc>
              <a:spcBef>
                <a:spcPts val="0"/>
              </a:spcBef>
              <a:buChar char="•"/>
            </a:pPr>
            <a:r>
              <a:rPr lang="en-US" sz="1400" dirty="0">
                <a:latin typeface="Arial"/>
                <a:cs typeface="Arial"/>
              </a:rPr>
              <a:t>Staff experience in the role</a:t>
            </a:r>
          </a:p>
          <a:p>
            <a:pPr indent="-285750">
              <a:lnSpc>
                <a:spcPct val="100000"/>
              </a:lnSpc>
              <a:spcBef>
                <a:spcPts val="0"/>
              </a:spcBef>
              <a:buChar char="•"/>
            </a:pPr>
            <a:r>
              <a:rPr lang="en-US" sz="1400" dirty="0">
                <a:latin typeface="Arial"/>
                <a:cs typeface="Arial"/>
              </a:rPr>
              <a:t>Staff confidence (specifically around probing and identifying support needs with difficult or challenging clients)</a:t>
            </a:r>
          </a:p>
          <a:p>
            <a:pPr indent="-285750">
              <a:lnSpc>
                <a:spcPct val="100000"/>
              </a:lnSpc>
              <a:spcBef>
                <a:spcPts val="0"/>
              </a:spcBef>
              <a:buChar char="•"/>
            </a:pPr>
            <a:r>
              <a:rPr lang="en-US" sz="1400" dirty="0">
                <a:latin typeface="Arial"/>
                <a:cs typeface="Arial"/>
              </a:rPr>
              <a:t>Extent of "handholding" with clients</a:t>
            </a:r>
          </a:p>
          <a:p>
            <a:pPr indent="-285750">
              <a:lnSpc>
                <a:spcPct val="100000"/>
              </a:lnSpc>
              <a:spcBef>
                <a:spcPts val="0"/>
              </a:spcBef>
              <a:buChar char="•"/>
            </a:pPr>
            <a:r>
              <a:rPr lang="en-US" sz="1400" dirty="0">
                <a:latin typeface="Arial"/>
                <a:cs typeface="Arial"/>
              </a:rPr>
              <a:t>Staff attitude ("client not me") and framing of the process</a:t>
            </a:r>
          </a:p>
          <a:p>
            <a:pPr indent="-285750">
              <a:lnSpc>
                <a:spcPct val="100000"/>
              </a:lnSpc>
              <a:spcBef>
                <a:spcPts val="0"/>
              </a:spcBef>
              <a:buChar char="•"/>
            </a:pPr>
            <a:r>
              <a:rPr lang="en-US" sz="1400" dirty="0">
                <a:latin typeface="Arial"/>
                <a:cs typeface="Arial"/>
              </a:rPr>
              <a:t>Stage in the customer's journey </a:t>
            </a:r>
          </a:p>
          <a:p>
            <a:pPr indent="-285750">
              <a:lnSpc>
                <a:spcPct val="100000"/>
              </a:lnSpc>
              <a:spcBef>
                <a:spcPts val="0"/>
              </a:spcBef>
              <a:buChar char="•"/>
            </a:pPr>
            <a:r>
              <a:rPr lang="en-US" sz="1400" dirty="0">
                <a:latin typeface="Arial"/>
                <a:cs typeface="Arial"/>
              </a:rPr>
              <a:t>Context of interview (F2F or phone) and internet/printer access</a:t>
            </a:r>
            <a:endParaRPr lang="en-US" dirty="0"/>
          </a:p>
          <a:p>
            <a:pPr indent="-285750">
              <a:lnSpc>
                <a:spcPct val="100000"/>
              </a:lnSpc>
              <a:spcBef>
                <a:spcPts val="0"/>
              </a:spcBef>
              <a:buChar char="•"/>
            </a:pPr>
            <a:r>
              <a:rPr lang="en-US" sz="1400" dirty="0">
                <a:latin typeface="Arial"/>
                <a:cs typeface="Arial"/>
              </a:rPr>
              <a:t>Approach to the assessment and priorities (holistic vs. housing)</a:t>
            </a:r>
          </a:p>
          <a:p>
            <a:pPr indent="-285750">
              <a:lnSpc>
                <a:spcPct val="100000"/>
              </a:lnSpc>
              <a:spcBef>
                <a:spcPts val="0"/>
              </a:spcBef>
              <a:buChar char="•"/>
            </a:pPr>
            <a:endParaRPr lang="en-US" sz="1400">
              <a:latin typeface="Arial"/>
              <a:cs typeface="Arial"/>
            </a:endParaRPr>
          </a:p>
          <a:p>
            <a:pPr marL="285750" indent="-285750">
              <a:buChar char="•"/>
            </a:pPr>
            <a:endParaRPr lang="en-GB" sz="1400">
              <a:cs typeface="Arial"/>
            </a:endParaRPr>
          </a:p>
        </p:txBody>
      </p:sp>
    </p:spTree>
    <p:extLst>
      <p:ext uri="{BB962C8B-B14F-4D97-AF65-F5344CB8AC3E}">
        <p14:creationId xmlns:p14="http://schemas.microsoft.com/office/powerpoint/2010/main" val="96414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AD22-AA12-45C5-8216-6D2106442265}"/>
              </a:ext>
            </a:extLst>
          </p:cNvPr>
          <p:cNvSpPr>
            <a:spLocks noGrp="1"/>
          </p:cNvSpPr>
          <p:nvPr>
            <p:ph type="ctrTitle"/>
          </p:nvPr>
        </p:nvSpPr>
        <p:spPr/>
        <p:txBody>
          <a:bodyPr/>
          <a:lstStyle/>
          <a:p>
            <a:r>
              <a:rPr lang="en-US">
                <a:latin typeface="Museo Sans 500"/>
              </a:rPr>
              <a:t>User Needs</a:t>
            </a:r>
            <a:endParaRPr lang="en-US"/>
          </a:p>
        </p:txBody>
      </p:sp>
      <p:sp>
        <p:nvSpPr>
          <p:cNvPr id="3" name="Subtitle 2">
            <a:extLst>
              <a:ext uri="{FF2B5EF4-FFF2-40B4-BE49-F238E27FC236}">
                <a16:creationId xmlns:a16="http://schemas.microsoft.com/office/drawing/2014/main" id="{336E2A3F-0CAA-4827-9274-141B5E49E6F1}"/>
              </a:ext>
            </a:extLst>
          </p:cNvPr>
          <p:cNvSpPr>
            <a:spLocks noGrp="1"/>
          </p:cNvSpPr>
          <p:nvPr>
            <p:ph type="subTitle" idx="1"/>
          </p:nvPr>
        </p:nvSpPr>
        <p:spPr/>
        <p:txBody>
          <a:bodyPr vert="horz" lIns="91440" tIns="45720" rIns="91440" bIns="45720" rtlCol="0" anchor="t">
            <a:noAutofit/>
          </a:bodyPr>
          <a:lstStyle/>
          <a:p>
            <a:r>
              <a:rPr lang="en-US">
                <a:latin typeface="Museo Sans 500"/>
              </a:rPr>
              <a:t>(At each stage of the PHP process)</a:t>
            </a:r>
            <a:endParaRPr lang="en-US"/>
          </a:p>
        </p:txBody>
      </p:sp>
    </p:spTree>
    <p:extLst>
      <p:ext uri="{BB962C8B-B14F-4D97-AF65-F5344CB8AC3E}">
        <p14:creationId xmlns:p14="http://schemas.microsoft.com/office/powerpoint/2010/main" val="140518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5"/>
          </p:nvPr>
        </p:nvSpPr>
        <p:spPr>
          <a:xfrm rot="60000" flipV="1">
            <a:off x="451157" y="7015499"/>
            <a:ext cx="5376757" cy="137795"/>
          </a:xfrm>
        </p:spPr>
        <p:txBody>
          <a:bodyPr vert="horz" lIns="91440" tIns="45720" rIns="91440" bIns="45720" rtlCol="0" anchor="t">
            <a:normAutofit fontScale="25000" lnSpcReduction="20000"/>
          </a:bodyPr>
          <a:lstStyle/>
          <a:p>
            <a:endParaRPr lang="en-US">
              <a:latin typeface="Museo 500"/>
            </a:endParaRPr>
          </a:p>
        </p:txBody>
      </p:sp>
      <p:sp>
        <p:nvSpPr>
          <p:cNvPr id="5" name="Text Placeholder 4">
            <a:extLst>
              <a:ext uri="{FF2B5EF4-FFF2-40B4-BE49-F238E27FC236}">
                <a16:creationId xmlns:a16="http://schemas.microsoft.com/office/drawing/2014/main" id="{7F09B711-095E-4D23-8881-BB9471FBB217}"/>
              </a:ext>
            </a:extLst>
          </p:cNvPr>
          <p:cNvSpPr>
            <a:spLocks noGrp="1"/>
          </p:cNvSpPr>
          <p:nvPr>
            <p:ph type="body" sz="quarter" idx="16"/>
          </p:nvPr>
        </p:nvSpPr>
        <p:spPr>
          <a:xfrm>
            <a:off x="6438936" y="7132989"/>
            <a:ext cx="5397077" cy="55245"/>
          </a:xfrm>
        </p:spPr>
        <p:txBody>
          <a:bodyPr/>
          <a:lstStyle/>
          <a:p>
            <a:endParaRPr lang="en-US"/>
          </a:p>
        </p:txBody>
      </p:sp>
      <p:sp>
        <p:nvSpPr>
          <p:cNvPr id="2" name="Text Placeholder 4">
            <a:extLst>
              <a:ext uri="{FF2B5EF4-FFF2-40B4-BE49-F238E27FC236}">
                <a16:creationId xmlns:a16="http://schemas.microsoft.com/office/drawing/2014/main" id="{AF358089-2733-43D9-946F-18C43AC59056}"/>
              </a:ext>
            </a:extLst>
          </p:cNvPr>
          <p:cNvSpPr txBox="1">
            <a:spLocks/>
          </p:cNvSpPr>
          <p:nvPr/>
        </p:nvSpPr>
        <p:spPr>
          <a:xfrm>
            <a:off x="248803" y="3709208"/>
            <a:ext cx="3868673"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AutoNum type="arabicPeriod"/>
              <a:defRPr/>
            </a:pPr>
            <a:r>
              <a:rPr lang="en-US" sz="1000">
                <a:solidFill>
                  <a:srgbClr val="EB2227"/>
                </a:solidFill>
                <a:latin typeface="Museo Sans 500"/>
              </a:rPr>
              <a:t>Have the information to make the appropriate enquiries and referrals</a:t>
            </a:r>
          </a:p>
          <a:p>
            <a:pPr>
              <a:lnSpc>
                <a:spcPct val="100000"/>
              </a:lnSpc>
              <a:spcBef>
                <a:spcPts val="0"/>
              </a:spcBef>
              <a:buAutoNum type="arabicPeriod"/>
              <a:defRPr/>
            </a:pPr>
            <a:r>
              <a:rPr lang="en-US" sz="1000">
                <a:solidFill>
                  <a:srgbClr val="EB2227"/>
                </a:solidFill>
                <a:latin typeface="Museo Sans 500"/>
              </a:rPr>
              <a:t>Quickly access suitable accommodation</a:t>
            </a:r>
            <a:endParaRPr lang="en-US" sz="1000">
              <a:solidFill>
                <a:srgbClr val="EB2227"/>
              </a:solidFill>
            </a:endParaRPr>
          </a:p>
        </p:txBody>
      </p:sp>
      <p:sp>
        <p:nvSpPr>
          <p:cNvPr id="15" name="Text Placeholder 4"/>
          <p:cNvSpPr txBox="1">
            <a:spLocks/>
          </p:cNvSpPr>
          <p:nvPr/>
        </p:nvSpPr>
        <p:spPr>
          <a:xfrm>
            <a:off x="295048" y="3057792"/>
            <a:ext cx="3560759" cy="2409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b="1">
                <a:solidFill>
                  <a:srgbClr val="404041"/>
                </a:solidFill>
                <a:latin typeface="Museo Sans 500"/>
              </a:rPr>
              <a:t>Goal: Resolve presenting issue promptly if possible</a:t>
            </a:r>
            <a:endParaRPr lang="en-US" sz="1200"/>
          </a:p>
          <a:p>
            <a:pPr marL="0" indent="0" algn="ctr">
              <a:lnSpc>
                <a:spcPct val="100000"/>
              </a:lnSpc>
              <a:spcBef>
                <a:spcPts val="0"/>
              </a:spcBef>
              <a:buNone/>
              <a:defRPr/>
            </a:pPr>
            <a:endParaRPr lang="en-US" sz="1200" b="1">
              <a:solidFill>
                <a:srgbClr val="404041"/>
              </a:solidFill>
              <a:latin typeface="Museo Sans 500"/>
            </a:endParaRPr>
          </a:p>
        </p:txBody>
      </p:sp>
      <p:sp>
        <p:nvSpPr>
          <p:cNvPr id="19" name="Text Placeholder 4"/>
          <p:cNvSpPr txBox="1">
            <a:spLocks/>
          </p:cNvSpPr>
          <p:nvPr/>
        </p:nvSpPr>
        <p:spPr>
          <a:xfrm>
            <a:off x="837573" y="2308274"/>
            <a:ext cx="2267938"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400" b="1" u="sng">
                <a:solidFill>
                  <a:srgbClr val="404041"/>
                </a:solidFill>
                <a:latin typeface="Museo Sans 500"/>
              </a:rPr>
              <a:t>Before the assessment interview</a:t>
            </a:r>
            <a:endParaRPr lang="en-US" u="sng">
              <a:solidFill>
                <a:srgbClr val="404041"/>
              </a:solidFill>
            </a:endParaRPr>
          </a:p>
        </p:txBody>
      </p:sp>
      <p:sp>
        <p:nvSpPr>
          <p:cNvPr id="4" name="Text Placeholder 2">
            <a:extLst>
              <a:ext uri="{FF2B5EF4-FFF2-40B4-BE49-F238E27FC236}">
                <a16:creationId xmlns:a16="http://schemas.microsoft.com/office/drawing/2014/main" id="{7C2B6A29-9C4D-43A3-A9BB-25C2A3EC9430}"/>
              </a:ext>
            </a:extLst>
          </p:cNvPr>
          <p:cNvSpPr txBox="1">
            <a:spLocks/>
          </p:cNvSpPr>
          <p:nvPr/>
        </p:nvSpPr>
        <p:spPr>
          <a:xfrm>
            <a:off x="452967" y="604838"/>
            <a:ext cx="11602909" cy="5540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chemeClr val="accent1"/>
                </a:solidFill>
                <a:latin typeface="Museo 500"/>
              </a:rPr>
              <a:t>User needs from research</a:t>
            </a:r>
          </a:p>
        </p:txBody>
      </p:sp>
      <p:sp>
        <p:nvSpPr>
          <p:cNvPr id="24" name="Text Placeholder 4">
            <a:extLst>
              <a:ext uri="{FF2B5EF4-FFF2-40B4-BE49-F238E27FC236}">
                <a16:creationId xmlns:a16="http://schemas.microsoft.com/office/drawing/2014/main" id="{B081CE99-7C9F-4177-AE94-15D059064ACA}"/>
              </a:ext>
            </a:extLst>
          </p:cNvPr>
          <p:cNvSpPr txBox="1">
            <a:spLocks/>
          </p:cNvSpPr>
          <p:nvPr/>
        </p:nvSpPr>
        <p:spPr>
          <a:xfrm>
            <a:off x="4992628" y="2222009"/>
            <a:ext cx="2267938"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400" b="1" u="sng">
                <a:solidFill>
                  <a:srgbClr val="404041"/>
                </a:solidFill>
                <a:latin typeface="Museo Sans 500"/>
              </a:rPr>
              <a:t>During assessment interview</a:t>
            </a:r>
            <a:endParaRPr lang="en-US" u="sng">
              <a:solidFill>
                <a:srgbClr val="404041"/>
              </a:solidFill>
            </a:endParaRPr>
          </a:p>
        </p:txBody>
      </p:sp>
      <p:sp>
        <p:nvSpPr>
          <p:cNvPr id="25" name="Text Placeholder 4">
            <a:extLst>
              <a:ext uri="{FF2B5EF4-FFF2-40B4-BE49-F238E27FC236}">
                <a16:creationId xmlns:a16="http://schemas.microsoft.com/office/drawing/2014/main" id="{25A0F344-0E2B-45C4-A8CD-C1D737E8F2A0}"/>
              </a:ext>
            </a:extLst>
          </p:cNvPr>
          <p:cNvSpPr txBox="1">
            <a:spLocks/>
          </p:cNvSpPr>
          <p:nvPr/>
        </p:nvSpPr>
        <p:spPr>
          <a:xfrm>
            <a:off x="8802629" y="2222009"/>
            <a:ext cx="2267938"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400" b="1" u="sng">
                <a:solidFill>
                  <a:srgbClr val="404041"/>
                </a:solidFill>
                <a:latin typeface="Museo Sans 500"/>
              </a:rPr>
              <a:t>After the assessment interview</a:t>
            </a:r>
            <a:endParaRPr lang="en-US" sz="1400" b="1" u="sng">
              <a:solidFill>
                <a:srgbClr val="404041"/>
              </a:solidFill>
            </a:endParaRPr>
          </a:p>
        </p:txBody>
      </p:sp>
      <p:sp>
        <p:nvSpPr>
          <p:cNvPr id="26" name="Text Placeholder 4">
            <a:extLst>
              <a:ext uri="{FF2B5EF4-FFF2-40B4-BE49-F238E27FC236}">
                <a16:creationId xmlns:a16="http://schemas.microsoft.com/office/drawing/2014/main" id="{DB144F67-493A-4A20-8DCF-80156B86CEA5}"/>
              </a:ext>
            </a:extLst>
          </p:cNvPr>
          <p:cNvSpPr txBox="1">
            <a:spLocks/>
          </p:cNvSpPr>
          <p:nvPr/>
        </p:nvSpPr>
        <p:spPr>
          <a:xfrm>
            <a:off x="295049" y="4969980"/>
            <a:ext cx="3560759" cy="2840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b="1">
                <a:solidFill>
                  <a:srgbClr val="404041"/>
                </a:solidFill>
                <a:latin typeface="Museo Sans 500"/>
              </a:rPr>
              <a:t>Goal: Suitably prepare for assessment interview</a:t>
            </a:r>
            <a:endParaRPr lang="en-US" sz="1200">
              <a:solidFill>
                <a:srgbClr val="404041"/>
              </a:solidFill>
            </a:endParaRPr>
          </a:p>
        </p:txBody>
      </p:sp>
      <p:sp>
        <p:nvSpPr>
          <p:cNvPr id="27" name="Text Placeholder 4">
            <a:extLst>
              <a:ext uri="{FF2B5EF4-FFF2-40B4-BE49-F238E27FC236}">
                <a16:creationId xmlns:a16="http://schemas.microsoft.com/office/drawing/2014/main" id="{9A0A448B-DA76-4662-8C38-D5C0EE4C5986}"/>
              </a:ext>
            </a:extLst>
          </p:cNvPr>
          <p:cNvSpPr txBox="1">
            <a:spLocks/>
          </p:cNvSpPr>
          <p:nvPr/>
        </p:nvSpPr>
        <p:spPr>
          <a:xfrm>
            <a:off x="4435729" y="2957151"/>
            <a:ext cx="3488872" cy="4565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b="1">
                <a:solidFill>
                  <a:srgbClr val="404041"/>
                </a:solidFill>
                <a:latin typeface="Museo Sans 500"/>
              </a:rPr>
              <a:t>Goal: Develop a tailored and personalised plan which, if followed, will sustainably prevent/ relieve client's homelessness</a:t>
            </a:r>
            <a:endParaRPr lang="en-US" sz="1200">
              <a:solidFill>
                <a:srgbClr val="404041"/>
              </a:solidFill>
            </a:endParaRPr>
          </a:p>
        </p:txBody>
      </p:sp>
      <p:sp>
        <p:nvSpPr>
          <p:cNvPr id="28" name="Text Placeholder 4">
            <a:extLst>
              <a:ext uri="{FF2B5EF4-FFF2-40B4-BE49-F238E27FC236}">
                <a16:creationId xmlns:a16="http://schemas.microsoft.com/office/drawing/2014/main" id="{8C8E0CE9-1784-4DDC-91F2-FDD81246E4D2}"/>
              </a:ext>
            </a:extLst>
          </p:cNvPr>
          <p:cNvSpPr txBox="1">
            <a:spLocks/>
          </p:cNvSpPr>
          <p:nvPr/>
        </p:nvSpPr>
        <p:spPr>
          <a:xfrm>
            <a:off x="4507615" y="5078528"/>
            <a:ext cx="3488872" cy="9310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b="1">
                <a:solidFill>
                  <a:srgbClr val="404041"/>
                </a:solidFill>
                <a:latin typeface="Museo Sans 500"/>
              </a:rPr>
              <a:t>Goal: Motivate client to follow the plan and make sure they understand the process/roles</a:t>
            </a:r>
            <a:endParaRPr lang="en-US" sz="1200" b="1">
              <a:solidFill>
                <a:srgbClr val="404041"/>
              </a:solidFill>
            </a:endParaRPr>
          </a:p>
        </p:txBody>
      </p:sp>
      <p:sp>
        <p:nvSpPr>
          <p:cNvPr id="21" name="Text Placeholder 4">
            <a:extLst>
              <a:ext uri="{FF2B5EF4-FFF2-40B4-BE49-F238E27FC236}">
                <a16:creationId xmlns:a16="http://schemas.microsoft.com/office/drawing/2014/main" id="{8915E32D-306B-4C54-81B3-E8289C5CDF44}"/>
              </a:ext>
            </a:extLst>
          </p:cNvPr>
          <p:cNvSpPr txBox="1">
            <a:spLocks/>
          </p:cNvSpPr>
          <p:nvPr/>
        </p:nvSpPr>
        <p:spPr>
          <a:xfrm>
            <a:off x="8346370" y="2985905"/>
            <a:ext cx="3488872" cy="4565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b="1">
                <a:solidFill>
                  <a:srgbClr val="404041"/>
                </a:solidFill>
                <a:latin typeface="Museo Sans 500"/>
              </a:rPr>
              <a:t>Goal: Communicate outcome (as per law) and start identified actions </a:t>
            </a:r>
            <a:endParaRPr lang="en-US" sz="1200" b="1">
              <a:solidFill>
                <a:srgbClr val="404041"/>
              </a:solidFill>
            </a:endParaRPr>
          </a:p>
        </p:txBody>
      </p:sp>
      <p:sp>
        <p:nvSpPr>
          <p:cNvPr id="29" name="Text Placeholder 4">
            <a:extLst>
              <a:ext uri="{FF2B5EF4-FFF2-40B4-BE49-F238E27FC236}">
                <a16:creationId xmlns:a16="http://schemas.microsoft.com/office/drawing/2014/main" id="{63499A18-584F-4566-909F-E4BC0718A6DB}"/>
              </a:ext>
            </a:extLst>
          </p:cNvPr>
          <p:cNvSpPr txBox="1">
            <a:spLocks/>
          </p:cNvSpPr>
          <p:nvPr/>
        </p:nvSpPr>
        <p:spPr>
          <a:xfrm>
            <a:off x="293252" y="5532257"/>
            <a:ext cx="3624857"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000">
                <a:solidFill>
                  <a:srgbClr val="EB2227"/>
                </a:solidFill>
                <a:latin typeface="Museo Sans 500"/>
              </a:rPr>
              <a:t>3. Have validated information to confirm eligibility and duty owed with supporting reasons</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4. Have an initial understanding of why they have approached, their history and any housing or support needs </a:t>
            </a:r>
          </a:p>
          <a:p>
            <a:pPr marL="0" indent="0">
              <a:lnSpc>
                <a:spcPct val="100000"/>
              </a:lnSpc>
              <a:spcBef>
                <a:spcPts val="0"/>
              </a:spcBef>
              <a:buNone/>
              <a:defRPr/>
            </a:pPr>
            <a:r>
              <a:rPr lang="en-US" sz="1000">
                <a:solidFill>
                  <a:srgbClr val="EB2227"/>
                </a:solidFill>
                <a:latin typeface="Museo Sans 500"/>
              </a:rPr>
              <a:t>5. Be aware of any risk factors</a:t>
            </a:r>
          </a:p>
          <a:p>
            <a:pPr marL="0" indent="0">
              <a:lnSpc>
                <a:spcPct val="100000"/>
              </a:lnSpc>
              <a:spcBef>
                <a:spcPts val="0"/>
              </a:spcBef>
              <a:buNone/>
              <a:defRPr/>
            </a:pPr>
            <a:r>
              <a:rPr lang="en-US" sz="1000">
                <a:solidFill>
                  <a:srgbClr val="EB2227"/>
                </a:solidFill>
                <a:latin typeface="Museo Sans 500"/>
              </a:rPr>
              <a:t>6. Schedule interview at a suitable time and location for me and the client</a:t>
            </a:r>
            <a:endParaRPr lang="en-US" sz="1000">
              <a:solidFill>
                <a:srgbClr val="EB2227"/>
              </a:solidFill>
            </a:endParaRPr>
          </a:p>
        </p:txBody>
      </p:sp>
      <p:sp>
        <p:nvSpPr>
          <p:cNvPr id="30" name="Text Placeholder 4">
            <a:extLst>
              <a:ext uri="{FF2B5EF4-FFF2-40B4-BE49-F238E27FC236}">
                <a16:creationId xmlns:a16="http://schemas.microsoft.com/office/drawing/2014/main" id="{739D828A-B128-4CBF-BE8B-039D22CD3E10}"/>
              </a:ext>
            </a:extLst>
          </p:cNvPr>
          <p:cNvSpPr txBox="1">
            <a:spLocks/>
          </p:cNvSpPr>
          <p:nvPr/>
        </p:nvSpPr>
        <p:spPr>
          <a:xfrm>
            <a:off x="4238639" y="3723584"/>
            <a:ext cx="4103623"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000">
                <a:solidFill>
                  <a:srgbClr val="EB2227"/>
                </a:solidFill>
                <a:latin typeface="Museo Sans 500"/>
              </a:rPr>
              <a:t>7. Have the right information and evidence</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8. Have a full housing history to properly assess housing needs</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9. Identify support needs and where these are currently unmet</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10. Make sure client actions are realistic, follow from the assessment findings and are meaningful</a:t>
            </a:r>
          </a:p>
          <a:p>
            <a:pPr marL="0" indent="0">
              <a:lnSpc>
                <a:spcPct val="100000"/>
              </a:lnSpc>
              <a:spcBef>
                <a:spcPts val="0"/>
              </a:spcBef>
              <a:buNone/>
              <a:defRPr/>
            </a:pPr>
            <a:r>
              <a:rPr lang="en-US" sz="1000">
                <a:solidFill>
                  <a:srgbClr val="EB2227"/>
                </a:solidFill>
                <a:latin typeface="Museo Sans 500"/>
              </a:rPr>
              <a:t>11. Have access to appropriate prevention and relief tools with knowledge of when/ how to use them</a:t>
            </a:r>
          </a:p>
        </p:txBody>
      </p:sp>
      <p:sp>
        <p:nvSpPr>
          <p:cNvPr id="31" name="Text Placeholder 4">
            <a:extLst>
              <a:ext uri="{FF2B5EF4-FFF2-40B4-BE49-F238E27FC236}">
                <a16:creationId xmlns:a16="http://schemas.microsoft.com/office/drawing/2014/main" id="{42AF91EA-513B-4188-8AAC-A15D16FE35A1}"/>
              </a:ext>
            </a:extLst>
          </p:cNvPr>
          <p:cNvSpPr txBox="1">
            <a:spLocks/>
          </p:cNvSpPr>
          <p:nvPr/>
        </p:nvSpPr>
        <p:spPr>
          <a:xfrm>
            <a:off x="4237871" y="5761191"/>
            <a:ext cx="4103623"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000">
                <a:solidFill>
                  <a:srgbClr val="EB2227"/>
                </a:solidFill>
                <a:latin typeface="Museo Sans 500"/>
              </a:rPr>
              <a:t>12. Increase client motivation and build commitment to change</a:t>
            </a:r>
          </a:p>
          <a:p>
            <a:pPr marL="0" indent="0">
              <a:lnSpc>
                <a:spcPct val="100000"/>
              </a:lnSpc>
              <a:spcBef>
                <a:spcPts val="0"/>
              </a:spcBef>
              <a:buNone/>
              <a:defRPr/>
            </a:pPr>
            <a:r>
              <a:rPr lang="en-US" sz="1000">
                <a:solidFill>
                  <a:srgbClr val="EB2227"/>
                </a:solidFill>
                <a:latin typeface="Museo Sans 500"/>
              </a:rPr>
              <a:t>13. Manage challenging client </a:t>
            </a:r>
            <a:r>
              <a:rPr lang="en-US" sz="1000" err="1">
                <a:solidFill>
                  <a:srgbClr val="EB2227"/>
                </a:solidFill>
                <a:latin typeface="Museo Sans 500"/>
              </a:rPr>
              <a:t>behaviours</a:t>
            </a:r>
            <a:r>
              <a:rPr lang="en-US" sz="1000">
                <a:solidFill>
                  <a:srgbClr val="EB2227"/>
                </a:solidFill>
                <a:latin typeface="Museo Sans 500"/>
              </a:rPr>
              <a:t> and situations, with support when I need it</a:t>
            </a:r>
          </a:p>
          <a:p>
            <a:pPr marL="0" indent="0">
              <a:lnSpc>
                <a:spcPct val="100000"/>
              </a:lnSpc>
              <a:spcBef>
                <a:spcPts val="0"/>
              </a:spcBef>
              <a:buNone/>
              <a:defRPr/>
            </a:pPr>
            <a:r>
              <a:rPr lang="en-US" sz="1000">
                <a:solidFill>
                  <a:srgbClr val="EB2227"/>
                </a:solidFill>
                <a:latin typeface="Museo Sans 500"/>
              </a:rPr>
              <a:t>14. Clearly communicate client rights, the process and what they can expect</a:t>
            </a:r>
            <a:endParaRPr lang="en-US" sz="1000">
              <a:solidFill>
                <a:srgbClr val="EB2227"/>
              </a:solidFill>
            </a:endParaRPr>
          </a:p>
        </p:txBody>
      </p:sp>
      <p:sp>
        <p:nvSpPr>
          <p:cNvPr id="32" name="Text Placeholder 4">
            <a:extLst>
              <a:ext uri="{FF2B5EF4-FFF2-40B4-BE49-F238E27FC236}">
                <a16:creationId xmlns:a16="http://schemas.microsoft.com/office/drawing/2014/main" id="{B8F8AC49-E7C0-4D17-8BC4-27BC6EA1EB77}"/>
              </a:ext>
            </a:extLst>
          </p:cNvPr>
          <p:cNvSpPr txBox="1">
            <a:spLocks/>
          </p:cNvSpPr>
          <p:nvPr/>
        </p:nvSpPr>
        <p:spPr>
          <a:xfrm>
            <a:off x="8451203" y="3737961"/>
            <a:ext cx="3284114"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000">
                <a:solidFill>
                  <a:srgbClr val="EB2227"/>
                </a:solidFill>
                <a:latin typeface="Museo Sans 500"/>
              </a:rPr>
              <a:t>15. Easily capture outputs of the assessment interview</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16. Clearly and simply communicate next steps in a user-friendly format</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17. Establish and agree timescales to review the plan and actions</a:t>
            </a:r>
            <a:endParaRPr lang="en-US" sz="1000">
              <a:solidFill>
                <a:srgbClr val="EB2227"/>
              </a:solidFill>
            </a:endParaRPr>
          </a:p>
        </p:txBody>
      </p:sp>
      <p:sp>
        <p:nvSpPr>
          <p:cNvPr id="6" name="Text Placeholder 4">
            <a:extLst>
              <a:ext uri="{FF2B5EF4-FFF2-40B4-BE49-F238E27FC236}">
                <a16:creationId xmlns:a16="http://schemas.microsoft.com/office/drawing/2014/main" id="{04C698DD-ED93-4EEC-8C7B-5B965D64684F}"/>
              </a:ext>
            </a:extLst>
          </p:cNvPr>
          <p:cNvSpPr txBox="1">
            <a:spLocks/>
          </p:cNvSpPr>
          <p:nvPr/>
        </p:nvSpPr>
        <p:spPr>
          <a:xfrm>
            <a:off x="496334" y="1159326"/>
            <a:ext cx="11237847" cy="8396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1200"/>
              </a:spcAft>
              <a:buNone/>
            </a:pPr>
            <a:r>
              <a:rPr lang="en-US" sz="1400">
                <a:latin typeface="Museo Sans 500"/>
                <a:cs typeface="Arial"/>
              </a:rPr>
              <a:t>‘User needs’ are the needs that officers have of the PHP and assessment process, and what the process must satisfy for the officer to get the right outcome. One of the purposes of the user research was to build a good understanding of these and see if they are currently met or unmet by other things. A toolkit designed around users and their needs is more likely to be used and will help more officers get the right outcome. Below is a summary of the seventeen most important high-level needs.</a:t>
            </a:r>
            <a:endParaRPr lang="en-US"/>
          </a:p>
        </p:txBody>
      </p:sp>
      <p:sp>
        <p:nvSpPr>
          <p:cNvPr id="34" name="Text Placeholder 4">
            <a:extLst>
              <a:ext uri="{FF2B5EF4-FFF2-40B4-BE49-F238E27FC236}">
                <a16:creationId xmlns:a16="http://schemas.microsoft.com/office/drawing/2014/main" id="{2F153848-96CD-4E18-B451-F649495BBC0A}"/>
              </a:ext>
            </a:extLst>
          </p:cNvPr>
          <p:cNvSpPr txBox="1">
            <a:spLocks/>
          </p:cNvSpPr>
          <p:nvPr/>
        </p:nvSpPr>
        <p:spPr>
          <a:xfrm>
            <a:off x="8579763" y="4846817"/>
            <a:ext cx="3242779" cy="1821224"/>
          </a:xfrm>
          <a:prstGeom prst="rect">
            <a:avLst/>
          </a:prstGeom>
          <a:ln>
            <a:solidFill>
              <a:schemeClr val="accent3"/>
            </a:solidFill>
          </a:ln>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Museo Sans 500"/>
              </a:rPr>
              <a:t>As a </a:t>
            </a:r>
            <a:r>
              <a:rPr lang="en-US" sz="1000">
                <a:latin typeface="Museo Sans 500"/>
              </a:rPr>
              <a:t>Team Leader</a:t>
            </a:r>
            <a:endParaRPr lang="en-US" sz="1000" b="1"/>
          </a:p>
          <a:p>
            <a:r>
              <a:rPr lang="en-US" sz="1000" b="1">
                <a:latin typeface="Museo Sans 500"/>
              </a:rPr>
              <a:t>I need </a:t>
            </a:r>
            <a:r>
              <a:rPr lang="en-US" sz="1000">
                <a:latin typeface="Museo Sans 500"/>
              </a:rPr>
              <a:t>to monitor the consistency and quality of officer assessments and </a:t>
            </a:r>
            <a:r>
              <a:rPr lang="en-US" sz="1000" err="1">
                <a:latin typeface="Museo Sans 500"/>
              </a:rPr>
              <a:t>personalised</a:t>
            </a:r>
            <a:r>
              <a:rPr lang="en-US" sz="1000">
                <a:latin typeface="Museo Sans 500"/>
              </a:rPr>
              <a:t> plans</a:t>
            </a:r>
            <a:endParaRPr lang="en-US" sz="1000"/>
          </a:p>
          <a:p>
            <a:r>
              <a:rPr lang="en-US" sz="1000" b="1">
                <a:latin typeface="Museo Sans 500"/>
              </a:rPr>
              <a:t>So that </a:t>
            </a:r>
            <a:r>
              <a:rPr lang="en-US" sz="1000">
                <a:latin typeface="Museo Sans 500"/>
              </a:rPr>
              <a:t>I know we are delivering a high quality service to our clients</a:t>
            </a:r>
          </a:p>
          <a:p>
            <a:endParaRPr lang="en-US" sz="1000"/>
          </a:p>
          <a:p>
            <a:r>
              <a:rPr lang="en-US" sz="1000" b="1">
                <a:ea typeface="+mn-lt"/>
                <a:cs typeface="+mn-lt"/>
              </a:rPr>
              <a:t>As a </a:t>
            </a:r>
            <a:r>
              <a:rPr lang="en-US" sz="1000">
                <a:ea typeface="+mn-lt"/>
                <a:cs typeface="+mn-lt"/>
              </a:rPr>
              <a:t>Team Leader</a:t>
            </a:r>
          </a:p>
          <a:p>
            <a:r>
              <a:rPr lang="en-US" sz="1000" b="1">
                <a:ea typeface="+mn-lt"/>
                <a:cs typeface="+mn-lt"/>
              </a:rPr>
              <a:t>I need </a:t>
            </a:r>
            <a:r>
              <a:rPr lang="en-US" sz="1000">
                <a:ea typeface="+mn-lt"/>
                <a:cs typeface="+mn-lt"/>
              </a:rPr>
              <a:t>officers to complete all required fields correctly on their case files</a:t>
            </a:r>
          </a:p>
          <a:p>
            <a:r>
              <a:rPr lang="en-US" sz="1000" b="1">
                <a:ea typeface="+mn-lt"/>
                <a:cs typeface="+mn-lt"/>
              </a:rPr>
              <a:t>So that </a:t>
            </a:r>
            <a:r>
              <a:rPr lang="en-US" sz="1000">
                <a:ea typeface="+mn-lt"/>
                <a:cs typeface="+mn-lt"/>
              </a:rPr>
              <a:t>we meet the validation requirements when submitting our statutory returns</a:t>
            </a:r>
            <a:endParaRPr lang="en-US" sz="1000"/>
          </a:p>
        </p:txBody>
      </p:sp>
    </p:spTree>
    <p:extLst>
      <p:ext uri="{BB962C8B-B14F-4D97-AF65-F5344CB8AC3E}">
        <p14:creationId xmlns:p14="http://schemas.microsoft.com/office/powerpoint/2010/main" val="201543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30A5C-86BD-4E96-AD6E-55D67EE958A1}"/>
              </a:ext>
            </a:extLst>
          </p:cNvPr>
          <p:cNvSpPr>
            <a:spLocks noGrp="1"/>
          </p:cNvSpPr>
          <p:nvPr>
            <p:ph type="ctrTitle"/>
          </p:nvPr>
        </p:nvSpPr>
        <p:spPr/>
        <p:txBody>
          <a:bodyPr/>
          <a:lstStyle/>
          <a:p>
            <a:r>
              <a:rPr lang="en-US">
                <a:latin typeface="Museo Sans 500"/>
              </a:rPr>
              <a:t>Scoping solutions and toolkit</a:t>
            </a:r>
            <a:endParaRPr lang="en-US"/>
          </a:p>
        </p:txBody>
      </p:sp>
      <p:sp>
        <p:nvSpPr>
          <p:cNvPr id="2" name="Text Placeholder 1">
            <a:extLst>
              <a:ext uri="{FF2B5EF4-FFF2-40B4-BE49-F238E27FC236}">
                <a16:creationId xmlns:a16="http://schemas.microsoft.com/office/drawing/2014/main" id="{FDE916FF-A084-4BC2-ACD0-DCE0485227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49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C2B6A29-9C4D-43A3-A9BB-25C2A3EC9430}"/>
              </a:ext>
            </a:extLst>
          </p:cNvPr>
          <p:cNvSpPr txBox="1">
            <a:spLocks/>
          </p:cNvSpPr>
          <p:nvPr/>
        </p:nvSpPr>
        <p:spPr>
          <a:xfrm>
            <a:off x="452967" y="604838"/>
            <a:ext cx="11602909" cy="5540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chemeClr val="accent1"/>
                </a:solidFill>
                <a:latin typeface="Museo 500"/>
              </a:rPr>
              <a:t>Suggested approach</a:t>
            </a:r>
            <a:endParaRPr lang="en-US">
              <a:solidFill>
                <a:schemeClr val="accent1"/>
              </a:solidFill>
            </a:endParaRPr>
          </a:p>
        </p:txBody>
      </p:sp>
      <p:sp>
        <p:nvSpPr>
          <p:cNvPr id="6" name="Text Placeholder 4">
            <a:extLst>
              <a:ext uri="{FF2B5EF4-FFF2-40B4-BE49-F238E27FC236}">
                <a16:creationId xmlns:a16="http://schemas.microsoft.com/office/drawing/2014/main" id="{04C698DD-ED93-4EEC-8C7B-5B965D64684F}"/>
              </a:ext>
            </a:extLst>
          </p:cNvPr>
          <p:cNvSpPr txBox="1">
            <a:spLocks/>
          </p:cNvSpPr>
          <p:nvPr/>
        </p:nvSpPr>
        <p:spPr>
          <a:xfrm>
            <a:off x="453202" y="1159325"/>
            <a:ext cx="11237847" cy="8396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1200"/>
              </a:spcAft>
              <a:buNone/>
            </a:pPr>
            <a:r>
              <a:rPr lang="en-US" sz="1400" dirty="0">
                <a:latin typeface="Museo Sans 500"/>
                <a:cs typeface="Arial"/>
              </a:rPr>
              <a:t>Following the findings of the research it is suggested the two</a:t>
            </a:r>
            <a:r>
              <a:rPr lang="en-US" sz="1400" dirty="0">
                <a:solidFill>
                  <a:srgbClr val="FF0000"/>
                </a:solidFill>
                <a:latin typeface="Museo Sans 500"/>
                <a:cs typeface="Arial"/>
              </a:rPr>
              <a:t> immediate priorities should be generating buy-in to the PHP process, reiterating its purpose, and building officer take-up of supporting tools that have already been developed</a:t>
            </a:r>
          </a:p>
        </p:txBody>
      </p:sp>
      <p:sp>
        <p:nvSpPr>
          <p:cNvPr id="20" name="Text Placeholder 4">
            <a:extLst>
              <a:ext uri="{FF2B5EF4-FFF2-40B4-BE49-F238E27FC236}">
                <a16:creationId xmlns:a16="http://schemas.microsoft.com/office/drawing/2014/main" id="{C431AD52-79BE-4081-9EC3-5703975DB971}"/>
              </a:ext>
            </a:extLst>
          </p:cNvPr>
          <p:cNvSpPr txBox="1">
            <a:spLocks/>
          </p:cNvSpPr>
          <p:nvPr/>
        </p:nvSpPr>
        <p:spPr>
          <a:xfrm>
            <a:off x="553843" y="2252004"/>
            <a:ext cx="3315921" cy="552052"/>
          </a:xfrm>
          <a:prstGeom prst="rect">
            <a:avLst/>
          </a:prstGeom>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00"/>
              </a:spcBef>
              <a:spcAft>
                <a:spcPts val="1200"/>
              </a:spcAft>
              <a:buNone/>
            </a:pPr>
            <a:r>
              <a:rPr lang="en-US" sz="1400" b="1">
                <a:solidFill>
                  <a:srgbClr val="FF0000"/>
                </a:solidFill>
                <a:latin typeface="Museo Sans 500"/>
                <a:cs typeface="Arial"/>
              </a:rPr>
              <a:t>Generating buy-in and reiterating purpose of the PHP</a:t>
            </a:r>
            <a:endParaRPr lang="en-US" b="1">
              <a:solidFill>
                <a:srgbClr val="FF0000"/>
              </a:solidFill>
            </a:endParaRPr>
          </a:p>
        </p:txBody>
      </p:sp>
      <p:sp>
        <p:nvSpPr>
          <p:cNvPr id="22" name="Text Placeholder 4">
            <a:extLst>
              <a:ext uri="{FF2B5EF4-FFF2-40B4-BE49-F238E27FC236}">
                <a16:creationId xmlns:a16="http://schemas.microsoft.com/office/drawing/2014/main" id="{DDB5FCD9-3F96-4D86-AB8A-26678BA9FA8F}"/>
              </a:ext>
            </a:extLst>
          </p:cNvPr>
          <p:cNvSpPr txBox="1">
            <a:spLocks/>
          </p:cNvSpPr>
          <p:nvPr/>
        </p:nvSpPr>
        <p:spPr>
          <a:xfrm>
            <a:off x="4536370" y="2956494"/>
            <a:ext cx="3114640" cy="552052"/>
          </a:xfrm>
          <a:prstGeom prst="rect">
            <a:avLst/>
          </a:prstGeom>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00"/>
              </a:spcBef>
              <a:spcAft>
                <a:spcPts val="1200"/>
              </a:spcAft>
              <a:buNone/>
            </a:pPr>
            <a:r>
              <a:rPr lang="en-US" sz="1400" b="1">
                <a:solidFill>
                  <a:srgbClr val="FF0000"/>
                </a:solidFill>
                <a:latin typeface="Museo Sans 500"/>
                <a:cs typeface="Arial"/>
              </a:rPr>
              <a:t>Increasing take-up of existing supporting tools</a:t>
            </a:r>
            <a:endParaRPr lang="en-US">
              <a:solidFill>
                <a:srgbClr val="FF0000"/>
              </a:solidFill>
            </a:endParaRPr>
          </a:p>
        </p:txBody>
      </p:sp>
      <p:sp>
        <p:nvSpPr>
          <p:cNvPr id="23" name="Text Placeholder 4">
            <a:extLst>
              <a:ext uri="{FF2B5EF4-FFF2-40B4-BE49-F238E27FC236}">
                <a16:creationId xmlns:a16="http://schemas.microsoft.com/office/drawing/2014/main" id="{801C4943-F08F-48DC-865E-82C694002265}"/>
              </a:ext>
            </a:extLst>
          </p:cNvPr>
          <p:cNvSpPr txBox="1">
            <a:spLocks/>
          </p:cNvSpPr>
          <p:nvPr/>
        </p:nvSpPr>
        <p:spPr>
          <a:xfrm>
            <a:off x="8346370" y="3502833"/>
            <a:ext cx="3114640" cy="552052"/>
          </a:xfrm>
          <a:prstGeom prst="rect">
            <a:avLst/>
          </a:prstGeom>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00"/>
              </a:spcBef>
              <a:spcAft>
                <a:spcPts val="1200"/>
              </a:spcAft>
              <a:buNone/>
            </a:pPr>
            <a:r>
              <a:rPr lang="en-US" sz="1400" b="1">
                <a:solidFill>
                  <a:srgbClr val="FF0000"/>
                </a:solidFill>
                <a:latin typeface="Museo Sans 500"/>
                <a:cs typeface="Arial"/>
              </a:rPr>
              <a:t>Developing a prevention &amp; relief toolkit</a:t>
            </a:r>
            <a:endParaRPr lang="en-US" sz="1400" b="1">
              <a:solidFill>
                <a:srgbClr val="FF0000"/>
              </a:solidFill>
              <a:cs typeface="Arial"/>
            </a:endParaRPr>
          </a:p>
        </p:txBody>
      </p:sp>
      <p:sp>
        <p:nvSpPr>
          <p:cNvPr id="7" name="Oval 6">
            <a:extLst>
              <a:ext uri="{FF2B5EF4-FFF2-40B4-BE49-F238E27FC236}">
                <a16:creationId xmlns:a16="http://schemas.microsoft.com/office/drawing/2014/main" id="{99F38ABD-A56B-4DF9-9EC0-E3F3B195F571}"/>
              </a:ext>
            </a:extLst>
          </p:cNvPr>
          <p:cNvSpPr/>
          <p:nvPr/>
        </p:nvSpPr>
        <p:spPr>
          <a:xfrm>
            <a:off x="347931" y="1936631"/>
            <a:ext cx="402566" cy="373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1</a:t>
            </a:r>
          </a:p>
        </p:txBody>
      </p:sp>
      <p:sp>
        <p:nvSpPr>
          <p:cNvPr id="33" name="Oval 32">
            <a:extLst>
              <a:ext uri="{FF2B5EF4-FFF2-40B4-BE49-F238E27FC236}">
                <a16:creationId xmlns:a16="http://schemas.microsoft.com/office/drawing/2014/main" id="{555A2431-D41E-4DD5-B620-212D3B1812D1}"/>
              </a:ext>
            </a:extLst>
          </p:cNvPr>
          <p:cNvSpPr/>
          <p:nvPr/>
        </p:nvSpPr>
        <p:spPr>
          <a:xfrm>
            <a:off x="4330459" y="2713008"/>
            <a:ext cx="402566" cy="373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2</a:t>
            </a:r>
          </a:p>
        </p:txBody>
      </p:sp>
      <p:sp>
        <p:nvSpPr>
          <p:cNvPr id="35" name="Oval 34">
            <a:extLst>
              <a:ext uri="{FF2B5EF4-FFF2-40B4-BE49-F238E27FC236}">
                <a16:creationId xmlns:a16="http://schemas.microsoft.com/office/drawing/2014/main" id="{52C9600B-6269-45A0-9D4F-E6B53F46DB35}"/>
              </a:ext>
            </a:extLst>
          </p:cNvPr>
          <p:cNvSpPr/>
          <p:nvPr/>
        </p:nvSpPr>
        <p:spPr>
          <a:xfrm>
            <a:off x="8054195" y="3230592"/>
            <a:ext cx="402566" cy="373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3</a:t>
            </a:r>
          </a:p>
        </p:txBody>
      </p:sp>
      <p:sp>
        <p:nvSpPr>
          <p:cNvPr id="36" name="Text Placeholder 4">
            <a:extLst>
              <a:ext uri="{FF2B5EF4-FFF2-40B4-BE49-F238E27FC236}">
                <a16:creationId xmlns:a16="http://schemas.microsoft.com/office/drawing/2014/main" id="{396CE381-C3D4-48A2-84BE-CCD7CA4C9935}"/>
              </a:ext>
            </a:extLst>
          </p:cNvPr>
          <p:cNvSpPr txBox="1">
            <a:spLocks/>
          </p:cNvSpPr>
          <p:nvPr/>
        </p:nvSpPr>
        <p:spPr>
          <a:xfrm>
            <a:off x="4536370" y="3502834"/>
            <a:ext cx="3114640" cy="2852429"/>
          </a:xfrm>
          <a:prstGeom prst="rect">
            <a:avLst/>
          </a:prstGeom>
          <a:ln>
            <a:solidFill>
              <a:schemeClr val="accent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1200">
              <a:latin typeface="Museo Sans 500"/>
              <a:cs typeface="Arial"/>
            </a:endParaRPr>
          </a:p>
          <a:p>
            <a:pPr marL="0" indent="0">
              <a:lnSpc>
                <a:spcPct val="100000"/>
              </a:lnSpc>
              <a:spcBef>
                <a:spcPts val="0"/>
              </a:spcBef>
              <a:buNone/>
            </a:pPr>
            <a:endParaRPr lang="en-US" sz="1200" dirty="0">
              <a:latin typeface="Museo Sans 500"/>
              <a:cs typeface="Arial"/>
            </a:endParaRPr>
          </a:p>
          <a:p>
            <a:pPr>
              <a:buFont typeface="Arial" panose="020B0604020202020204" pitchFamily="34" charset="0"/>
              <a:buNone/>
            </a:pPr>
            <a:endParaRPr lang="en-US" sz="1200">
              <a:latin typeface="Museo Sans 500"/>
              <a:cs typeface="Arial"/>
            </a:endParaRPr>
          </a:p>
          <a:p>
            <a:pPr>
              <a:buNone/>
            </a:pPr>
            <a:endParaRPr lang="en-US" sz="1200">
              <a:latin typeface="Museo Sans 500"/>
              <a:cs typeface="Arial"/>
            </a:endParaRPr>
          </a:p>
          <a:p>
            <a:pPr marL="0" indent="0">
              <a:lnSpc>
                <a:spcPct val="100000"/>
              </a:lnSpc>
              <a:spcBef>
                <a:spcPts val="0"/>
              </a:spcBef>
              <a:buNone/>
            </a:pPr>
            <a:endParaRPr lang="en-US" sz="1200">
              <a:latin typeface="Museo Sans 500"/>
              <a:cs typeface="Arial"/>
            </a:endParaRPr>
          </a:p>
        </p:txBody>
      </p:sp>
      <p:sp>
        <p:nvSpPr>
          <p:cNvPr id="37" name="Text Placeholder 4">
            <a:extLst>
              <a:ext uri="{FF2B5EF4-FFF2-40B4-BE49-F238E27FC236}">
                <a16:creationId xmlns:a16="http://schemas.microsoft.com/office/drawing/2014/main" id="{50CA41ED-34FA-4901-97E5-EE64B55DD1FD}"/>
              </a:ext>
            </a:extLst>
          </p:cNvPr>
          <p:cNvSpPr txBox="1">
            <a:spLocks/>
          </p:cNvSpPr>
          <p:nvPr/>
        </p:nvSpPr>
        <p:spPr>
          <a:xfrm>
            <a:off x="553841" y="2798344"/>
            <a:ext cx="3315922" cy="3556918"/>
          </a:xfrm>
          <a:prstGeom prst="rect">
            <a:avLst/>
          </a:prstGeom>
          <a:ln>
            <a:solidFill>
              <a:schemeClr val="accent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ctr">
              <a:lnSpc>
                <a:spcPct val="100000"/>
              </a:lnSpc>
              <a:spcBef>
                <a:spcPts val="0"/>
              </a:spcBef>
            </a:pPr>
            <a:endParaRPr lang="en-US" sz="1200">
              <a:latin typeface="Museo Sans 500"/>
              <a:cs typeface="Arial"/>
            </a:endParaRPr>
          </a:p>
          <a:p>
            <a:pPr marL="0" indent="0">
              <a:lnSpc>
                <a:spcPct val="100000"/>
              </a:lnSpc>
              <a:spcBef>
                <a:spcPts val="0"/>
              </a:spcBef>
              <a:buNone/>
            </a:pPr>
            <a:endParaRPr lang="en-US" sz="1200">
              <a:cs typeface="Arial"/>
            </a:endParaRPr>
          </a:p>
          <a:p>
            <a:pPr algn="ctr">
              <a:buNone/>
            </a:pPr>
            <a:endParaRPr lang="en-US" sz="1400">
              <a:cs typeface="Arial"/>
            </a:endParaRPr>
          </a:p>
          <a:p>
            <a:pPr algn="ctr">
              <a:buNone/>
            </a:pPr>
            <a:endParaRPr lang="en-US" sz="1400">
              <a:cs typeface="Arial"/>
            </a:endParaRPr>
          </a:p>
          <a:p>
            <a:pPr algn="ctr">
              <a:buNone/>
            </a:pPr>
            <a:endParaRPr lang="en-US" sz="1400">
              <a:cs typeface="Arial"/>
            </a:endParaRPr>
          </a:p>
          <a:p>
            <a:pPr marL="0" indent="0" algn="ctr">
              <a:spcBef>
                <a:spcPts val="500"/>
              </a:spcBef>
              <a:spcAft>
                <a:spcPts val="1200"/>
              </a:spcAft>
              <a:buNone/>
            </a:pPr>
            <a:endParaRPr lang="en-US" sz="1400">
              <a:cs typeface="Arial"/>
            </a:endParaRPr>
          </a:p>
        </p:txBody>
      </p:sp>
      <p:sp>
        <p:nvSpPr>
          <p:cNvPr id="38" name="Text Placeholder 4">
            <a:extLst>
              <a:ext uri="{FF2B5EF4-FFF2-40B4-BE49-F238E27FC236}">
                <a16:creationId xmlns:a16="http://schemas.microsoft.com/office/drawing/2014/main" id="{0AD7FCFE-E70F-404D-9FBE-C7E0D78849DB}"/>
              </a:ext>
            </a:extLst>
          </p:cNvPr>
          <p:cNvSpPr txBox="1">
            <a:spLocks/>
          </p:cNvSpPr>
          <p:nvPr/>
        </p:nvSpPr>
        <p:spPr>
          <a:xfrm>
            <a:off x="8346370" y="4049173"/>
            <a:ext cx="3114640" cy="2306090"/>
          </a:xfrm>
          <a:prstGeom prst="rect">
            <a:avLst/>
          </a:prstGeom>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00"/>
              </a:spcBef>
              <a:spcAft>
                <a:spcPts val="1200"/>
              </a:spcAft>
              <a:buNone/>
            </a:pPr>
            <a:r>
              <a:rPr lang="en-US" sz="1400" b="1" i="1">
                <a:latin typeface="Museo Sans 500"/>
                <a:cs typeface="Arial"/>
              </a:rPr>
              <a:t>See next slide</a:t>
            </a:r>
            <a:endParaRPr lang="en-US" sz="1400" b="1" i="1">
              <a:cs typeface="Arial"/>
            </a:endParaRPr>
          </a:p>
        </p:txBody>
      </p:sp>
    </p:spTree>
    <p:extLst>
      <p:ext uri="{BB962C8B-B14F-4D97-AF65-F5344CB8AC3E}">
        <p14:creationId xmlns:p14="http://schemas.microsoft.com/office/powerpoint/2010/main" val="3530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C2B6A29-9C4D-43A3-A9BB-25C2A3EC9430}"/>
              </a:ext>
            </a:extLst>
          </p:cNvPr>
          <p:cNvSpPr txBox="1">
            <a:spLocks/>
          </p:cNvSpPr>
          <p:nvPr/>
        </p:nvSpPr>
        <p:spPr>
          <a:xfrm>
            <a:off x="452967" y="604838"/>
            <a:ext cx="11602909" cy="5540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chemeClr val="accent1"/>
                </a:solidFill>
                <a:latin typeface="Museo 500"/>
              </a:rPr>
              <a:t>Scope of the toolkit</a:t>
            </a:r>
            <a:endParaRPr lang="en-US"/>
          </a:p>
        </p:txBody>
      </p:sp>
      <p:sp>
        <p:nvSpPr>
          <p:cNvPr id="6" name="Text Placeholder 4">
            <a:extLst>
              <a:ext uri="{FF2B5EF4-FFF2-40B4-BE49-F238E27FC236}">
                <a16:creationId xmlns:a16="http://schemas.microsoft.com/office/drawing/2014/main" id="{04C698DD-ED93-4EEC-8C7B-5B965D64684F}"/>
              </a:ext>
            </a:extLst>
          </p:cNvPr>
          <p:cNvSpPr txBox="1">
            <a:spLocks/>
          </p:cNvSpPr>
          <p:nvPr/>
        </p:nvSpPr>
        <p:spPr>
          <a:xfrm>
            <a:off x="453202" y="1159325"/>
            <a:ext cx="11237847" cy="8396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1200"/>
              </a:spcAft>
              <a:buNone/>
            </a:pPr>
            <a:r>
              <a:rPr lang="en-US" sz="1400">
                <a:latin typeface="Museo Sans 500"/>
                <a:cs typeface="Arial"/>
              </a:rPr>
              <a:t>A list of potential features for the toolkit are documented below, linked to the user needs identified in the research</a:t>
            </a:r>
            <a:endParaRPr lang="en-US"/>
          </a:p>
        </p:txBody>
      </p:sp>
      <p:sp>
        <p:nvSpPr>
          <p:cNvPr id="20" name="Text Placeholder 4">
            <a:extLst>
              <a:ext uri="{FF2B5EF4-FFF2-40B4-BE49-F238E27FC236}">
                <a16:creationId xmlns:a16="http://schemas.microsoft.com/office/drawing/2014/main" id="{C431AD52-79BE-4081-9EC3-5703975DB971}"/>
              </a:ext>
            </a:extLst>
          </p:cNvPr>
          <p:cNvSpPr txBox="1">
            <a:spLocks/>
          </p:cNvSpPr>
          <p:nvPr/>
        </p:nvSpPr>
        <p:spPr>
          <a:xfrm>
            <a:off x="553843" y="2252004"/>
            <a:ext cx="3891015" cy="652693"/>
          </a:xfrm>
          <a:prstGeom prst="rect">
            <a:avLst/>
          </a:prstGeom>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b="1">
                <a:latin typeface="Museo Sans 500"/>
                <a:cs typeface="Arial"/>
              </a:rPr>
              <a:t>Minimum Viable Product (MVP)</a:t>
            </a:r>
            <a:endParaRPr lang="en-US">
              <a:cs typeface="Arial"/>
            </a:endParaRPr>
          </a:p>
          <a:p>
            <a:pPr marL="0" indent="0" algn="ctr">
              <a:lnSpc>
                <a:spcPct val="100000"/>
              </a:lnSpc>
              <a:spcBef>
                <a:spcPts val="0"/>
              </a:spcBef>
              <a:buNone/>
            </a:pPr>
            <a:r>
              <a:rPr lang="en-US" sz="1400" i="1">
                <a:latin typeface="Museo Sans 500"/>
                <a:cs typeface="Arial"/>
              </a:rPr>
              <a:t>Just enough features to test with users to check it works</a:t>
            </a:r>
            <a:endParaRPr lang="en-US" i="1"/>
          </a:p>
        </p:txBody>
      </p:sp>
      <p:sp>
        <p:nvSpPr>
          <p:cNvPr id="7" name="Oval 6">
            <a:extLst>
              <a:ext uri="{FF2B5EF4-FFF2-40B4-BE49-F238E27FC236}">
                <a16:creationId xmlns:a16="http://schemas.microsoft.com/office/drawing/2014/main" id="{99F38ABD-A56B-4DF9-9EC0-E3F3B195F571}"/>
              </a:ext>
            </a:extLst>
          </p:cNvPr>
          <p:cNvSpPr/>
          <p:nvPr/>
        </p:nvSpPr>
        <p:spPr>
          <a:xfrm>
            <a:off x="347931" y="1936631"/>
            <a:ext cx="402566" cy="373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1</a:t>
            </a:r>
          </a:p>
        </p:txBody>
      </p:sp>
      <p:sp>
        <p:nvSpPr>
          <p:cNvPr id="37" name="Text Placeholder 4">
            <a:extLst>
              <a:ext uri="{FF2B5EF4-FFF2-40B4-BE49-F238E27FC236}">
                <a16:creationId xmlns:a16="http://schemas.microsoft.com/office/drawing/2014/main" id="{50CA41ED-34FA-4901-97E5-EE64B55DD1FD}"/>
              </a:ext>
            </a:extLst>
          </p:cNvPr>
          <p:cNvSpPr txBox="1">
            <a:spLocks/>
          </p:cNvSpPr>
          <p:nvPr/>
        </p:nvSpPr>
        <p:spPr>
          <a:xfrm>
            <a:off x="553841" y="2898985"/>
            <a:ext cx="3891016" cy="3456277"/>
          </a:xfrm>
          <a:prstGeom prst="rect">
            <a:avLst/>
          </a:prstGeom>
          <a:ln>
            <a:solidFill>
              <a:schemeClr val="accent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200">
                <a:solidFill>
                  <a:srgbClr val="EB2227"/>
                </a:solidFill>
                <a:latin typeface="Museo Sans 500"/>
                <a:cs typeface="Arial"/>
              </a:rPr>
              <a:t>8. Have a full housing history to properly assess housing needs</a:t>
            </a:r>
            <a:endParaRPr lang="en-US" sz="1200">
              <a:latin typeface="Museo Sans 500"/>
              <a:cs typeface="Arial"/>
            </a:endParaRPr>
          </a:p>
          <a:p>
            <a:pPr marL="0" indent="0">
              <a:lnSpc>
                <a:spcPct val="100000"/>
              </a:lnSpc>
              <a:spcBef>
                <a:spcPts val="0"/>
              </a:spcBef>
              <a:buNone/>
            </a:pPr>
            <a:endParaRPr lang="en-US" sz="1200">
              <a:solidFill>
                <a:srgbClr val="EB2227"/>
              </a:solidFill>
              <a:latin typeface="Museo Sans 500"/>
              <a:cs typeface="Arial"/>
            </a:endParaRPr>
          </a:p>
          <a:p>
            <a:pPr marL="285750" indent="-285750">
              <a:lnSpc>
                <a:spcPct val="100000"/>
              </a:lnSpc>
              <a:spcBef>
                <a:spcPts val="0"/>
              </a:spcBef>
            </a:pPr>
            <a:r>
              <a:rPr lang="en-US" sz="1200">
                <a:latin typeface="Museo Sans 500"/>
                <a:cs typeface="Arial"/>
              </a:rPr>
              <a:t>Housing suitability checklist/tool</a:t>
            </a:r>
          </a:p>
          <a:p>
            <a:pPr marL="285750" indent="-285750">
              <a:lnSpc>
                <a:spcPct val="100000"/>
              </a:lnSpc>
              <a:spcBef>
                <a:spcPts val="0"/>
              </a:spcBef>
            </a:pPr>
            <a:endParaRPr lang="en-US" sz="1200">
              <a:solidFill>
                <a:srgbClr val="404041"/>
              </a:solidFill>
              <a:latin typeface="Museo Sans 500"/>
              <a:cs typeface="Arial"/>
            </a:endParaRPr>
          </a:p>
          <a:p>
            <a:pPr marL="0" indent="0">
              <a:lnSpc>
                <a:spcPct val="100000"/>
              </a:lnSpc>
              <a:spcBef>
                <a:spcPts val="0"/>
              </a:spcBef>
              <a:buNone/>
            </a:pPr>
            <a:r>
              <a:rPr lang="en-US" sz="1200">
                <a:solidFill>
                  <a:srgbClr val="EB2227"/>
                </a:solidFill>
                <a:latin typeface="Museo Sans 500"/>
                <a:cs typeface="Arial"/>
              </a:rPr>
              <a:t>9. Identify support needs and where these are currently unmet</a:t>
            </a:r>
            <a:endParaRPr lang="en-US" sz="1200"/>
          </a:p>
          <a:p>
            <a:pPr marL="0" indent="0">
              <a:lnSpc>
                <a:spcPct val="100000"/>
              </a:lnSpc>
              <a:spcBef>
                <a:spcPts val="0"/>
              </a:spcBef>
              <a:buNone/>
            </a:pPr>
            <a:endParaRPr lang="en-US" sz="1200">
              <a:solidFill>
                <a:srgbClr val="EB2227"/>
              </a:solidFill>
              <a:latin typeface="Museo Sans 500"/>
              <a:cs typeface="Arial"/>
            </a:endParaRPr>
          </a:p>
          <a:p>
            <a:pPr marL="285750" indent="-285750">
              <a:lnSpc>
                <a:spcPct val="100000"/>
              </a:lnSpc>
              <a:spcBef>
                <a:spcPts val="0"/>
              </a:spcBef>
            </a:pPr>
            <a:r>
              <a:rPr lang="en-US" sz="1200">
                <a:latin typeface="Museo Sans 500"/>
                <a:cs typeface="Arial"/>
              </a:rPr>
              <a:t>Holistic assessment tool e.g. outcome star</a:t>
            </a:r>
            <a:endParaRPr lang="en-US" sz="1200">
              <a:solidFill>
                <a:srgbClr val="EB2227"/>
              </a:solidFill>
              <a:latin typeface="Museo Sans 500"/>
              <a:cs typeface="Arial"/>
            </a:endParaRPr>
          </a:p>
          <a:p>
            <a:pPr marL="285750" indent="-285750">
              <a:lnSpc>
                <a:spcPct val="100000"/>
              </a:lnSpc>
              <a:spcBef>
                <a:spcPts val="0"/>
              </a:spcBef>
            </a:pPr>
            <a:r>
              <a:rPr lang="en-US" sz="1200">
                <a:solidFill>
                  <a:srgbClr val="404041"/>
                </a:solidFill>
                <a:latin typeface="Museo Sans 500"/>
                <a:cs typeface="Arial"/>
              </a:rPr>
              <a:t>Diagram for customers</a:t>
            </a:r>
          </a:p>
          <a:p>
            <a:pPr marL="285750" indent="-285750">
              <a:lnSpc>
                <a:spcPct val="100000"/>
              </a:lnSpc>
              <a:spcBef>
                <a:spcPts val="0"/>
              </a:spcBef>
            </a:pPr>
            <a:endParaRPr lang="en-US" sz="1200">
              <a:solidFill>
                <a:srgbClr val="404041"/>
              </a:solidFill>
              <a:latin typeface="Museo Sans 500"/>
              <a:cs typeface="Arial"/>
            </a:endParaRPr>
          </a:p>
          <a:p>
            <a:pPr marL="0" indent="0">
              <a:lnSpc>
                <a:spcPct val="100000"/>
              </a:lnSpc>
              <a:spcBef>
                <a:spcPts val="0"/>
              </a:spcBef>
              <a:buNone/>
            </a:pPr>
            <a:r>
              <a:rPr lang="en-US" sz="1200">
                <a:solidFill>
                  <a:srgbClr val="EB2227"/>
                </a:solidFill>
                <a:latin typeface="Museo Sans 500"/>
                <a:cs typeface="Arial"/>
              </a:rPr>
              <a:t>12. Increase client motivation and build commitment to change</a:t>
            </a:r>
            <a:endParaRPr lang="en-US" sz="1200">
              <a:solidFill>
                <a:srgbClr val="404041"/>
              </a:solidFill>
              <a:latin typeface="Museo Sans 500"/>
              <a:cs typeface="Arial"/>
            </a:endParaRPr>
          </a:p>
          <a:p>
            <a:pPr marL="0" indent="0">
              <a:lnSpc>
                <a:spcPct val="100000"/>
              </a:lnSpc>
              <a:spcBef>
                <a:spcPts val="0"/>
              </a:spcBef>
              <a:buNone/>
            </a:pPr>
            <a:endParaRPr lang="en-US" sz="1200">
              <a:solidFill>
                <a:srgbClr val="EB2227"/>
              </a:solidFill>
              <a:latin typeface="Museo Sans 500"/>
              <a:cs typeface="Arial"/>
            </a:endParaRPr>
          </a:p>
          <a:p>
            <a:pPr marL="285750" indent="-285750">
              <a:lnSpc>
                <a:spcPct val="100000"/>
              </a:lnSpc>
              <a:spcBef>
                <a:spcPts val="0"/>
              </a:spcBef>
            </a:pPr>
            <a:r>
              <a:rPr lang="en-US" sz="1200">
                <a:solidFill>
                  <a:srgbClr val="404041"/>
                </a:solidFill>
                <a:latin typeface="Museo Sans 500"/>
                <a:cs typeface="Arial"/>
              </a:rPr>
              <a:t>Tools</a:t>
            </a:r>
            <a:r>
              <a:rPr lang="en-US" sz="1200">
                <a:latin typeface="Museo Sans 500"/>
                <a:cs typeface="Arial"/>
              </a:rPr>
              <a:t> from the Crisis motivational interviewing training e.g. crib-sheet and practice observation checklist</a:t>
            </a:r>
          </a:p>
          <a:p>
            <a:pPr algn="ctr">
              <a:buNone/>
            </a:pPr>
            <a:endParaRPr lang="en-US" sz="1200">
              <a:solidFill>
                <a:srgbClr val="404041"/>
              </a:solidFill>
              <a:cs typeface="Arial"/>
            </a:endParaRPr>
          </a:p>
          <a:p>
            <a:pPr algn="ctr">
              <a:buNone/>
            </a:pPr>
            <a:endParaRPr lang="en-US" sz="1200">
              <a:cs typeface="Arial"/>
            </a:endParaRPr>
          </a:p>
          <a:p>
            <a:pPr algn="ctr">
              <a:buNone/>
            </a:pPr>
            <a:endParaRPr lang="en-US" sz="1200">
              <a:cs typeface="Arial"/>
            </a:endParaRPr>
          </a:p>
          <a:p>
            <a:pPr marL="0" indent="0" algn="ctr">
              <a:spcBef>
                <a:spcPts val="500"/>
              </a:spcBef>
              <a:spcAft>
                <a:spcPts val="1200"/>
              </a:spcAft>
              <a:buNone/>
            </a:pPr>
            <a:endParaRPr lang="en-US" sz="1200">
              <a:cs typeface="Arial"/>
            </a:endParaRPr>
          </a:p>
        </p:txBody>
      </p:sp>
      <p:sp>
        <p:nvSpPr>
          <p:cNvPr id="13" name="Text Placeholder 4">
            <a:extLst>
              <a:ext uri="{FF2B5EF4-FFF2-40B4-BE49-F238E27FC236}">
                <a16:creationId xmlns:a16="http://schemas.microsoft.com/office/drawing/2014/main" id="{A42707BC-4D64-4B3E-A1E0-F1A1CDA25C0C}"/>
              </a:ext>
            </a:extLst>
          </p:cNvPr>
          <p:cNvSpPr txBox="1">
            <a:spLocks/>
          </p:cNvSpPr>
          <p:nvPr/>
        </p:nvSpPr>
        <p:spPr>
          <a:xfrm>
            <a:off x="4996447" y="2252003"/>
            <a:ext cx="6478939" cy="652693"/>
          </a:xfrm>
          <a:prstGeom prst="rect">
            <a:avLst/>
          </a:prstGeom>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b="1" dirty="0">
                <a:latin typeface="Museo Sans 500"/>
                <a:cs typeface="Arial"/>
              </a:rPr>
              <a:t>Potential additional features</a:t>
            </a:r>
            <a:endParaRPr lang="en-US" dirty="0"/>
          </a:p>
        </p:txBody>
      </p:sp>
      <p:sp>
        <p:nvSpPr>
          <p:cNvPr id="14" name="Oval 13">
            <a:extLst>
              <a:ext uri="{FF2B5EF4-FFF2-40B4-BE49-F238E27FC236}">
                <a16:creationId xmlns:a16="http://schemas.microsoft.com/office/drawing/2014/main" id="{CAD915ED-4475-4C0F-BBC2-416E408C204A}"/>
              </a:ext>
            </a:extLst>
          </p:cNvPr>
          <p:cNvSpPr/>
          <p:nvPr/>
        </p:nvSpPr>
        <p:spPr>
          <a:xfrm>
            <a:off x="4790535" y="1936630"/>
            <a:ext cx="402566" cy="373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2</a:t>
            </a:r>
          </a:p>
        </p:txBody>
      </p:sp>
      <p:sp>
        <p:nvSpPr>
          <p:cNvPr id="15" name="Text Placeholder 4">
            <a:extLst>
              <a:ext uri="{FF2B5EF4-FFF2-40B4-BE49-F238E27FC236}">
                <a16:creationId xmlns:a16="http://schemas.microsoft.com/office/drawing/2014/main" id="{2262E8D8-245A-4269-819E-480B2F02B311}"/>
              </a:ext>
            </a:extLst>
          </p:cNvPr>
          <p:cNvSpPr txBox="1">
            <a:spLocks/>
          </p:cNvSpPr>
          <p:nvPr/>
        </p:nvSpPr>
        <p:spPr>
          <a:xfrm>
            <a:off x="4996445" y="2898984"/>
            <a:ext cx="6478940" cy="3456277"/>
          </a:xfrm>
          <a:prstGeom prst="rect">
            <a:avLst/>
          </a:prstGeom>
          <a:ln>
            <a:solidFill>
              <a:schemeClr val="accent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1200">
              <a:latin typeface="Museo Sans 500"/>
              <a:cs typeface="Arial"/>
            </a:endParaRPr>
          </a:p>
          <a:p>
            <a:pPr marL="171450" indent="-171450">
              <a:lnSpc>
                <a:spcPct val="100000"/>
              </a:lnSpc>
              <a:spcBef>
                <a:spcPts val="0"/>
              </a:spcBef>
            </a:pPr>
            <a:r>
              <a:rPr lang="en-US" sz="1200">
                <a:latin typeface="Museo Sans 500"/>
                <a:cs typeface="Arial"/>
              </a:rPr>
              <a:t>Referrals and accommodation information – linked to suitability. Live information on accommodation spaces?</a:t>
            </a:r>
          </a:p>
          <a:p>
            <a:pPr marL="171450" indent="-171450">
              <a:lnSpc>
                <a:spcPct val="100000"/>
              </a:lnSpc>
              <a:spcBef>
                <a:spcPts val="0"/>
              </a:spcBef>
            </a:pPr>
            <a:r>
              <a:rPr lang="en-US" sz="1200">
                <a:latin typeface="Museo Sans 500"/>
                <a:cs typeface="Arial"/>
              </a:rPr>
              <a:t>Outcome measurement</a:t>
            </a:r>
            <a:endParaRPr lang="en-US"/>
          </a:p>
          <a:p>
            <a:pPr marL="171450" indent="-171450">
              <a:lnSpc>
                <a:spcPct val="100000"/>
              </a:lnSpc>
              <a:spcBef>
                <a:spcPts val="0"/>
              </a:spcBef>
            </a:pPr>
            <a:r>
              <a:rPr lang="en-US" sz="1200">
                <a:latin typeface="Museo Sans 500"/>
                <a:cs typeface="Arial"/>
              </a:rPr>
              <a:t>Standards/ diagram for customers?</a:t>
            </a:r>
          </a:p>
          <a:p>
            <a:pPr marL="171450" indent="-171450">
              <a:lnSpc>
                <a:spcPct val="100000"/>
              </a:lnSpc>
              <a:spcBef>
                <a:spcPts val="0"/>
              </a:spcBef>
            </a:pPr>
            <a:r>
              <a:rPr lang="en-US" sz="1200">
                <a:latin typeface="Museo Sans 500"/>
                <a:cs typeface="Arial"/>
              </a:rPr>
              <a:t>Reasonable steps by excluder group</a:t>
            </a:r>
            <a:endParaRPr lang="en-US" sz="1200">
              <a:latin typeface="Museo Sans 500"/>
            </a:endParaRPr>
          </a:p>
          <a:p>
            <a:pPr marL="171450" indent="-171450">
              <a:lnSpc>
                <a:spcPct val="100000"/>
              </a:lnSpc>
              <a:spcBef>
                <a:spcPts val="0"/>
              </a:spcBef>
            </a:pPr>
            <a:r>
              <a:rPr lang="en-US" sz="1200">
                <a:latin typeface="Museo Sans 500"/>
                <a:cs typeface="Arial"/>
              </a:rPr>
              <a:t>Accommodation officer – e.g. hostels, accredited providers</a:t>
            </a:r>
          </a:p>
          <a:p>
            <a:pPr marL="171450" indent="-171450">
              <a:lnSpc>
                <a:spcPct val="100000"/>
              </a:lnSpc>
              <a:spcBef>
                <a:spcPts val="0"/>
              </a:spcBef>
            </a:pPr>
            <a:r>
              <a:rPr lang="en-US" sz="1200">
                <a:latin typeface="Museo Sans 500"/>
                <a:cs typeface="Arial"/>
              </a:rPr>
              <a:t>Standards (light hearted) for what we want to see – provide structure and consistency</a:t>
            </a:r>
          </a:p>
          <a:p>
            <a:pPr marL="171450" indent="-171450">
              <a:lnSpc>
                <a:spcPct val="100000"/>
              </a:lnSpc>
              <a:spcBef>
                <a:spcPts val="0"/>
              </a:spcBef>
            </a:pPr>
            <a:r>
              <a:rPr lang="en-US" sz="1200">
                <a:latin typeface="Museo Sans 500"/>
                <a:cs typeface="Arial"/>
              </a:rPr>
              <a:t>Mediation training</a:t>
            </a:r>
          </a:p>
          <a:p>
            <a:pPr marL="171450" indent="-171450">
              <a:lnSpc>
                <a:spcPct val="100000"/>
              </a:lnSpc>
              <a:spcBef>
                <a:spcPts val="0"/>
              </a:spcBef>
            </a:pPr>
            <a:r>
              <a:rPr lang="en-US" sz="1200">
                <a:latin typeface="Museo Sans 500"/>
                <a:cs typeface="Arial"/>
              </a:rPr>
              <a:t>Flowchart with prompts for different scenarios – what do I do if . . . </a:t>
            </a:r>
          </a:p>
          <a:p>
            <a:pPr marL="171450" indent="-171450">
              <a:lnSpc>
                <a:spcPct val="100000"/>
              </a:lnSpc>
              <a:spcBef>
                <a:spcPts val="0"/>
              </a:spcBef>
            </a:pPr>
            <a:r>
              <a:rPr lang="en-US" sz="1200">
                <a:latin typeface="Museo Sans 500"/>
                <a:cs typeface="Arial"/>
              </a:rPr>
              <a:t>Up-to-date info on services, what services are available</a:t>
            </a:r>
          </a:p>
          <a:p>
            <a:pPr marL="171450" indent="-171450">
              <a:lnSpc>
                <a:spcPct val="100000"/>
              </a:lnSpc>
              <a:spcBef>
                <a:spcPts val="0"/>
              </a:spcBef>
            </a:pPr>
            <a:r>
              <a:rPr lang="en-US" sz="1200">
                <a:latin typeface="Museo Sans 500"/>
                <a:cs typeface="Arial"/>
              </a:rPr>
              <a:t>HAL - criteria for referrals e.g. hostels</a:t>
            </a:r>
          </a:p>
          <a:p>
            <a:pPr marL="171450" indent="-171450">
              <a:lnSpc>
                <a:spcPct val="100000"/>
              </a:lnSpc>
              <a:spcBef>
                <a:spcPts val="0"/>
              </a:spcBef>
            </a:pPr>
            <a:r>
              <a:rPr lang="en-US" sz="1200">
                <a:latin typeface="Museo Sans 500"/>
                <a:cs typeface="Arial"/>
              </a:rPr>
              <a:t>What to do with difficult cases, what is suitable e.g. if no tenancy skills?</a:t>
            </a:r>
          </a:p>
          <a:p>
            <a:pPr marL="171450" indent="-171450">
              <a:lnSpc>
                <a:spcPct val="100000"/>
              </a:lnSpc>
              <a:spcBef>
                <a:spcPts val="0"/>
              </a:spcBef>
            </a:pPr>
            <a:r>
              <a:rPr lang="en-US" sz="1200">
                <a:latin typeface="Museo Sans 500"/>
                <a:cs typeface="Arial"/>
              </a:rPr>
              <a:t>Prevention tools</a:t>
            </a:r>
            <a:endParaRPr lang="en-US" sz="1200"/>
          </a:p>
          <a:p>
            <a:pPr marL="171450" indent="-171450">
              <a:lnSpc>
                <a:spcPct val="100000"/>
              </a:lnSpc>
              <a:spcBef>
                <a:spcPts val="0"/>
              </a:spcBef>
            </a:pPr>
            <a:r>
              <a:rPr lang="en-US" sz="1200">
                <a:latin typeface="Museo Sans 500"/>
                <a:cs typeface="Arial"/>
              </a:rPr>
              <a:t>PHP prep sheet/check list before assessments</a:t>
            </a:r>
            <a:endParaRPr lang="en-US" sz="1200">
              <a:cs typeface="Arial"/>
            </a:endParaRPr>
          </a:p>
          <a:p>
            <a:pPr marL="0" indent="0">
              <a:lnSpc>
                <a:spcPct val="100000"/>
              </a:lnSpc>
              <a:spcBef>
                <a:spcPts val="0"/>
              </a:spcBef>
              <a:buNone/>
            </a:pPr>
            <a:endParaRPr lang="en-US" sz="1200">
              <a:cs typeface="Arial"/>
            </a:endParaRPr>
          </a:p>
          <a:p>
            <a:pPr algn="ctr">
              <a:buNone/>
            </a:pPr>
            <a:endParaRPr lang="en-US" sz="1200">
              <a:cs typeface="Arial"/>
            </a:endParaRPr>
          </a:p>
          <a:p>
            <a:pPr algn="ctr">
              <a:buNone/>
            </a:pPr>
            <a:endParaRPr lang="en-US" sz="1200">
              <a:cs typeface="Arial"/>
            </a:endParaRPr>
          </a:p>
          <a:p>
            <a:pPr algn="ctr">
              <a:buNone/>
            </a:pPr>
            <a:endParaRPr lang="en-US" sz="1200">
              <a:cs typeface="Arial"/>
            </a:endParaRPr>
          </a:p>
          <a:p>
            <a:pPr marL="0" indent="0" algn="ctr">
              <a:spcBef>
                <a:spcPts val="500"/>
              </a:spcBef>
              <a:spcAft>
                <a:spcPts val="1200"/>
              </a:spcAft>
              <a:buNone/>
            </a:pPr>
            <a:endParaRPr lang="en-US" sz="1200">
              <a:cs typeface="Arial"/>
            </a:endParaRPr>
          </a:p>
        </p:txBody>
      </p:sp>
      <p:sp>
        <p:nvSpPr>
          <p:cNvPr id="2" name="TextBox 1">
            <a:extLst>
              <a:ext uri="{FF2B5EF4-FFF2-40B4-BE49-F238E27FC236}">
                <a16:creationId xmlns:a16="http://schemas.microsoft.com/office/drawing/2014/main" id="{5DDA4D80-65C4-4625-88D5-26E903509811}"/>
              </a:ext>
            </a:extLst>
          </p:cNvPr>
          <p:cNvSpPr txBox="1"/>
          <p:nvPr/>
        </p:nvSpPr>
        <p:spPr>
          <a:xfrm rot="840000">
            <a:off x="4106174" y="1604513"/>
            <a:ext cx="2743200" cy="461665"/>
          </a:xfrm>
          <a:prstGeom prst="rect">
            <a:avLst/>
          </a:prstGeom>
          <a:solidFill>
            <a:srgbClr val="FFFF0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EXAMPLE</a:t>
            </a:r>
            <a:endParaRPr lang="en-US" sz="2400"/>
          </a:p>
        </p:txBody>
      </p:sp>
    </p:spTree>
    <p:extLst>
      <p:ext uri="{BB962C8B-B14F-4D97-AF65-F5344CB8AC3E}">
        <p14:creationId xmlns:p14="http://schemas.microsoft.com/office/powerpoint/2010/main" val="224875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F978-F619-4207-A5ED-D5E00FF131E5}"/>
              </a:ext>
            </a:extLst>
          </p:cNvPr>
          <p:cNvSpPr>
            <a:spLocks noGrp="1"/>
          </p:cNvSpPr>
          <p:nvPr>
            <p:ph type="ctrTitle"/>
          </p:nvPr>
        </p:nvSpPr>
        <p:spPr/>
        <p:txBody>
          <a:bodyPr/>
          <a:lstStyle/>
          <a:p>
            <a:r>
              <a:rPr lang="en-US">
                <a:latin typeface="Museo Sans 500"/>
              </a:rPr>
              <a:t>Business Outcomes</a:t>
            </a:r>
            <a:endParaRPr lang="en-US"/>
          </a:p>
        </p:txBody>
      </p:sp>
      <p:sp>
        <p:nvSpPr>
          <p:cNvPr id="3" name="Subtitle 2">
            <a:extLst>
              <a:ext uri="{FF2B5EF4-FFF2-40B4-BE49-F238E27FC236}">
                <a16:creationId xmlns:a16="http://schemas.microsoft.com/office/drawing/2014/main" id="{227CE6C8-9433-4AA7-8653-C106FB6C6F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009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ACB92-88ED-47D7-90A4-B1C7C1E97137}"/>
              </a:ext>
            </a:extLst>
          </p:cNvPr>
          <p:cNvSpPr>
            <a:spLocks noGrp="1"/>
          </p:cNvSpPr>
          <p:nvPr>
            <p:ph type="ctrTitle"/>
          </p:nvPr>
        </p:nvSpPr>
        <p:spPr/>
        <p:txBody>
          <a:bodyPr/>
          <a:lstStyle/>
          <a:p>
            <a:r>
              <a:rPr lang="en-US">
                <a:latin typeface="Museo Sans 500"/>
              </a:rPr>
              <a:t>Context</a:t>
            </a:r>
            <a:endParaRPr lang="en-US"/>
          </a:p>
        </p:txBody>
      </p:sp>
      <p:sp>
        <p:nvSpPr>
          <p:cNvPr id="2" name="Text Placeholder 1">
            <a:extLst>
              <a:ext uri="{FF2B5EF4-FFF2-40B4-BE49-F238E27FC236}">
                <a16:creationId xmlns:a16="http://schemas.microsoft.com/office/drawing/2014/main" id="{68C59BEC-F5CB-4607-90A9-ABE4B5D93B7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737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fontScale="92500"/>
          </a:bodyPr>
          <a:lstStyle/>
          <a:p>
            <a:r>
              <a:rPr lang="en-US">
                <a:latin typeface="Museo 500"/>
              </a:rPr>
              <a:t>Measuring success and progress</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6B3023D4-FD94-43DE-A488-ED334A3AF4B7}"/>
              </a:ext>
            </a:extLst>
          </p:cNvPr>
          <p:cNvSpPr txBox="1">
            <a:spLocks/>
          </p:cNvSpPr>
          <p:nvPr/>
        </p:nvSpPr>
        <p:spPr>
          <a:xfrm>
            <a:off x="453202" y="1159325"/>
            <a:ext cx="11237847" cy="8396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1200"/>
              </a:spcAft>
              <a:buNone/>
            </a:pPr>
            <a:r>
              <a:rPr lang="en-US" sz="1400">
                <a:solidFill>
                  <a:srgbClr val="FF0000"/>
                </a:solidFill>
                <a:latin typeface="Museo Sans 500"/>
                <a:cs typeface="Arial"/>
              </a:rPr>
              <a:t>Success of the toolkit and other interventions will be determined by an increase in the quality and consistency of assessments and personalised housing plans.</a:t>
            </a:r>
          </a:p>
          <a:p>
            <a:pPr marL="0" indent="0">
              <a:spcBef>
                <a:spcPts val="500"/>
              </a:spcBef>
              <a:spcAft>
                <a:spcPts val="1200"/>
              </a:spcAft>
              <a:buNone/>
            </a:pPr>
            <a:r>
              <a:rPr lang="en-US" sz="1400">
                <a:solidFill>
                  <a:srgbClr val="FF0000"/>
                </a:solidFill>
                <a:latin typeface="Museo Sans 500"/>
                <a:cs typeface="Arial"/>
              </a:rPr>
              <a:t>The first of two primary sources will be the ongoing case file audits – for our purposes the score for the "accurate and appropriate advice and PHP" element of the process which takes into account the following:</a:t>
            </a:r>
          </a:p>
          <a:p>
            <a:pPr marL="285750" indent="-285750">
              <a:lnSpc>
                <a:spcPct val="100000"/>
              </a:lnSpc>
              <a:spcBef>
                <a:spcPts val="0"/>
              </a:spcBef>
            </a:pPr>
            <a:r>
              <a:rPr lang="en-US" sz="1400">
                <a:solidFill>
                  <a:srgbClr val="FF0000"/>
                </a:solidFill>
                <a:latin typeface="Museo Sans 500"/>
                <a:cs typeface="Arial"/>
              </a:rPr>
              <a:t>Appropriate options</a:t>
            </a:r>
          </a:p>
          <a:p>
            <a:pPr marL="285750" indent="-285750">
              <a:lnSpc>
                <a:spcPct val="100000"/>
              </a:lnSpc>
              <a:spcBef>
                <a:spcPts val="0"/>
              </a:spcBef>
            </a:pPr>
            <a:r>
              <a:rPr lang="en-US" sz="1400">
                <a:solidFill>
                  <a:srgbClr val="FF0000"/>
                </a:solidFill>
                <a:latin typeface="Museo Sans 500"/>
                <a:cs typeface="Arial"/>
              </a:rPr>
              <a:t>Signposting/referrals</a:t>
            </a:r>
          </a:p>
          <a:p>
            <a:pPr marL="285750" indent="-285750">
              <a:lnSpc>
                <a:spcPct val="100000"/>
              </a:lnSpc>
              <a:spcBef>
                <a:spcPts val="0"/>
              </a:spcBef>
            </a:pPr>
            <a:r>
              <a:rPr lang="en-US" sz="1400">
                <a:solidFill>
                  <a:srgbClr val="FF0000"/>
                </a:solidFill>
                <a:latin typeface="Museo Sans 500"/>
                <a:cs typeface="Arial"/>
              </a:rPr>
              <a:t>Tailored PHP actions</a:t>
            </a:r>
          </a:p>
          <a:p>
            <a:pPr marL="285750" indent="-285750">
              <a:lnSpc>
                <a:spcPct val="100000"/>
              </a:lnSpc>
              <a:spcBef>
                <a:spcPts val="0"/>
              </a:spcBef>
            </a:pPr>
            <a:r>
              <a:rPr lang="en-US" sz="1400">
                <a:solidFill>
                  <a:srgbClr val="FF0000"/>
                </a:solidFill>
                <a:latin typeface="Museo Sans 500"/>
                <a:cs typeface="Arial"/>
              </a:rPr>
              <a:t>Provision of PHP with accompnaying letter</a:t>
            </a:r>
          </a:p>
          <a:p>
            <a:pPr marL="0" indent="0">
              <a:spcBef>
                <a:spcPts val="500"/>
              </a:spcBef>
              <a:spcAft>
                <a:spcPts val="1200"/>
              </a:spcAft>
              <a:buNone/>
            </a:pPr>
            <a:r>
              <a:rPr lang="en-US" sz="1400">
                <a:solidFill>
                  <a:srgbClr val="FF0000"/>
                </a:solidFill>
                <a:latin typeface="Museo Sans 500"/>
                <a:cs typeface="Arial"/>
              </a:rPr>
              <a:t>Any solutions as part of this work will look to both improve the aggregate score across the service but also reduce differences between officers.</a:t>
            </a:r>
          </a:p>
          <a:p>
            <a:pPr marL="0" indent="0">
              <a:spcBef>
                <a:spcPts val="500"/>
              </a:spcBef>
              <a:spcAft>
                <a:spcPts val="1200"/>
              </a:spcAft>
              <a:buNone/>
            </a:pPr>
            <a:r>
              <a:rPr lang="en-US" sz="1400">
                <a:solidFill>
                  <a:srgbClr val="FF0000"/>
                </a:solidFill>
                <a:latin typeface="Museo Sans 500"/>
                <a:cs typeface="Arial"/>
              </a:rPr>
              <a:t>The second source will be customer feedback once established, in particular looking at:</a:t>
            </a:r>
          </a:p>
          <a:p>
            <a:pPr marL="285750" indent="-285750">
              <a:lnSpc>
                <a:spcPct val="100000"/>
              </a:lnSpc>
              <a:spcBef>
                <a:spcPts val="0"/>
              </a:spcBef>
            </a:pPr>
            <a:r>
              <a:rPr lang="en-US" sz="1400">
                <a:solidFill>
                  <a:srgbClr val="FF0000"/>
                </a:solidFill>
                <a:latin typeface="Museo Sans 500"/>
                <a:cs typeface="Arial"/>
              </a:rPr>
              <a:t>Experence of the assessment and PHP process (were they listened to, felt understood, aware of what was available and why)</a:t>
            </a:r>
          </a:p>
          <a:p>
            <a:pPr marL="285750" indent="-285750">
              <a:lnSpc>
                <a:spcPct val="100000"/>
              </a:lnSpc>
              <a:spcBef>
                <a:spcPts val="0"/>
              </a:spcBef>
            </a:pPr>
            <a:r>
              <a:rPr lang="en-US" sz="1400">
                <a:solidFill>
                  <a:srgbClr val="FF0000"/>
                </a:solidFill>
                <a:latin typeface="Museo Sans 500"/>
                <a:cs typeface="Arial"/>
              </a:rPr>
              <a:t>Did they leave feeling positive about their options?</a:t>
            </a:r>
          </a:p>
          <a:p>
            <a:pPr marL="285750" indent="-285750">
              <a:lnSpc>
                <a:spcPct val="100000"/>
              </a:lnSpc>
              <a:spcBef>
                <a:spcPts val="0"/>
              </a:spcBef>
            </a:pPr>
            <a:r>
              <a:rPr lang="en-US" sz="1400">
                <a:solidFill>
                  <a:srgbClr val="FF0000"/>
                </a:solidFill>
                <a:latin typeface="Museo Sans 500"/>
                <a:cs typeface="Arial"/>
              </a:rPr>
              <a:t>Were they aware of their PHP? Did they feel it was personalised to their needs?</a:t>
            </a:r>
          </a:p>
          <a:p>
            <a:pPr marL="285750" indent="-285750">
              <a:lnSpc>
                <a:spcPct val="100000"/>
              </a:lnSpc>
              <a:spcBef>
                <a:spcPts val="0"/>
              </a:spcBef>
            </a:pPr>
            <a:r>
              <a:rPr lang="en-US" sz="1400">
                <a:solidFill>
                  <a:srgbClr val="FF0000"/>
                </a:solidFill>
                <a:latin typeface="Museo Sans 500"/>
                <a:cs typeface="Arial"/>
              </a:rPr>
              <a:t>Did they find the PHP useful?</a:t>
            </a:r>
          </a:p>
          <a:p>
            <a:pPr marL="285750" indent="-285750">
              <a:lnSpc>
                <a:spcPct val="100000"/>
              </a:lnSpc>
              <a:spcBef>
                <a:spcPts val="0"/>
              </a:spcBef>
            </a:pPr>
            <a:endParaRPr lang="en-US" sz="1400">
              <a:solidFill>
                <a:srgbClr val="FF0000"/>
              </a:solidFill>
              <a:latin typeface="Museo Sans 500"/>
              <a:cs typeface="Arial"/>
            </a:endParaRPr>
          </a:p>
          <a:p>
            <a:pPr marL="0" indent="0">
              <a:lnSpc>
                <a:spcPct val="100000"/>
              </a:lnSpc>
              <a:spcBef>
                <a:spcPts val="0"/>
              </a:spcBef>
              <a:buNone/>
            </a:pPr>
            <a:r>
              <a:rPr lang="en-US" sz="1400">
                <a:solidFill>
                  <a:srgbClr val="FF0000"/>
                </a:solidFill>
                <a:latin typeface="Museo Sans 500"/>
                <a:cs typeface="Arial"/>
              </a:rPr>
              <a:t>Additional measures of success include a reduction in ombudsman complaints, relevant requests for review (e.g. around suitability) and staff feedback.</a:t>
            </a:r>
          </a:p>
        </p:txBody>
      </p:sp>
    </p:spTree>
    <p:extLst>
      <p:ext uri="{BB962C8B-B14F-4D97-AF65-F5344CB8AC3E}">
        <p14:creationId xmlns:p14="http://schemas.microsoft.com/office/powerpoint/2010/main" val="187779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8405-C38B-41A6-B01C-921DD2E0877A}"/>
              </a:ext>
            </a:extLst>
          </p:cNvPr>
          <p:cNvSpPr>
            <a:spLocks noGrp="1"/>
          </p:cNvSpPr>
          <p:nvPr>
            <p:ph type="ctrTitle"/>
          </p:nvPr>
        </p:nvSpPr>
        <p:spPr/>
        <p:txBody>
          <a:bodyPr/>
          <a:lstStyle/>
          <a:p>
            <a:r>
              <a:rPr lang="en-US">
                <a:latin typeface="Museo Sans 500"/>
              </a:rPr>
              <a:t>Plan &amp; next steps</a:t>
            </a:r>
            <a:endParaRPr lang="en-US"/>
          </a:p>
        </p:txBody>
      </p:sp>
      <p:sp>
        <p:nvSpPr>
          <p:cNvPr id="3" name="Subtitle 2">
            <a:extLst>
              <a:ext uri="{FF2B5EF4-FFF2-40B4-BE49-F238E27FC236}">
                <a16:creationId xmlns:a16="http://schemas.microsoft.com/office/drawing/2014/main" id="{80F23F29-ACD7-49B4-B8A1-45E64380E4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7195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Delivery Plan</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graphicFrame>
        <p:nvGraphicFramePr>
          <p:cNvPr id="2" name="Table 3">
            <a:extLst>
              <a:ext uri="{FF2B5EF4-FFF2-40B4-BE49-F238E27FC236}">
                <a16:creationId xmlns:a16="http://schemas.microsoft.com/office/drawing/2014/main" id="{D9C586F0-6F60-4103-8C97-F3E3622B08E6}"/>
              </a:ext>
            </a:extLst>
          </p:cNvPr>
          <p:cNvGraphicFramePr>
            <a:graphicFrameLocks noGrp="1"/>
          </p:cNvGraphicFramePr>
          <p:nvPr>
            <p:extLst>
              <p:ext uri="{D42A27DB-BD31-4B8C-83A1-F6EECF244321}">
                <p14:modId xmlns:p14="http://schemas.microsoft.com/office/powerpoint/2010/main" val="3239205902"/>
              </p:ext>
            </p:extLst>
          </p:nvPr>
        </p:nvGraphicFramePr>
        <p:xfrm>
          <a:off x="602699" y="1642527"/>
          <a:ext cx="10055934" cy="741679"/>
        </p:xfrm>
        <a:graphic>
          <a:graphicData uri="http://schemas.openxmlformats.org/drawingml/2006/table">
            <a:tbl>
              <a:tblPr firstRow="1" bandRow="1">
                <a:tableStyleId>{5C22544A-7EE6-4342-B048-85BDC9FD1C3A}</a:tableStyleId>
              </a:tblPr>
              <a:tblGrid>
                <a:gridCol w="1117326">
                  <a:extLst>
                    <a:ext uri="{9D8B030D-6E8A-4147-A177-3AD203B41FA5}">
                      <a16:colId xmlns:a16="http://schemas.microsoft.com/office/drawing/2014/main" val="2247471490"/>
                    </a:ext>
                  </a:extLst>
                </a:gridCol>
                <a:gridCol w="1117326">
                  <a:extLst>
                    <a:ext uri="{9D8B030D-6E8A-4147-A177-3AD203B41FA5}">
                      <a16:colId xmlns:a16="http://schemas.microsoft.com/office/drawing/2014/main" val="1746272989"/>
                    </a:ext>
                  </a:extLst>
                </a:gridCol>
                <a:gridCol w="1117326">
                  <a:extLst>
                    <a:ext uri="{9D8B030D-6E8A-4147-A177-3AD203B41FA5}">
                      <a16:colId xmlns:a16="http://schemas.microsoft.com/office/drawing/2014/main" val="3063792706"/>
                    </a:ext>
                  </a:extLst>
                </a:gridCol>
                <a:gridCol w="1117326">
                  <a:extLst>
                    <a:ext uri="{9D8B030D-6E8A-4147-A177-3AD203B41FA5}">
                      <a16:colId xmlns:a16="http://schemas.microsoft.com/office/drawing/2014/main" val="2561348428"/>
                    </a:ext>
                  </a:extLst>
                </a:gridCol>
                <a:gridCol w="1117326">
                  <a:extLst>
                    <a:ext uri="{9D8B030D-6E8A-4147-A177-3AD203B41FA5}">
                      <a16:colId xmlns:a16="http://schemas.microsoft.com/office/drawing/2014/main" val="4212166811"/>
                    </a:ext>
                  </a:extLst>
                </a:gridCol>
                <a:gridCol w="1117326">
                  <a:extLst>
                    <a:ext uri="{9D8B030D-6E8A-4147-A177-3AD203B41FA5}">
                      <a16:colId xmlns:a16="http://schemas.microsoft.com/office/drawing/2014/main" val="713310355"/>
                    </a:ext>
                  </a:extLst>
                </a:gridCol>
                <a:gridCol w="1117326">
                  <a:extLst>
                    <a:ext uri="{9D8B030D-6E8A-4147-A177-3AD203B41FA5}">
                      <a16:colId xmlns:a16="http://schemas.microsoft.com/office/drawing/2014/main" val="3622774878"/>
                    </a:ext>
                  </a:extLst>
                </a:gridCol>
                <a:gridCol w="1117326">
                  <a:extLst>
                    <a:ext uri="{9D8B030D-6E8A-4147-A177-3AD203B41FA5}">
                      <a16:colId xmlns:a16="http://schemas.microsoft.com/office/drawing/2014/main" val="3109184351"/>
                    </a:ext>
                  </a:extLst>
                </a:gridCol>
                <a:gridCol w="1117326">
                  <a:extLst>
                    <a:ext uri="{9D8B030D-6E8A-4147-A177-3AD203B41FA5}">
                      <a16:colId xmlns:a16="http://schemas.microsoft.com/office/drawing/2014/main" val="2183949572"/>
                    </a:ext>
                  </a:extLst>
                </a:gridCol>
              </a:tblGrid>
              <a:tr h="370839">
                <a:tc gridSpan="6">
                  <a:txBody>
                    <a:bodyPr/>
                    <a:lstStyle/>
                    <a:p>
                      <a:pPr algn="ctr">
                        <a:buNone/>
                      </a:pPr>
                      <a:r>
                        <a:rPr lang="en-US" sz="1400"/>
                        <a:t>2019</a:t>
                      </a:r>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gridSpan="3">
                  <a:txBody>
                    <a:bodyPr/>
                    <a:lstStyle/>
                    <a:p>
                      <a:pPr lvl="0" algn="ctr">
                        <a:buNone/>
                      </a:pPr>
                      <a:r>
                        <a:rPr lang="en-US" sz="1400"/>
                        <a:t>2020</a:t>
                      </a:r>
                    </a:p>
                  </a:txBody>
                  <a:tcPr anchor="ct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312588170"/>
                  </a:ext>
                </a:extLst>
              </a:tr>
              <a:tr h="370840">
                <a:tc>
                  <a:txBody>
                    <a:bodyPr/>
                    <a:lstStyle/>
                    <a:p>
                      <a:pPr algn="ctr"/>
                      <a:r>
                        <a:rPr lang="en-US" sz="1400"/>
                        <a:t>Jul</a:t>
                      </a:r>
                    </a:p>
                  </a:txBody>
                  <a:tcPr anchor="ctr"/>
                </a:tc>
                <a:tc>
                  <a:txBody>
                    <a:bodyPr/>
                    <a:lstStyle/>
                    <a:p>
                      <a:pPr algn="ctr"/>
                      <a:r>
                        <a:rPr lang="en-US" sz="1400"/>
                        <a:t>Aug</a:t>
                      </a:r>
                    </a:p>
                  </a:txBody>
                  <a:tcPr anchor="ctr"/>
                </a:tc>
                <a:tc>
                  <a:txBody>
                    <a:bodyPr/>
                    <a:lstStyle/>
                    <a:p>
                      <a:pPr algn="ctr"/>
                      <a:r>
                        <a:rPr lang="en-US" sz="1400"/>
                        <a:t>Sep</a:t>
                      </a:r>
                    </a:p>
                  </a:txBody>
                  <a:tcPr anchor="ctr"/>
                </a:tc>
                <a:tc>
                  <a:txBody>
                    <a:bodyPr/>
                    <a:lstStyle/>
                    <a:p>
                      <a:pPr algn="ctr"/>
                      <a:r>
                        <a:rPr lang="en-US" sz="1400"/>
                        <a:t>Oct</a:t>
                      </a:r>
                    </a:p>
                  </a:txBody>
                  <a:tcPr anchor="ctr"/>
                </a:tc>
                <a:tc>
                  <a:txBody>
                    <a:bodyPr/>
                    <a:lstStyle/>
                    <a:p>
                      <a:pPr algn="ctr"/>
                      <a:r>
                        <a:rPr lang="en-US" sz="1400"/>
                        <a:t>Nov</a:t>
                      </a:r>
                    </a:p>
                  </a:txBody>
                  <a:tcPr anchor="ctr"/>
                </a:tc>
                <a:tc>
                  <a:txBody>
                    <a:bodyPr/>
                    <a:lstStyle/>
                    <a:p>
                      <a:pPr algn="ctr"/>
                      <a:r>
                        <a:rPr lang="en-US" sz="1400"/>
                        <a:t>Dec</a:t>
                      </a:r>
                    </a:p>
                  </a:txBody>
                  <a:tcPr anchor="ctr"/>
                </a:tc>
                <a:tc>
                  <a:txBody>
                    <a:bodyPr/>
                    <a:lstStyle/>
                    <a:p>
                      <a:pPr algn="ctr"/>
                      <a:r>
                        <a:rPr lang="en-US" sz="1400"/>
                        <a:t>Jan</a:t>
                      </a:r>
                    </a:p>
                  </a:txBody>
                  <a:tcPr anchor="ctr"/>
                </a:tc>
                <a:tc>
                  <a:txBody>
                    <a:bodyPr/>
                    <a:lstStyle/>
                    <a:p>
                      <a:pPr algn="ctr"/>
                      <a:r>
                        <a:rPr lang="en-US" sz="1400"/>
                        <a:t>Feb</a:t>
                      </a:r>
                    </a:p>
                  </a:txBody>
                  <a:tcPr anchor="ctr"/>
                </a:tc>
                <a:tc>
                  <a:txBody>
                    <a:bodyPr/>
                    <a:lstStyle/>
                    <a:p>
                      <a:pPr algn="ctr"/>
                      <a:r>
                        <a:rPr lang="en-US" sz="1400"/>
                        <a:t>Mar</a:t>
                      </a:r>
                    </a:p>
                  </a:txBody>
                  <a:tcPr anchor="ctr"/>
                </a:tc>
                <a:extLst>
                  <a:ext uri="{0D108BD9-81ED-4DB2-BD59-A6C34878D82A}">
                    <a16:rowId xmlns:a16="http://schemas.microsoft.com/office/drawing/2014/main" val="44747520"/>
                  </a:ext>
                </a:extLst>
              </a:tr>
            </a:tbl>
          </a:graphicData>
        </a:graphic>
      </p:graphicFrame>
      <p:sp>
        <p:nvSpPr>
          <p:cNvPr id="7" name="Rectangle: Rounded Corners 6">
            <a:extLst>
              <a:ext uri="{FF2B5EF4-FFF2-40B4-BE49-F238E27FC236}">
                <a16:creationId xmlns:a16="http://schemas.microsoft.com/office/drawing/2014/main" id="{34F6F47D-12C3-40A5-9173-4441E7F924A3}"/>
              </a:ext>
            </a:extLst>
          </p:cNvPr>
          <p:cNvSpPr/>
          <p:nvPr/>
        </p:nvSpPr>
        <p:spPr>
          <a:xfrm>
            <a:off x="635479" y="2540479"/>
            <a:ext cx="9920375" cy="13946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a:solidFill>
                  <a:srgbClr val="404041"/>
                </a:solidFill>
                <a:ea typeface="+mn-lt"/>
                <a:cs typeface="+mn-lt"/>
              </a:rPr>
              <a:t>Reiterate purpose of the PHPs and value to officers and customers</a:t>
            </a:r>
            <a:endParaRPr lang="en-US" sz="1400" err="1">
              <a:solidFill>
                <a:srgbClr val="404041"/>
              </a:solidFill>
            </a:endParaRPr>
          </a:p>
        </p:txBody>
      </p:sp>
      <p:sp>
        <p:nvSpPr>
          <p:cNvPr id="14" name="Rectangle: Rounded Corners 13">
            <a:extLst>
              <a:ext uri="{FF2B5EF4-FFF2-40B4-BE49-F238E27FC236}">
                <a16:creationId xmlns:a16="http://schemas.microsoft.com/office/drawing/2014/main" id="{92300AD3-87A2-45EB-8053-F8A7D4ACD9B2}"/>
              </a:ext>
            </a:extLst>
          </p:cNvPr>
          <p:cNvSpPr/>
          <p:nvPr/>
        </p:nvSpPr>
        <p:spPr>
          <a:xfrm>
            <a:off x="635478" y="4050101"/>
            <a:ext cx="9920377" cy="13946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a:solidFill>
                  <a:srgbClr val="404041"/>
                </a:solidFill>
                <a:ea typeface="+mn-lt"/>
                <a:cs typeface="+mn-lt"/>
              </a:rPr>
              <a:t>Make best use of existing supporting tools to help officers</a:t>
            </a:r>
          </a:p>
          <a:p>
            <a:endParaRPr lang="en-US" sz="1400" b="1">
              <a:solidFill>
                <a:srgbClr val="404041"/>
              </a:solidFill>
              <a:ea typeface="+mn-lt"/>
              <a:cs typeface="+mn-lt"/>
            </a:endParaRPr>
          </a:p>
        </p:txBody>
      </p:sp>
      <p:sp>
        <p:nvSpPr>
          <p:cNvPr id="15" name="Rectangle: Rounded Corners 14">
            <a:extLst>
              <a:ext uri="{FF2B5EF4-FFF2-40B4-BE49-F238E27FC236}">
                <a16:creationId xmlns:a16="http://schemas.microsoft.com/office/drawing/2014/main" id="{7C273596-6A10-4AB8-BD76-B61DE315A728}"/>
              </a:ext>
            </a:extLst>
          </p:cNvPr>
          <p:cNvSpPr/>
          <p:nvPr/>
        </p:nvSpPr>
        <p:spPr>
          <a:xfrm>
            <a:off x="635477" y="5574100"/>
            <a:ext cx="9963509" cy="9755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a:solidFill>
                  <a:srgbClr val="404041"/>
                </a:solidFill>
                <a:ea typeface="+mn-lt"/>
                <a:cs typeface="+mn-lt"/>
              </a:rPr>
              <a:t>Develop a prevention &amp; relief toolkit to support officers</a:t>
            </a:r>
          </a:p>
          <a:p>
            <a:endParaRPr lang="en-US" sz="1400" b="1">
              <a:solidFill>
                <a:srgbClr val="404041"/>
              </a:solidFill>
              <a:ea typeface="+mn-lt"/>
              <a:cs typeface="+mn-lt"/>
            </a:endParaRPr>
          </a:p>
        </p:txBody>
      </p:sp>
      <p:sp>
        <p:nvSpPr>
          <p:cNvPr id="16" name="Rectangle: Rounded Corners 15">
            <a:extLst>
              <a:ext uri="{FF2B5EF4-FFF2-40B4-BE49-F238E27FC236}">
                <a16:creationId xmlns:a16="http://schemas.microsoft.com/office/drawing/2014/main" id="{DE23E94D-2519-4359-AC67-6AC1F54BFBA7}"/>
              </a:ext>
            </a:extLst>
          </p:cNvPr>
          <p:cNvSpPr/>
          <p:nvPr/>
        </p:nvSpPr>
        <p:spPr>
          <a:xfrm>
            <a:off x="793630" y="3014932"/>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Structure and clarity around PHPs</a:t>
            </a:r>
          </a:p>
        </p:txBody>
      </p:sp>
      <p:sp>
        <p:nvSpPr>
          <p:cNvPr id="17" name="Rectangle: Rounded Corners 16">
            <a:extLst>
              <a:ext uri="{FF2B5EF4-FFF2-40B4-BE49-F238E27FC236}">
                <a16:creationId xmlns:a16="http://schemas.microsoft.com/office/drawing/2014/main" id="{2A7E859B-FBC1-4A71-8E15-A700C9C9DE08}"/>
              </a:ext>
            </a:extLst>
          </p:cNvPr>
          <p:cNvSpPr/>
          <p:nvPr/>
        </p:nvSpPr>
        <p:spPr>
          <a:xfrm>
            <a:off x="793629" y="3446252"/>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Set up customer feedback</a:t>
            </a:r>
          </a:p>
        </p:txBody>
      </p:sp>
      <p:sp>
        <p:nvSpPr>
          <p:cNvPr id="18" name="Rectangle: Rounded Corners 17">
            <a:extLst>
              <a:ext uri="{FF2B5EF4-FFF2-40B4-BE49-F238E27FC236}">
                <a16:creationId xmlns:a16="http://schemas.microsoft.com/office/drawing/2014/main" id="{CE1B430F-4AFD-4327-B18C-ED2551227D2C}"/>
              </a:ext>
            </a:extLst>
          </p:cNvPr>
          <p:cNvSpPr/>
          <p:nvPr/>
        </p:nvSpPr>
        <p:spPr>
          <a:xfrm>
            <a:off x="793628" y="4510176"/>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Framework for performance and support</a:t>
            </a:r>
          </a:p>
        </p:txBody>
      </p:sp>
      <p:sp>
        <p:nvSpPr>
          <p:cNvPr id="19" name="Rectangle: Rounded Corners 18">
            <a:extLst>
              <a:ext uri="{FF2B5EF4-FFF2-40B4-BE49-F238E27FC236}">
                <a16:creationId xmlns:a16="http://schemas.microsoft.com/office/drawing/2014/main" id="{FA6C10CE-8E0E-48A7-A40E-E40D69483311}"/>
              </a:ext>
            </a:extLst>
          </p:cNvPr>
          <p:cNvSpPr/>
          <p:nvPr/>
        </p:nvSpPr>
        <p:spPr>
          <a:xfrm>
            <a:off x="793628" y="4941496"/>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Awareness and use of existing tools</a:t>
            </a:r>
          </a:p>
        </p:txBody>
      </p:sp>
      <p:sp>
        <p:nvSpPr>
          <p:cNvPr id="21" name="Rectangle: Rounded Corners 20">
            <a:extLst>
              <a:ext uri="{FF2B5EF4-FFF2-40B4-BE49-F238E27FC236}">
                <a16:creationId xmlns:a16="http://schemas.microsoft.com/office/drawing/2014/main" id="{695B7439-24F9-4297-B155-4DB513EC849F}"/>
              </a:ext>
            </a:extLst>
          </p:cNvPr>
          <p:cNvSpPr/>
          <p:nvPr/>
        </p:nvSpPr>
        <p:spPr>
          <a:xfrm>
            <a:off x="4086042" y="3446249"/>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Use customer feedback</a:t>
            </a:r>
          </a:p>
        </p:txBody>
      </p:sp>
      <p:sp>
        <p:nvSpPr>
          <p:cNvPr id="23" name="Rectangle: Rounded Corners 22">
            <a:extLst>
              <a:ext uri="{FF2B5EF4-FFF2-40B4-BE49-F238E27FC236}">
                <a16:creationId xmlns:a16="http://schemas.microsoft.com/office/drawing/2014/main" id="{62A6E890-CD91-4C0A-9C2C-1AB7FACDD81F}"/>
              </a:ext>
            </a:extLst>
          </p:cNvPr>
          <p:cNvSpPr/>
          <p:nvPr/>
        </p:nvSpPr>
        <p:spPr>
          <a:xfrm>
            <a:off x="4042908" y="4941493"/>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Develop and enhance existing tools</a:t>
            </a:r>
          </a:p>
        </p:txBody>
      </p:sp>
      <p:sp>
        <p:nvSpPr>
          <p:cNvPr id="24" name="Rectangle: Rounded Corners 23">
            <a:extLst>
              <a:ext uri="{FF2B5EF4-FFF2-40B4-BE49-F238E27FC236}">
                <a16:creationId xmlns:a16="http://schemas.microsoft.com/office/drawing/2014/main" id="{E915B1C3-D2D2-41C8-B8C4-E0D1C05E7B4A}"/>
              </a:ext>
            </a:extLst>
          </p:cNvPr>
          <p:cNvSpPr/>
          <p:nvPr/>
        </p:nvSpPr>
        <p:spPr>
          <a:xfrm>
            <a:off x="794882" y="6029319"/>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Develop toolkit MVP (for new starters)</a:t>
            </a:r>
          </a:p>
        </p:txBody>
      </p:sp>
      <p:sp>
        <p:nvSpPr>
          <p:cNvPr id="25" name="Rectangle: Rounded Corners 24">
            <a:extLst>
              <a:ext uri="{FF2B5EF4-FFF2-40B4-BE49-F238E27FC236}">
                <a16:creationId xmlns:a16="http://schemas.microsoft.com/office/drawing/2014/main" id="{2F4A6305-1B39-4DDD-A52B-6A64E21E6408}"/>
              </a:ext>
            </a:extLst>
          </p:cNvPr>
          <p:cNvSpPr/>
          <p:nvPr/>
        </p:nvSpPr>
        <p:spPr>
          <a:xfrm>
            <a:off x="4090531" y="6027162"/>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Toolkit iteration (TBC)</a:t>
            </a:r>
            <a:endParaRPr lang="en-US"/>
          </a:p>
        </p:txBody>
      </p:sp>
      <p:sp>
        <p:nvSpPr>
          <p:cNvPr id="27" name="Rectangle: Rounded Corners 26">
            <a:extLst>
              <a:ext uri="{FF2B5EF4-FFF2-40B4-BE49-F238E27FC236}">
                <a16:creationId xmlns:a16="http://schemas.microsoft.com/office/drawing/2014/main" id="{A4DE9EEC-3217-4E8E-A91F-A46AFD3DC2CC}"/>
              </a:ext>
            </a:extLst>
          </p:cNvPr>
          <p:cNvSpPr/>
          <p:nvPr/>
        </p:nvSpPr>
        <p:spPr>
          <a:xfrm>
            <a:off x="7338555" y="6027161"/>
            <a:ext cx="3148640" cy="345056"/>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Toolkit iteration (TBC)</a:t>
            </a:r>
            <a:endParaRPr lang="en-US"/>
          </a:p>
        </p:txBody>
      </p:sp>
      <p:sp>
        <p:nvSpPr>
          <p:cNvPr id="4" name="Text Placeholder 4">
            <a:extLst>
              <a:ext uri="{FF2B5EF4-FFF2-40B4-BE49-F238E27FC236}">
                <a16:creationId xmlns:a16="http://schemas.microsoft.com/office/drawing/2014/main" id="{5F04A916-E626-4948-A116-4C6A847883CA}"/>
              </a:ext>
            </a:extLst>
          </p:cNvPr>
          <p:cNvSpPr txBox="1">
            <a:spLocks/>
          </p:cNvSpPr>
          <p:nvPr/>
        </p:nvSpPr>
        <p:spPr>
          <a:xfrm>
            <a:off x="453202" y="1073061"/>
            <a:ext cx="11237847" cy="8396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1200"/>
              </a:spcAft>
              <a:buNone/>
            </a:pPr>
            <a:r>
              <a:rPr lang="en-US" sz="1400">
                <a:latin typeface="Museo Sans 500"/>
                <a:cs typeface="Arial"/>
              </a:rPr>
              <a:t>This plan represents our intentions, not a commitment. It will be regularly updated and changed. High-level objectives and delivery dates are shown for 3-month project increments</a:t>
            </a:r>
            <a:br>
              <a:rPr lang="en-US" sz="1400">
                <a:latin typeface="Museo Sans 500"/>
                <a:cs typeface="Arial"/>
              </a:rPr>
            </a:br>
            <a:endParaRPr lang="en-US" sz="1400">
              <a:latin typeface="Museo Sans 500"/>
              <a:cs typeface="Arial"/>
            </a:endParaRPr>
          </a:p>
        </p:txBody>
      </p:sp>
      <p:sp>
        <p:nvSpPr>
          <p:cNvPr id="5" name="Oval 4">
            <a:extLst>
              <a:ext uri="{FF2B5EF4-FFF2-40B4-BE49-F238E27FC236}">
                <a16:creationId xmlns:a16="http://schemas.microsoft.com/office/drawing/2014/main" id="{31A0813C-497C-485B-8C6A-8F580843AAF6}"/>
              </a:ext>
            </a:extLst>
          </p:cNvPr>
          <p:cNvSpPr/>
          <p:nvPr/>
        </p:nvSpPr>
        <p:spPr>
          <a:xfrm>
            <a:off x="9693214" y="3676291"/>
            <a:ext cx="2113470" cy="19984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a:solidFill>
                  <a:srgbClr val="404041"/>
                </a:solidFill>
              </a:rPr>
              <a:t>Improving the PHP and assessment process for officers; which will lead to more consistent and better quality plans for our customers</a:t>
            </a:r>
          </a:p>
        </p:txBody>
      </p:sp>
      <p:sp>
        <p:nvSpPr>
          <p:cNvPr id="8" name="TextBox 7">
            <a:extLst>
              <a:ext uri="{FF2B5EF4-FFF2-40B4-BE49-F238E27FC236}">
                <a16:creationId xmlns:a16="http://schemas.microsoft.com/office/drawing/2014/main" id="{8C0F9E51-FA12-4F17-BD20-893EB301EB48}"/>
              </a:ext>
            </a:extLst>
          </p:cNvPr>
          <p:cNvSpPr txBox="1"/>
          <p:nvPr/>
        </p:nvSpPr>
        <p:spPr>
          <a:xfrm rot="840000">
            <a:off x="4106174" y="1604513"/>
            <a:ext cx="2743200" cy="461665"/>
          </a:xfrm>
          <a:prstGeom prst="rect">
            <a:avLst/>
          </a:prstGeom>
          <a:solidFill>
            <a:srgbClr val="FFFF0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EXAMPLE</a:t>
            </a:r>
            <a:endParaRPr lang="en-US" sz="2400"/>
          </a:p>
        </p:txBody>
      </p:sp>
    </p:spTree>
    <p:extLst>
      <p:ext uri="{BB962C8B-B14F-4D97-AF65-F5344CB8AC3E}">
        <p14:creationId xmlns:p14="http://schemas.microsoft.com/office/powerpoint/2010/main" val="79589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a:xfrm>
            <a:off x="452967" y="202272"/>
            <a:ext cx="5386917" cy="554037"/>
          </a:xfrm>
        </p:spPr>
        <p:txBody>
          <a:bodyPr vert="horz" lIns="91440" tIns="45720" rIns="91440" bIns="45720" rtlCol="0" anchor="t">
            <a:normAutofit/>
          </a:bodyPr>
          <a:lstStyle/>
          <a:p>
            <a:r>
              <a:rPr lang="en-US">
                <a:latin typeface="Museo 500"/>
              </a:rPr>
              <a:t>Work Plan (July 2019)</a:t>
            </a:r>
            <a:endParaRPr lang="en-US"/>
          </a:p>
        </p:txBody>
      </p:sp>
      <p:graphicFrame>
        <p:nvGraphicFramePr>
          <p:cNvPr id="8" name="Table 8">
            <a:extLst>
              <a:ext uri="{FF2B5EF4-FFF2-40B4-BE49-F238E27FC236}">
                <a16:creationId xmlns:a16="http://schemas.microsoft.com/office/drawing/2014/main" id="{41BAC544-243E-4443-970D-1501C552F744}"/>
              </a:ext>
            </a:extLst>
          </p:cNvPr>
          <p:cNvGraphicFramePr>
            <a:graphicFrameLocks noGrp="1"/>
          </p:cNvGraphicFramePr>
          <p:nvPr>
            <p:extLst>
              <p:ext uri="{D42A27DB-BD31-4B8C-83A1-F6EECF244321}">
                <p14:modId xmlns:p14="http://schemas.microsoft.com/office/powerpoint/2010/main" val="304182904"/>
              </p:ext>
            </p:extLst>
          </p:nvPr>
        </p:nvGraphicFramePr>
        <p:xfrm>
          <a:off x="373812" y="1006415"/>
          <a:ext cx="7731715" cy="5710310"/>
        </p:xfrm>
        <a:graphic>
          <a:graphicData uri="http://schemas.openxmlformats.org/drawingml/2006/table">
            <a:tbl>
              <a:tblPr firstRow="1" bandRow="1">
                <a:tableStyleId>{5940675A-B579-460E-94D1-54222C63F5DA}</a:tableStyleId>
              </a:tblPr>
              <a:tblGrid>
                <a:gridCol w="1477354">
                  <a:extLst>
                    <a:ext uri="{9D8B030D-6E8A-4147-A177-3AD203B41FA5}">
                      <a16:colId xmlns:a16="http://schemas.microsoft.com/office/drawing/2014/main" val="1259875550"/>
                    </a:ext>
                  </a:extLst>
                </a:gridCol>
                <a:gridCol w="3414015">
                  <a:extLst>
                    <a:ext uri="{9D8B030D-6E8A-4147-A177-3AD203B41FA5}">
                      <a16:colId xmlns:a16="http://schemas.microsoft.com/office/drawing/2014/main" val="2686318803"/>
                    </a:ext>
                  </a:extLst>
                </a:gridCol>
                <a:gridCol w="1553304">
                  <a:extLst>
                    <a:ext uri="{9D8B030D-6E8A-4147-A177-3AD203B41FA5}">
                      <a16:colId xmlns:a16="http://schemas.microsoft.com/office/drawing/2014/main" val="3559670282"/>
                    </a:ext>
                  </a:extLst>
                </a:gridCol>
                <a:gridCol w="1287042">
                  <a:extLst>
                    <a:ext uri="{9D8B030D-6E8A-4147-A177-3AD203B41FA5}">
                      <a16:colId xmlns:a16="http://schemas.microsoft.com/office/drawing/2014/main" val="3999046773"/>
                    </a:ext>
                  </a:extLst>
                </a:gridCol>
              </a:tblGrid>
              <a:tr h="234461">
                <a:tc>
                  <a:txBody>
                    <a:bodyPr/>
                    <a:lstStyle/>
                    <a:p>
                      <a:pPr algn="ctr"/>
                      <a:r>
                        <a:rPr lang="en-US" sz="1000" b="1" dirty="0"/>
                        <a:t>Work Item</a:t>
                      </a:r>
                    </a:p>
                  </a:txBody>
                  <a:tcPr>
                    <a:solidFill>
                      <a:schemeClr val="accent2"/>
                    </a:solidFill>
                  </a:tcPr>
                </a:tc>
                <a:tc>
                  <a:txBody>
                    <a:bodyPr/>
                    <a:lstStyle/>
                    <a:p>
                      <a:pPr lvl="0" algn="ctr">
                        <a:buNone/>
                      </a:pPr>
                      <a:r>
                        <a:rPr lang="en-US" sz="1000" b="1" dirty="0"/>
                        <a:t>Description</a:t>
                      </a:r>
                      <a:endParaRPr lang="en-US" b="1" dirty="0"/>
                    </a:p>
                  </a:txBody>
                  <a:tcPr>
                    <a:solidFill>
                      <a:schemeClr val="accent2"/>
                    </a:solidFill>
                  </a:tcPr>
                </a:tc>
                <a:tc>
                  <a:txBody>
                    <a:bodyPr/>
                    <a:lstStyle/>
                    <a:p>
                      <a:pPr lvl="0" algn="ctr">
                        <a:buNone/>
                      </a:pPr>
                      <a:r>
                        <a:rPr lang="en-US" sz="1000" b="1" dirty="0"/>
                        <a:t>Deliverables</a:t>
                      </a:r>
                      <a:endParaRPr lang="en-US" b="1" dirty="0"/>
                    </a:p>
                  </a:txBody>
                  <a:tcPr>
                    <a:solidFill>
                      <a:schemeClr val="accent2"/>
                    </a:solidFill>
                  </a:tcPr>
                </a:tc>
                <a:tc>
                  <a:txBody>
                    <a:bodyPr/>
                    <a:lstStyle/>
                    <a:p>
                      <a:pPr lvl="0" algn="ctr">
                        <a:buNone/>
                      </a:pPr>
                      <a:r>
                        <a:rPr lang="en-US" sz="1000" b="1" dirty="0"/>
                        <a:t>Lead Resource</a:t>
                      </a:r>
                      <a:endParaRPr lang="en-US" b="1" dirty="0"/>
                    </a:p>
                  </a:txBody>
                  <a:tcPr>
                    <a:solidFill>
                      <a:schemeClr val="accent2"/>
                    </a:solidFill>
                  </a:tcPr>
                </a:tc>
                <a:extLst>
                  <a:ext uri="{0D108BD9-81ED-4DB2-BD59-A6C34878D82A}">
                    <a16:rowId xmlns:a16="http://schemas.microsoft.com/office/drawing/2014/main" val="1394803544"/>
                  </a:ext>
                </a:extLst>
              </a:tr>
              <a:tr h="234461">
                <a:tc gridSpan="4">
                  <a:txBody>
                    <a:bodyPr/>
                    <a:lstStyle/>
                    <a:p>
                      <a:pPr algn="l"/>
                      <a:r>
                        <a:rPr lang="en-US" sz="1000" b="1" dirty="0"/>
                        <a:t>Structure and clarity around PHPs</a:t>
                      </a:r>
                    </a:p>
                  </a:txBody>
                  <a:tcPr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sz="1000" b="1">
                        <a:latin typeface="Museo Sans 500"/>
                      </a:endParaRPr>
                    </a:p>
                  </a:txBody>
                  <a:tcPr/>
                </a:tc>
                <a:extLst>
                  <a:ext uri="{0D108BD9-81ED-4DB2-BD59-A6C34878D82A}">
                    <a16:rowId xmlns:a16="http://schemas.microsoft.com/office/drawing/2014/main" val="2771362785"/>
                  </a:ext>
                </a:extLst>
              </a:tr>
              <a:tr h="370840">
                <a:tc>
                  <a:txBody>
                    <a:bodyPr/>
                    <a:lstStyle/>
                    <a:p>
                      <a:pPr algn="ctr"/>
                      <a:r>
                        <a:rPr lang="en-US" sz="1000" dirty="0"/>
                        <a:t>Interview Script</a:t>
                      </a:r>
                    </a:p>
                  </a:txBody>
                  <a:tcPr anchor="ctr"/>
                </a:tc>
                <a:tc>
                  <a:txBody>
                    <a:bodyPr/>
                    <a:lstStyle/>
                    <a:p>
                      <a:pPr lvl="0">
                        <a:buNone/>
                      </a:pPr>
                      <a:r>
                        <a:rPr lang="en-US" sz="1000" dirty="0"/>
                        <a:t>A short script for officers to refer to and use at the start of each assessment interview. Will</a:t>
                      </a:r>
                      <a:r>
                        <a:rPr lang="en-US" sz="1000" u="none" strike="noStrike" noProof="0" dirty="0"/>
                        <a:t> communicate client rights, the process and what they can expect</a:t>
                      </a:r>
                    </a:p>
                  </a:txBody>
                  <a:tcPr anchor="ctr"/>
                </a:tc>
                <a:tc>
                  <a:txBody>
                    <a:bodyPr/>
                    <a:lstStyle/>
                    <a:p>
                      <a:pPr marL="171450" lvl="0" indent="-171450">
                        <a:buFont typeface="Arial"/>
                        <a:buChar char="•"/>
                      </a:pPr>
                      <a:r>
                        <a:rPr lang="en-US" sz="1000" dirty="0"/>
                        <a:t>Draft script</a:t>
                      </a:r>
                      <a:endParaRPr lang="en-US" dirty="0"/>
                    </a:p>
                  </a:txBody>
                  <a:tcPr anchor="ctr"/>
                </a:tc>
                <a:tc>
                  <a:txBody>
                    <a:bodyPr/>
                    <a:lstStyle/>
                    <a:p>
                      <a:pPr lvl="0" algn="ctr">
                        <a:buNone/>
                      </a:pPr>
                      <a:endParaRPr lang="en-US" sz="1000" dirty="0"/>
                    </a:p>
                  </a:txBody>
                  <a:tcPr anchor="ctr"/>
                </a:tc>
                <a:extLst>
                  <a:ext uri="{0D108BD9-81ED-4DB2-BD59-A6C34878D82A}">
                    <a16:rowId xmlns:a16="http://schemas.microsoft.com/office/drawing/2014/main" val="4179834451"/>
                  </a:ext>
                </a:extLst>
              </a:tr>
              <a:tr h="674076">
                <a:tc>
                  <a:txBody>
                    <a:bodyPr/>
                    <a:lstStyle/>
                    <a:p>
                      <a:pPr lvl="0" algn="ctr">
                        <a:buNone/>
                      </a:pPr>
                      <a:r>
                        <a:rPr lang="en-US" sz="1000" u="none" strike="noStrike" noProof="0" dirty="0"/>
                        <a:t>Case Review Sessions</a:t>
                      </a:r>
                    </a:p>
                  </a:txBody>
                  <a:tcPr anchor="ctr"/>
                </a:tc>
                <a:tc>
                  <a:txBody>
                    <a:bodyPr/>
                    <a:lstStyle/>
                    <a:p>
                      <a:pPr lvl="0">
                        <a:buNone/>
                      </a:pPr>
                      <a:r>
                        <a:rPr lang="en-US" sz="1000" dirty="0"/>
                        <a:t>Incorporate role and quality of PHPs into new case review sessions. Interactive discussions to clarify purpose with practical examples</a:t>
                      </a:r>
                    </a:p>
                  </a:txBody>
                  <a:tcPr anchor="ctr"/>
                </a:tc>
                <a:tc>
                  <a:txBody>
                    <a:bodyPr/>
                    <a:lstStyle/>
                    <a:p>
                      <a:pPr marL="171450" lvl="0" indent="-171450">
                        <a:buFont typeface="Arial"/>
                        <a:buChar char="•"/>
                      </a:pPr>
                      <a:r>
                        <a:rPr lang="en-US" sz="1000" dirty="0"/>
                        <a:t>Case review sessions started</a:t>
                      </a:r>
                      <a:endParaRPr lang="en-US" dirty="0"/>
                    </a:p>
                    <a:p>
                      <a:pPr marL="171450" lvl="0" indent="-171450">
                        <a:buFont typeface="Arial"/>
                        <a:buChar char="•"/>
                      </a:pPr>
                      <a:r>
                        <a:rPr lang="en-US" sz="1000" dirty="0"/>
                        <a:t>PHPs/assessments incorporated</a:t>
                      </a:r>
                    </a:p>
                  </a:txBody>
                  <a:tcPr anchor="ctr"/>
                </a:tc>
                <a:tc>
                  <a:txBody>
                    <a:bodyPr/>
                    <a:lstStyle/>
                    <a:p>
                      <a:pPr lvl="0" algn="ctr">
                        <a:buNone/>
                      </a:pPr>
                      <a:endParaRPr lang="en-US" sz="1000" b="0" i="0" u="none" strike="noStrike" noProof="0" dirty="0">
                        <a:latin typeface="Museo Sans 500"/>
                      </a:endParaRPr>
                    </a:p>
                  </a:txBody>
                  <a:tcPr anchor="ctr"/>
                </a:tc>
                <a:extLst>
                  <a:ext uri="{0D108BD9-81ED-4DB2-BD59-A6C34878D82A}">
                    <a16:rowId xmlns:a16="http://schemas.microsoft.com/office/drawing/2014/main" val="554599859"/>
                  </a:ext>
                </a:extLst>
              </a:tr>
              <a:tr h="249115">
                <a:tc gridSpan="4">
                  <a:txBody>
                    <a:bodyPr/>
                    <a:lstStyle/>
                    <a:p>
                      <a:pPr algn="l"/>
                      <a:r>
                        <a:rPr lang="en-US" sz="1000" b="1" dirty="0"/>
                        <a:t>Set up customer feedback</a:t>
                      </a:r>
                    </a:p>
                  </a:txBody>
                  <a:tcPr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sz="1000" b="1">
                        <a:latin typeface="Museo Sans 500"/>
                      </a:endParaRPr>
                    </a:p>
                  </a:txBody>
                  <a:tcPr/>
                </a:tc>
                <a:extLst>
                  <a:ext uri="{0D108BD9-81ED-4DB2-BD59-A6C34878D82A}">
                    <a16:rowId xmlns:a16="http://schemas.microsoft.com/office/drawing/2014/main" val="3727335663"/>
                  </a:ext>
                </a:extLst>
              </a:tr>
              <a:tr h="370840">
                <a:tc>
                  <a:txBody>
                    <a:bodyPr/>
                    <a:lstStyle/>
                    <a:p>
                      <a:pPr algn="ctr"/>
                      <a:r>
                        <a:rPr lang="en-US" sz="1000" dirty="0"/>
                        <a:t>Customer Survey</a:t>
                      </a:r>
                    </a:p>
                  </a:txBody>
                  <a:tcPr anchor="ctr"/>
                </a:tc>
                <a:tc>
                  <a:txBody>
                    <a:bodyPr/>
                    <a:lstStyle/>
                    <a:p>
                      <a:pPr lvl="0">
                        <a:buNone/>
                      </a:pPr>
                      <a:r>
                        <a:rPr lang="en-US" sz="1000" dirty="0"/>
                        <a:t>Draft and review survey to start collecting customer feedback</a:t>
                      </a:r>
                      <a:endParaRPr lang="en-US" dirty="0"/>
                    </a:p>
                  </a:txBody>
                  <a:tcPr anchor="ctr"/>
                </a:tc>
                <a:tc>
                  <a:txBody>
                    <a:bodyPr/>
                    <a:lstStyle/>
                    <a:p>
                      <a:pPr marL="171450" lvl="0" indent="-171450">
                        <a:buFont typeface="Arial"/>
                        <a:buChar char="•"/>
                      </a:pPr>
                      <a:r>
                        <a:rPr lang="en-US" sz="1000" dirty="0"/>
                        <a:t>Draft survey</a:t>
                      </a:r>
                      <a:endParaRPr lang="en-US" dirty="0"/>
                    </a:p>
                    <a:p>
                      <a:pPr marL="171450" lvl="0" indent="-171450">
                        <a:buFont typeface="Arial"/>
                        <a:buChar char="•"/>
                      </a:pPr>
                      <a:r>
                        <a:rPr lang="en-US" sz="1000" dirty="0"/>
                        <a:t>Draft approach</a:t>
                      </a:r>
                      <a:endParaRPr lang="en-US" dirty="0"/>
                    </a:p>
                  </a:txBody>
                  <a:tcPr anchor="ctr"/>
                </a:tc>
                <a:tc>
                  <a:txBody>
                    <a:bodyPr/>
                    <a:lstStyle/>
                    <a:p>
                      <a:pPr lvl="0" algn="ctr">
                        <a:buNone/>
                      </a:pPr>
                      <a:endParaRPr lang="en-US" sz="1000" dirty="0"/>
                    </a:p>
                  </a:txBody>
                  <a:tcPr anchor="ctr"/>
                </a:tc>
                <a:extLst>
                  <a:ext uri="{0D108BD9-81ED-4DB2-BD59-A6C34878D82A}">
                    <a16:rowId xmlns:a16="http://schemas.microsoft.com/office/drawing/2014/main" val="1290611426"/>
                  </a:ext>
                </a:extLst>
              </a:tr>
              <a:tr h="249115">
                <a:tc gridSpan="4">
                  <a:txBody>
                    <a:bodyPr/>
                    <a:lstStyle/>
                    <a:p>
                      <a:pPr marL="0" indent="0" algn="l">
                        <a:buNone/>
                      </a:pPr>
                      <a:r>
                        <a:rPr lang="en-US" sz="1000" b="1" dirty="0"/>
                        <a:t>Framework for performance and support</a:t>
                      </a:r>
                    </a:p>
                  </a:txBody>
                  <a:tcPr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sz="1000" b="1">
                        <a:latin typeface="Museo Sans 500"/>
                      </a:endParaRPr>
                    </a:p>
                  </a:txBody>
                  <a:tcPr/>
                </a:tc>
                <a:extLst>
                  <a:ext uri="{0D108BD9-81ED-4DB2-BD59-A6C34878D82A}">
                    <a16:rowId xmlns:a16="http://schemas.microsoft.com/office/drawing/2014/main" val="2126907439"/>
                  </a:ext>
                </a:extLst>
              </a:tr>
              <a:tr h="370840">
                <a:tc>
                  <a:txBody>
                    <a:bodyPr/>
                    <a:lstStyle/>
                    <a:p>
                      <a:pPr lvl="0" algn="ctr">
                        <a:lnSpc>
                          <a:spcPct val="100000"/>
                        </a:lnSpc>
                        <a:spcBef>
                          <a:spcPts val="0"/>
                        </a:spcBef>
                        <a:spcAft>
                          <a:spcPts val="0"/>
                        </a:spcAft>
                        <a:buNone/>
                      </a:pPr>
                      <a:r>
                        <a:rPr lang="en-US" sz="1000" u="none" strike="noStrike" noProof="0" dirty="0"/>
                        <a:t>Competency Framework</a:t>
                      </a:r>
                    </a:p>
                  </a:txBody>
                  <a:tcPr anchor="ctr"/>
                </a:tc>
                <a:tc>
                  <a:txBody>
                    <a:bodyPr/>
                    <a:lstStyle/>
                    <a:p>
                      <a:pPr lvl="0">
                        <a:buNone/>
                      </a:pPr>
                      <a:r>
                        <a:rPr lang="en-US" sz="1000" u="none" strike="noStrike" noProof="0" dirty="0"/>
                        <a:t>Include staff confidence and performance with assessments/PHP in competency framework (in development). Could include self-assessment element</a:t>
                      </a:r>
                      <a:endParaRPr lang="en-US" dirty="0"/>
                    </a:p>
                  </a:txBody>
                  <a:tcPr anchor="ctr"/>
                </a:tc>
                <a:tc>
                  <a:txBody>
                    <a:bodyPr/>
                    <a:lstStyle/>
                    <a:p>
                      <a:pPr marL="171450" lvl="0" indent="-171450">
                        <a:buFont typeface="Arial"/>
                        <a:buChar char="•"/>
                      </a:pPr>
                      <a:r>
                        <a:rPr lang="en-US" sz="1000" dirty="0"/>
                        <a:t>Proposal for how to include within competency framework</a:t>
                      </a:r>
                      <a:endParaRPr lang="en-US" dirty="0"/>
                    </a:p>
                  </a:txBody>
                  <a:tcPr anchor="ctr"/>
                </a:tc>
                <a:tc>
                  <a:txBody>
                    <a:bodyPr/>
                    <a:lstStyle/>
                    <a:p>
                      <a:pPr lvl="0" algn="ctr">
                        <a:buNone/>
                      </a:pPr>
                      <a:endParaRPr lang="en-US" sz="1000" dirty="0"/>
                    </a:p>
                  </a:txBody>
                  <a:tcPr anchor="ctr"/>
                </a:tc>
                <a:extLst>
                  <a:ext uri="{0D108BD9-81ED-4DB2-BD59-A6C34878D82A}">
                    <a16:rowId xmlns:a16="http://schemas.microsoft.com/office/drawing/2014/main" val="460208367"/>
                  </a:ext>
                </a:extLst>
              </a:tr>
              <a:tr h="370839">
                <a:tc>
                  <a:txBody>
                    <a:bodyPr/>
                    <a:lstStyle/>
                    <a:p>
                      <a:pPr lvl="0" algn="ctr">
                        <a:lnSpc>
                          <a:spcPct val="100000"/>
                        </a:lnSpc>
                        <a:spcBef>
                          <a:spcPts val="0"/>
                        </a:spcBef>
                        <a:spcAft>
                          <a:spcPts val="0"/>
                        </a:spcAft>
                        <a:buNone/>
                      </a:pPr>
                      <a:r>
                        <a:rPr lang="en-US" sz="1000" u="none" strike="noStrike" noProof="0" dirty="0"/>
                        <a:t>Peer shadowing and support </a:t>
                      </a:r>
                    </a:p>
                  </a:txBody>
                  <a:tcPr anchor="ctr"/>
                </a:tc>
                <a:tc>
                  <a:txBody>
                    <a:bodyPr/>
                    <a:lstStyle/>
                    <a:p>
                      <a:pPr lvl="0">
                        <a:buNone/>
                      </a:pPr>
                      <a:r>
                        <a:rPr lang="en-US" sz="1000" u="none" strike="noStrike" noProof="0" dirty="0"/>
                        <a:t>Discuss with staff at next peer support groups how they want to </a:t>
                      </a:r>
                      <a:r>
                        <a:rPr lang="en-US" sz="1000" u="none" strike="noStrike" noProof="0" dirty="0" err="1"/>
                        <a:t>utilise</a:t>
                      </a:r>
                      <a:r>
                        <a:rPr lang="en-US" sz="1000" u="none" strike="noStrike" noProof="0" dirty="0"/>
                        <a:t> peer support to improve PHP consistency and quality. One idea we had was peer shadowing &amp; feedback</a:t>
                      </a:r>
                      <a:endParaRPr lang="en-US" sz="1000" dirty="0"/>
                    </a:p>
                  </a:txBody>
                  <a:tcPr anchor="ctr"/>
                </a:tc>
                <a:tc>
                  <a:txBody>
                    <a:bodyPr/>
                    <a:lstStyle/>
                    <a:p>
                      <a:pPr marL="171450" lvl="0" indent="-171450">
                        <a:buFont typeface="Arial"/>
                        <a:buChar char="•"/>
                      </a:pPr>
                      <a:r>
                        <a:rPr lang="en-US" sz="1000" dirty="0"/>
                        <a:t>Discussion at peer support session</a:t>
                      </a:r>
                      <a:endParaRPr lang="en-US" dirty="0"/>
                    </a:p>
                    <a:p>
                      <a:pPr marL="171450" lvl="0" indent="-171450">
                        <a:buFont typeface="Arial"/>
                        <a:buChar char="•"/>
                      </a:pPr>
                      <a:r>
                        <a:rPr lang="en-US" sz="1000" dirty="0"/>
                        <a:t>Officer ideas to take forward</a:t>
                      </a:r>
                      <a:endParaRPr lang="en-US" dirty="0"/>
                    </a:p>
                  </a:txBody>
                  <a:tcPr anchor="ctr"/>
                </a:tc>
                <a:tc>
                  <a:txBody>
                    <a:bodyPr/>
                    <a:lstStyle/>
                    <a:p>
                      <a:pPr lvl="0" algn="ctr">
                        <a:buNone/>
                      </a:pPr>
                      <a:endParaRPr lang="en-US" sz="1000" dirty="0"/>
                    </a:p>
                  </a:txBody>
                  <a:tcPr anchor="ctr"/>
                </a:tc>
                <a:extLst>
                  <a:ext uri="{0D108BD9-81ED-4DB2-BD59-A6C34878D82A}">
                    <a16:rowId xmlns:a16="http://schemas.microsoft.com/office/drawing/2014/main" val="324419439"/>
                  </a:ext>
                </a:extLst>
              </a:tr>
              <a:tr h="234461">
                <a:tc gridSpan="4">
                  <a:txBody>
                    <a:bodyPr/>
                    <a:lstStyle/>
                    <a:p>
                      <a:pPr marL="0" indent="0" algn="l">
                        <a:buNone/>
                      </a:pPr>
                      <a:r>
                        <a:rPr lang="en-US" sz="1000" b="1" dirty="0"/>
                        <a:t>Awareness and use of existing tools</a:t>
                      </a:r>
                    </a:p>
                  </a:txBody>
                  <a:tcPr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sz="1000" b="1">
                        <a:latin typeface="Museo Sans 500"/>
                      </a:endParaRPr>
                    </a:p>
                  </a:txBody>
                  <a:tcPr/>
                </a:tc>
                <a:extLst>
                  <a:ext uri="{0D108BD9-81ED-4DB2-BD59-A6C34878D82A}">
                    <a16:rowId xmlns:a16="http://schemas.microsoft.com/office/drawing/2014/main" val="2687734193"/>
                  </a:ext>
                </a:extLst>
              </a:tr>
              <a:tr h="370839">
                <a:tc>
                  <a:txBody>
                    <a:bodyPr/>
                    <a:lstStyle/>
                    <a:p>
                      <a:pPr lvl="0" algn="ctr">
                        <a:lnSpc>
                          <a:spcPct val="100000"/>
                        </a:lnSpc>
                        <a:spcBef>
                          <a:spcPts val="0"/>
                        </a:spcBef>
                        <a:spcAft>
                          <a:spcPts val="0"/>
                        </a:spcAft>
                        <a:buNone/>
                      </a:pPr>
                      <a:r>
                        <a:rPr lang="en-US" sz="1000" u="none" strike="noStrike" noProof="0" dirty="0"/>
                        <a:t>Interactive List</a:t>
                      </a:r>
                    </a:p>
                  </a:txBody>
                  <a:tcPr anchor="ctr"/>
                </a:tc>
                <a:tc>
                  <a:txBody>
                    <a:bodyPr/>
                    <a:lstStyle/>
                    <a:p>
                      <a:pPr lvl="0">
                        <a:buNone/>
                      </a:pPr>
                      <a:r>
                        <a:rPr lang="en-US" sz="1000" u="none" strike="noStrike" noProof="0" dirty="0"/>
                        <a:t>Provide interactive list of current tools available with embedded links and brief description</a:t>
                      </a:r>
                      <a:endParaRPr lang="en-US" sz="1000" dirty="0"/>
                    </a:p>
                  </a:txBody>
                  <a:tcPr anchor="ctr"/>
                </a:tc>
                <a:tc>
                  <a:txBody>
                    <a:bodyPr/>
                    <a:lstStyle/>
                    <a:p>
                      <a:pPr marL="171450" lvl="0" indent="-171450">
                        <a:buFont typeface="Arial"/>
                        <a:buChar char="•"/>
                      </a:pPr>
                      <a:r>
                        <a:rPr lang="en-US" sz="1000" dirty="0"/>
                        <a:t>Draft list</a:t>
                      </a:r>
                      <a:endParaRPr lang="en-US" dirty="0"/>
                    </a:p>
                  </a:txBody>
                  <a:tcPr anchor="ctr"/>
                </a:tc>
                <a:tc>
                  <a:txBody>
                    <a:bodyPr/>
                    <a:lstStyle/>
                    <a:p>
                      <a:pPr lvl="0" algn="ctr">
                        <a:buNone/>
                      </a:pPr>
                      <a:endParaRPr lang="en-US" sz="1000" dirty="0"/>
                    </a:p>
                  </a:txBody>
                  <a:tcPr anchor="ctr"/>
                </a:tc>
                <a:extLst>
                  <a:ext uri="{0D108BD9-81ED-4DB2-BD59-A6C34878D82A}">
                    <a16:rowId xmlns:a16="http://schemas.microsoft.com/office/drawing/2014/main" val="2846095262"/>
                  </a:ext>
                </a:extLst>
              </a:tr>
              <a:tr h="234461">
                <a:tc gridSpan="4">
                  <a:txBody>
                    <a:bodyPr/>
                    <a:lstStyle/>
                    <a:p>
                      <a:pPr marL="0" lvl="0" indent="0" algn="l">
                        <a:buNone/>
                      </a:pPr>
                      <a:r>
                        <a:rPr lang="en-US" sz="1000" b="1" dirty="0"/>
                        <a:t>Supporting activity</a:t>
                      </a:r>
                    </a:p>
                  </a:txBody>
                  <a:tcPr anchor="ctr">
                    <a:solidFill>
                      <a:schemeClr val="accent6"/>
                    </a:solidFill>
                  </a:tcPr>
                </a:tc>
                <a:tc hMerge="1">
                  <a:txBody>
                    <a:bodyPr/>
                    <a:lstStyle/>
                    <a:p>
                      <a:endParaRPr lang="en-US"/>
                    </a:p>
                  </a:txBody>
                  <a:tcPr/>
                </a:tc>
                <a:tc hMerge="1">
                  <a:txBody>
                    <a:bodyPr/>
                    <a:lstStyle/>
                    <a:p>
                      <a:endParaRPr lang="en-US"/>
                    </a:p>
                  </a:txBody>
                  <a:tcPr/>
                </a:tc>
                <a:tc hMerge="1">
                  <a:txBody>
                    <a:bodyPr/>
                    <a:lstStyle/>
                    <a:p>
                      <a:pPr lvl="0">
                        <a:buNone/>
                      </a:pPr>
                      <a:endParaRPr lang="en-US" sz="1000" b="1">
                        <a:latin typeface="Museo Sans 500"/>
                      </a:endParaRPr>
                    </a:p>
                  </a:txBody>
                  <a:tcPr/>
                </a:tc>
                <a:extLst>
                  <a:ext uri="{0D108BD9-81ED-4DB2-BD59-A6C34878D82A}">
                    <a16:rowId xmlns:a16="http://schemas.microsoft.com/office/drawing/2014/main" val="4234498834"/>
                  </a:ext>
                </a:extLst>
              </a:tr>
              <a:tr h="370838">
                <a:tc>
                  <a:txBody>
                    <a:bodyPr/>
                    <a:lstStyle/>
                    <a:p>
                      <a:pPr lvl="0" algn="ctr">
                        <a:buNone/>
                      </a:pPr>
                      <a:r>
                        <a:rPr lang="en-US" sz="1000" dirty="0"/>
                        <a:t>Baseline to measure progress</a:t>
                      </a:r>
                    </a:p>
                  </a:txBody>
                  <a:tcPr anchor="ctr"/>
                </a:tc>
                <a:tc>
                  <a:txBody>
                    <a:bodyPr/>
                    <a:lstStyle/>
                    <a:p>
                      <a:pPr lvl="0">
                        <a:buNone/>
                      </a:pPr>
                      <a:r>
                        <a:rPr lang="en-US" sz="1000" dirty="0"/>
                        <a:t>Use case file audit to provide a baseline to measure progress against and success of this project</a:t>
                      </a:r>
                      <a:endParaRPr lang="en-US" dirty="0"/>
                    </a:p>
                  </a:txBody>
                  <a:tcPr anchor="ctr"/>
                </a:tc>
                <a:tc>
                  <a:txBody>
                    <a:bodyPr/>
                    <a:lstStyle/>
                    <a:p>
                      <a:pPr marL="171450" lvl="0" indent="-171450">
                        <a:buFont typeface="Arial"/>
                        <a:buChar char="•"/>
                      </a:pPr>
                      <a:r>
                        <a:rPr lang="en-US" sz="1000" dirty="0"/>
                        <a:t>First round of case file audits complete</a:t>
                      </a:r>
                      <a:endParaRPr lang="en-US" dirty="0"/>
                    </a:p>
                  </a:txBody>
                  <a:tcPr anchor="ctr"/>
                </a:tc>
                <a:tc>
                  <a:txBody>
                    <a:bodyPr/>
                    <a:lstStyle/>
                    <a:p>
                      <a:pPr lvl="0" algn="ctr">
                        <a:buNone/>
                      </a:pPr>
                      <a:endParaRPr lang="en-US" sz="1000" dirty="0"/>
                    </a:p>
                  </a:txBody>
                  <a:tcPr anchor="ctr"/>
                </a:tc>
                <a:extLst>
                  <a:ext uri="{0D108BD9-81ED-4DB2-BD59-A6C34878D82A}">
                    <a16:rowId xmlns:a16="http://schemas.microsoft.com/office/drawing/2014/main" val="1047959869"/>
                  </a:ext>
                </a:extLst>
              </a:tr>
              <a:tr h="370838">
                <a:tc>
                  <a:txBody>
                    <a:bodyPr/>
                    <a:lstStyle/>
                    <a:p>
                      <a:pPr lvl="0" algn="ctr">
                        <a:buNone/>
                      </a:pPr>
                      <a:r>
                        <a:rPr lang="en-US" sz="1000" dirty="0"/>
                        <a:t>Validate user needs</a:t>
                      </a:r>
                    </a:p>
                  </a:txBody>
                  <a:tcPr anchor="ctr"/>
                </a:tc>
                <a:tc>
                  <a:txBody>
                    <a:bodyPr/>
                    <a:lstStyle/>
                    <a:p>
                      <a:pPr lvl="0">
                        <a:buNone/>
                      </a:pPr>
                      <a:r>
                        <a:rPr lang="en-US" sz="1000" dirty="0"/>
                        <a:t>Review the user needs drafted with officers to validate and amend as necessary</a:t>
                      </a:r>
                      <a:endParaRPr lang="en-US" dirty="0"/>
                    </a:p>
                  </a:txBody>
                  <a:tcPr anchor="ctr"/>
                </a:tc>
                <a:tc>
                  <a:txBody>
                    <a:bodyPr/>
                    <a:lstStyle/>
                    <a:p>
                      <a:pPr marL="171450" lvl="0" indent="-171450">
                        <a:buFont typeface="Arial"/>
                        <a:buChar char="•"/>
                      </a:pPr>
                      <a:r>
                        <a:rPr lang="en-US" sz="1000" dirty="0"/>
                        <a:t>Validated user needs</a:t>
                      </a:r>
                      <a:endParaRPr lang="en-US" dirty="0"/>
                    </a:p>
                  </a:txBody>
                  <a:tcPr anchor="ctr"/>
                </a:tc>
                <a:tc>
                  <a:txBody>
                    <a:bodyPr/>
                    <a:lstStyle/>
                    <a:p>
                      <a:pPr lvl="0" algn="ctr">
                        <a:buNone/>
                      </a:pPr>
                      <a:endParaRPr lang="en-US" sz="1000" dirty="0"/>
                    </a:p>
                  </a:txBody>
                  <a:tcPr anchor="ctr"/>
                </a:tc>
                <a:extLst>
                  <a:ext uri="{0D108BD9-81ED-4DB2-BD59-A6C34878D82A}">
                    <a16:rowId xmlns:a16="http://schemas.microsoft.com/office/drawing/2014/main" val="2048318798"/>
                  </a:ext>
                </a:extLst>
              </a:tr>
            </a:tbl>
          </a:graphicData>
        </a:graphic>
      </p:graphicFrame>
      <p:graphicFrame>
        <p:nvGraphicFramePr>
          <p:cNvPr id="10" name="Table 10">
            <a:extLst>
              <a:ext uri="{FF2B5EF4-FFF2-40B4-BE49-F238E27FC236}">
                <a16:creationId xmlns:a16="http://schemas.microsoft.com/office/drawing/2014/main" id="{8EE4D056-221F-4D39-9BFF-9E2F8B9F151F}"/>
              </a:ext>
            </a:extLst>
          </p:cNvPr>
          <p:cNvGraphicFramePr>
            <a:graphicFrameLocks noGrp="1"/>
          </p:cNvGraphicFramePr>
          <p:nvPr>
            <p:extLst>
              <p:ext uri="{D42A27DB-BD31-4B8C-83A1-F6EECF244321}">
                <p14:modId xmlns:p14="http://schemas.microsoft.com/office/powerpoint/2010/main" val="1216784300"/>
              </p:ext>
            </p:extLst>
          </p:nvPr>
        </p:nvGraphicFramePr>
        <p:xfrm>
          <a:off x="8655169" y="1006415"/>
          <a:ext cx="2967741" cy="2987989"/>
        </p:xfrm>
        <a:graphic>
          <a:graphicData uri="http://schemas.openxmlformats.org/drawingml/2006/table">
            <a:tbl>
              <a:tblPr firstRow="1" bandRow="1">
                <a:tableStyleId>{5940675A-B579-460E-94D1-54222C63F5DA}</a:tableStyleId>
              </a:tblPr>
              <a:tblGrid>
                <a:gridCol w="1480038">
                  <a:extLst>
                    <a:ext uri="{9D8B030D-6E8A-4147-A177-3AD203B41FA5}">
                      <a16:colId xmlns:a16="http://schemas.microsoft.com/office/drawing/2014/main" val="920913985"/>
                    </a:ext>
                  </a:extLst>
                </a:gridCol>
                <a:gridCol w="1487703">
                  <a:extLst>
                    <a:ext uri="{9D8B030D-6E8A-4147-A177-3AD203B41FA5}">
                      <a16:colId xmlns:a16="http://schemas.microsoft.com/office/drawing/2014/main" val="27631042"/>
                    </a:ext>
                  </a:extLst>
                </a:gridCol>
              </a:tblGrid>
              <a:tr h="234461">
                <a:tc gridSpan="2">
                  <a:txBody>
                    <a:bodyPr/>
                    <a:lstStyle/>
                    <a:p>
                      <a:r>
                        <a:rPr lang="en-US" sz="1000" b="1" dirty="0"/>
                        <a:t>Project resource/ capacity (July)</a:t>
                      </a:r>
                    </a:p>
                  </a:txBody>
                  <a:tcPr anchor="ctr">
                    <a:solidFill>
                      <a:schemeClr val="accent2"/>
                    </a:solidFill>
                  </a:tcPr>
                </a:tc>
                <a:tc hMerge="1">
                  <a:txBody>
                    <a:bodyPr/>
                    <a:lstStyle/>
                    <a:p>
                      <a:endParaRPr lang="en-US"/>
                    </a:p>
                  </a:txBody>
                  <a:tcPr marL="0" marR="0" marT="0" marB="0" anchor="ctr" horzOverflow="overflow"/>
                </a:tc>
                <a:extLst>
                  <a:ext uri="{0D108BD9-81ED-4DB2-BD59-A6C34878D82A}">
                    <a16:rowId xmlns:a16="http://schemas.microsoft.com/office/drawing/2014/main" val="3081977002"/>
                  </a:ext>
                </a:extLst>
              </a:tr>
              <a:tr h="234461">
                <a:tc>
                  <a:txBody>
                    <a:bodyPr/>
                    <a:lstStyle/>
                    <a:p>
                      <a:pPr lvl="0" algn="ctr">
                        <a:buNone/>
                      </a:pPr>
                      <a:r>
                        <a:rPr lang="en-US" sz="1000" b="1" dirty="0"/>
                        <a:t>Name</a:t>
                      </a:r>
                    </a:p>
                  </a:txBody>
                  <a:tcPr anchor="ctr">
                    <a:solidFill>
                      <a:schemeClr val="accent6"/>
                    </a:solidFill>
                  </a:tcPr>
                </a:tc>
                <a:tc>
                  <a:txBody>
                    <a:bodyPr/>
                    <a:lstStyle/>
                    <a:p>
                      <a:pPr lvl="0" algn="ctr">
                        <a:buNone/>
                      </a:pPr>
                      <a:r>
                        <a:rPr lang="en-US" sz="1000" b="1" dirty="0"/>
                        <a:t>Days</a:t>
                      </a:r>
                    </a:p>
                  </a:txBody>
                  <a:tcPr anchor="ctr">
                    <a:solidFill>
                      <a:schemeClr val="accent6"/>
                    </a:solidFill>
                  </a:tcPr>
                </a:tc>
                <a:extLst>
                  <a:ext uri="{0D108BD9-81ED-4DB2-BD59-A6C34878D82A}">
                    <a16:rowId xmlns:a16="http://schemas.microsoft.com/office/drawing/2014/main" val="988638235"/>
                  </a:ext>
                </a:extLst>
              </a:tr>
              <a:tr h="357187">
                <a:tc>
                  <a:txBody>
                    <a:bodyPr/>
                    <a:lstStyle/>
                    <a:p>
                      <a:pPr algn="ctr"/>
                      <a:endParaRPr lang="en-US" sz="1000"/>
                    </a:p>
                  </a:txBody>
                  <a:tcPr anchor="ctr"/>
                </a:tc>
                <a:tc>
                  <a:txBody>
                    <a:bodyPr/>
                    <a:lstStyle/>
                    <a:p>
                      <a:pPr algn="ctr"/>
                      <a:endParaRPr lang="en-US" sz="1000" dirty="0"/>
                    </a:p>
                  </a:txBody>
                  <a:tcPr anchor="ctr"/>
                </a:tc>
                <a:extLst>
                  <a:ext uri="{0D108BD9-81ED-4DB2-BD59-A6C34878D82A}">
                    <a16:rowId xmlns:a16="http://schemas.microsoft.com/office/drawing/2014/main" val="3041936638"/>
                  </a:ext>
                </a:extLst>
              </a:tr>
              <a:tr h="357187">
                <a:tc>
                  <a:txBody>
                    <a:bodyPr/>
                    <a:lstStyle/>
                    <a:p>
                      <a:pPr algn="ctr"/>
                      <a:endParaRPr lang="en-US" sz="1000" dirty="0"/>
                    </a:p>
                  </a:txBody>
                  <a:tcPr anchor="ctr"/>
                </a:tc>
                <a:tc>
                  <a:txBody>
                    <a:bodyPr/>
                    <a:lstStyle/>
                    <a:p>
                      <a:pPr algn="ctr"/>
                      <a:endParaRPr lang="en-US" sz="1000"/>
                    </a:p>
                  </a:txBody>
                  <a:tcPr anchor="ctr"/>
                </a:tc>
                <a:extLst>
                  <a:ext uri="{0D108BD9-81ED-4DB2-BD59-A6C34878D82A}">
                    <a16:rowId xmlns:a16="http://schemas.microsoft.com/office/drawing/2014/main" val="891741387"/>
                  </a:ext>
                </a:extLst>
              </a:tr>
              <a:tr h="357187">
                <a:tc>
                  <a:txBody>
                    <a:bodyPr/>
                    <a:lstStyle/>
                    <a:p>
                      <a:pPr algn="ctr"/>
                      <a:endParaRPr lang="en-US" sz="1000" dirty="0"/>
                    </a:p>
                  </a:txBody>
                  <a:tcPr anchor="ctr"/>
                </a:tc>
                <a:tc>
                  <a:txBody>
                    <a:bodyPr/>
                    <a:lstStyle/>
                    <a:p>
                      <a:pPr algn="ctr"/>
                      <a:endParaRPr lang="en-US" sz="1000"/>
                    </a:p>
                  </a:txBody>
                  <a:tcPr anchor="ctr"/>
                </a:tc>
                <a:extLst>
                  <a:ext uri="{0D108BD9-81ED-4DB2-BD59-A6C34878D82A}">
                    <a16:rowId xmlns:a16="http://schemas.microsoft.com/office/drawing/2014/main" val="851272001"/>
                  </a:ext>
                </a:extLst>
              </a:tr>
              <a:tr h="357187">
                <a:tc>
                  <a:txBody>
                    <a:bodyPr/>
                    <a:lstStyle/>
                    <a:p>
                      <a:pPr algn="ctr"/>
                      <a:endParaRPr lang="en-US" sz="1000" dirty="0"/>
                    </a:p>
                  </a:txBody>
                  <a:tcPr anchor="ctr"/>
                </a:tc>
                <a:tc>
                  <a:txBody>
                    <a:bodyPr/>
                    <a:lstStyle/>
                    <a:p>
                      <a:pPr algn="ctr"/>
                      <a:endParaRPr lang="en-US" sz="1000"/>
                    </a:p>
                  </a:txBody>
                  <a:tcPr anchor="ctr"/>
                </a:tc>
                <a:extLst>
                  <a:ext uri="{0D108BD9-81ED-4DB2-BD59-A6C34878D82A}">
                    <a16:rowId xmlns:a16="http://schemas.microsoft.com/office/drawing/2014/main" val="2419426621"/>
                  </a:ext>
                </a:extLst>
              </a:tr>
              <a:tr h="357187">
                <a:tc>
                  <a:txBody>
                    <a:bodyPr/>
                    <a:lstStyle/>
                    <a:p>
                      <a:pPr algn="ctr"/>
                      <a:endParaRPr lang="en-US" sz="1000" dirty="0"/>
                    </a:p>
                  </a:txBody>
                  <a:tcPr anchor="ctr"/>
                </a:tc>
                <a:tc>
                  <a:txBody>
                    <a:bodyPr/>
                    <a:lstStyle/>
                    <a:p>
                      <a:pPr algn="ctr"/>
                      <a:endParaRPr lang="en-US" sz="1000"/>
                    </a:p>
                  </a:txBody>
                  <a:tcPr anchor="ctr"/>
                </a:tc>
                <a:extLst>
                  <a:ext uri="{0D108BD9-81ED-4DB2-BD59-A6C34878D82A}">
                    <a16:rowId xmlns:a16="http://schemas.microsoft.com/office/drawing/2014/main" val="624797266"/>
                  </a:ext>
                </a:extLst>
              </a:tr>
              <a:tr h="357187">
                <a:tc>
                  <a:txBody>
                    <a:bodyPr/>
                    <a:lstStyle/>
                    <a:p>
                      <a:pPr algn="ctr"/>
                      <a:endParaRPr lang="en-US" sz="1000" dirty="0"/>
                    </a:p>
                  </a:txBody>
                  <a:tcPr anchor="ctr"/>
                </a:tc>
                <a:tc>
                  <a:txBody>
                    <a:bodyPr/>
                    <a:lstStyle/>
                    <a:p>
                      <a:pPr algn="ctr"/>
                      <a:endParaRPr lang="en-US" sz="1000"/>
                    </a:p>
                  </a:txBody>
                  <a:tcPr anchor="ctr"/>
                </a:tc>
                <a:extLst>
                  <a:ext uri="{0D108BD9-81ED-4DB2-BD59-A6C34878D82A}">
                    <a16:rowId xmlns:a16="http://schemas.microsoft.com/office/drawing/2014/main" val="148870792"/>
                  </a:ext>
                </a:extLst>
              </a:tr>
              <a:tr h="357187">
                <a:tc>
                  <a:txBody>
                    <a:bodyPr/>
                    <a:lstStyle/>
                    <a:p>
                      <a:pPr algn="ctr"/>
                      <a:endParaRPr lang="en-US" sz="1000" dirty="0"/>
                    </a:p>
                  </a:txBody>
                  <a:tcPr anchor="ctr"/>
                </a:tc>
                <a:tc>
                  <a:txBody>
                    <a:bodyPr/>
                    <a:lstStyle/>
                    <a:p>
                      <a:pPr algn="ctr"/>
                      <a:endParaRPr lang="en-US" sz="1000" dirty="0"/>
                    </a:p>
                  </a:txBody>
                  <a:tcPr anchor="ctr"/>
                </a:tc>
                <a:extLst>
                  <a:ext uri="{0D108BD9-81ED-4DB2-BD59-A6C34878D82A}">
                    <a16:rowId xmlns:a16="http://schemas.microsoft.com/office/drawing/2014/main" val="2874525328"/>
                  </a:ext>
                </a:extLst>
              </a:tr>
            </a:tbl>
          </a:graphicData>
        </a:graphic>
      </p:graphicFrame>
      <p:sp>
        <p:nvSpPr>
          <p:cNvPr id="2" name="TextBox 1">
            <a:extLst>
              <a:ext uri="{FF2B5EF4-FFF2-40B4-BE49-F238E27FC236}">
                <a16:creationId xmlns:a16="http://schemas.microsoft.com/office/drawing/2014/main" id="{738B0213-CF50-44F8-9259-572FE98306DD}"/>
              </a:ext>
            </a:extLst>
          </p:cNvPr>
          <p:cNvSpPr txBox="1"/>
          <p:nvPr/>
        </p:nvSpPr>
        <p:spPr>
          <a:xfrm rot="840000">
            <a:off x="4106174" y="1604513"/>
            <a:ext cx="2743200" cy="461665"/>
          </a:xfrm>
          <a:prstGeom prst="rect">
            <a:avLst/>
          </a:prstGeom>
          <a:solidFill>
            <a:srgbClr val="FFFF0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EXAMPLE</a:t>
            </a:r>
            <a:endParaRPr lang="en-US" sz="2400"/>
          </a:p>
        </p:txBody>
      </p:sp>
    </p:spTree>
    <p:extLst>
      <p:ext uri="{BB962C8B-B14F-4D97-AF65-F5344CB8AC3E}">
        <p14:creationId xmlns:p14="http://schemas.microsoft.com/office/powerpoint/2010/main" val="184990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77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Background</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2" name="TextBox 1">
            <a:extLst>
              <a:ext uri="{FF2B5EF4-FFF2-40B4-BE49-F238E27FC236}">
                <a16:creationId xmlns:a16="http://schemas.microsoft.com/office/drawing/2014/main" id="{7177EEA8-332B-4099-AD20-6C517B660719}"/>
              </a:ext>
            </a:extLst>
          </p:cNvPr>
          <p:cNvSpPr txBox="1"/>
          <p:nvPr/>
        </p:nvSpPr>
        <p:spPr>
          <a:xfrm>
            <a:off x="503207" y="1417607"/>
            <a:ext cx="10136038"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Arial"/>
              </a:rPr>
              <a:t>Why the work is being done</a:t>
            </a:r>
            <a:r>
              <a:rPr lang="en-US" sz="1200" dirty="0">
                <a:latin typeface="Arial"/>
                <a:cs typeface="Arial"/>
              </a:rPr>
              <a:t> </a:t>
            </a:r>
          </a:p>
          <a:p>
            <a:r>
              <a:rPr lang="en-GB" sz="1200" dirty="0">
                <a:latin typeface="Arial"/>
              </a:rPr>
              <a:t>Officers have been implementing the HRA for a year and a need has been identified for a guide/ toolkit to help with the assessment and development of personalised plans. This will provide guidance and prompts for officers to ensure consistency and support a common process to enable the development of better personalised plans. The toolkit could be structured around reason for approach, the sort of questions that should be asked during the assessment, suggested reasonable steps for inclusion in the plan and completed examples. This should not take away the creative role of officers but will provide a solid, consistent foundation to tailor things to individual clients accordingly. This guide/ toolkit would support and perhaps provide the interface for the current set-up in </a:t>
            </a:r>
            <a:r>
              <a:rPr lang="en-GB" sz="1200" dirty="0" err="1">
                <a:latin typeface="Arial"/>
              </a:rPr>
              <a:t>abritas</a:t>
            </a:r>
            <a:r>
              <a:rPr lang="en-GB" sz="1200" dirty="0">
                <a:latin typeface="Arial"/>
              </a:rPr>
              <a:t> and the directory of services that has been produced in </a:t>
            </a:r>
            <a:r>
              <a:rPr lang="en-GB" sz="1200" dirty="0" err="1">
                <a:latin typeface="Arial"/>
              </a:rPr>
              <a:t>sharepoint</a:t>
            </a:r>
            <a:r>
              <a:rPr lang="en-GB" sz="1200" dirty="0">
                <a:latin typeface="Arial"/>
              </a:rPr>
              <a:t>. Over time, the toolkit could help to identify gaps in the current provision or prevention and relief ‘offer’ available to officers.</a:t>
            </a:r>
            <a:endParaRPr lang="en-US" sz="1200" dirty="0">
              <a:latin typeface="Arial"/>
              <a:cs typeface="Arial"/>
            </a:endParaRPr>
          </a:p>
          <a:p>
            <a:endParaRPr lang="en-GB" sz="1200">
              <a:latin typeface="Arial"/>
            </a:endParaRPr>
          </a:p>
          <a:p>
            <a:r>
              <a:rPr lang="en-US" sz="1200" b="1" dirty="0">
                <a:latin typeface="Arial"/>
              </a:rPr>
              <a:t>Problem to be solved</a:t>
            </a:r>
            <a:r>
              <a:rPr lang="en-US" sz="1200" dirty="0">
                <a:latin typeface="Arial"/>
                <a:cs typeface="Arial"/>
              </a:rPr>
              <a:t> </a:t>
            </a:r>
          </a:p>
          <a:p>
            <a:r>
              <a:rPr lang="en" sz="1200" dirty="0">
                <a:latin typeface="Arial"/>
              </a:rPr>
              <a:t>How might we design a toolkit to support the development of better </a:t>
            </a:r>
            <a:r>
              <a:rPr lang="en" sz="1200" dirty="0" err="1">
                <a:latin typeface="Arial"/>
              </a:rPr>
              <a:t>personalised</a:t>
            </a:r>
            <a:r>
              <a:rPr lang="en" sz="1200" dirty="0">
                <a:latin typeface="Arial"/>
              </a:rPr>
              <a:t> plans and improve consistency amongst housing officers?</a:t>
            </a:r>
            <a:r>
              <a:rPr lang="en-US" sz="1200" dirty="0">
                <a:latin typeface="Arial"/>
                <a:cs typeface="Arial"/>
              </a:rPr>
              <a:t> </a:t>
            </a:r>
            <a:endParaRPr lang="en-US" dirty="0"/>
          </a:p>
          <a:p>
            <a:endParaRPr lang="en-US" sz="1200">
              <a:latin typeface="Arial"/>
              <a:cs typeface="Arial"/>
            </a:endParaRPr>
          </a:p>
          <a:p>
            <a:r>
              <a:rPr lang="en-US" sz="1200" b="1" dirty="0">
                <a:latin typeface="Arial"/>
              </a:rPr>
              <a:t>Who the users are and what they need to do</a:t>
            </a:r>
            <a:r>
              <a:rPr lang="en-US" sz="1200" dirty="0">
                <a:latin typeface="Arial"/>
                <a:cs typeface="Arial"/>
              </a:rPr>
              <a:t> </a:t>
            </a:r>
          </a:p>
          <a:p>
            <a:r>
              <a:rPr lang="en" sz="1200" dirty="0">
                <a:latin typeface="Arial"/>
              </a:rPr>
              <a:t>Users are any officers in the service involved in assessing customers and developing </a:t>
            </a:r>
            <a:r>
              <a:rPr lang="en" sz="1200" dirty="0" err="1">
                <a:latin typeface="Arial"/>
              </a:rPr>
              <a:t>personalised</a:t>
            </a:r>
            <a:r>
              <a:rPr lang="en" sz="1200" dirty="0">
                <a:latin typeface="Arial"/>
              </a:rPr>
              <a:t> plans as required by s.189A of the HRA</a:t>
            </a:r>
            <a:endParaRPr lang="en-US" sz="1200" dirty="0">
              <a:latin typeface="Arial"/>
              <a:cs typeface="Arial"/>
            </a:endParaRPr>
          </a:p>
          <a:p>
            <a:endParaRPr lang="en-US" sz="1200">
              <a:latin typeface="Arial"/>
              <a:cs typeface="Arial"/>
            </a:endParaRPr>
          </a:p>
          <a:p>
            <a:r>
              <a:rPr lang="en-US" sz="1200" b="1" dirty="0">
                <a:latin typeface="Arial"/>
              </a:rPr>
              <a:t>Any work that’s already been done</a:t>
            </a:r>
            <a:r>
              <a:rPr lang="en-US" sz="1200" dirty="0">
                <a:latin typeface="Arial"/>
                <a:cs typeface="Arial"/>
              </a:rPr>
              <a:t> </a:t>
            </a:r>
          </a:p>
        </p:txBody>
      </p:sp>
    </p:spTree>
    <p:extLst>
      <p:ext uri="{BB962C8B-B14F-4D97-AF65-F5344CB8AC3E}">
        <p14:creationId xmlns:p14="http://schemas.microsoft.com/office/powerpoint/2010/main" val="261192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t>Approach &amp; methodology: user-centred design and agile</a:t>
            </a:r>
          </a:p>
        </p:txBody>
      </p:sp>
      <p:pic>
        <p:nvPicPr>
          <p:cNvPr id="6" name="Picture 6" descr="A close up of a logo&#10;&#10;Description generated with very high confidence">
            <a:extLst>
              <a:ext uri="{FF2B5EF4-FFF2-40B4-BE49-F238E27FC236}">
                <a16:creationId xmlns:a16="http://schemas.microsoft.com/office/drawing/2014/main" id="{00D31C0E-0A9E-4F5D-90F9-DC2E85408FA7}"/>
              </a:ext>
            </a:extLst>
          </p:cNvPr>
          <p:cNvPicPr>
            <a:picLocks noChangeAspect="1"/>
          </p:cNvPicPr>
          <p:nvPr/>
        </p:nvPicPr>
        <p:blipFill>
          <a:blip r:embed="rId2"/>
          <a:stretch>
            <a:fillRect/>
          </a:stretch>
        </p:blipFill>
        <p:spPr>
          <a:xfrm>
            <a:off x="2770519" y="1741097"/>
            <a:ext cx="529089" cy="514712"/>
          </a:xfrm>
          <a:prstGeom prst="rect">
            <a:avLst/>
          </a:prstGeom>
        </p:spPr>
      </p:pic>
      <p:pic>
        <p:nvPicPr>
          <p:cNvPr id="8" name="Picture 8" descr="A close up of a logo&#10;&#10;Description generated with very high confidence">
            <a:extLst>
              <a:ext uri="{FF2B5EF4-FFF2-40B4-BE49-F238E27FC236}">
                <a16:creationId xmlns:a16="http://schemas.microsoft.com/office/drawing/2014/main" id="{75ABF16E-6BE6-4F72-A106-01486C08F498}"/>
              </a:ext>
            </a:extLst>
          </p:cNvPr>
          <p:cNvPicPr>
            <a:picLocks noChangeAspect="1"/>
          </p:cNvPicPr>
          <p:nvPr/>
        </p:nvPicPr>
        <p:blipFill>
          <a:blip r:embed="rId3"/>
          <a:stretch>
            <a:fillRect/>
          </a:stretch>
        </p:blipFill>
        <p:spPr>
          <a:xfrm>
            <a:off x="5659108" y="1607568"/>
            <a:ext cx="637997" cy="652374"/>
          </a:xfrm>
          <a:prstGeom prst="rect">
            <a:avLst/>
          </a:prstGeom>
        </p:spPr>
      </p:pic>
      <p:pic>
        <p:nvPicPr>
          <p:cNvPr id="10" name="Picture 10" descr="A close up of a logo&#10;&#10;Description generated with very high confidence">
            <a:extLst>
              <a:ext uri="{FF2B5EF4-FFF2-40B4-BE49-F238E27FC236}">
                <a16:creationId xmlns:a16="http://schemas.microsoft.com/office/drawing/2014/main" id="{EB30581D-AD4E-4F3C-A815-43CA979847D1}"/>
              </a:ext>
            </a:extLst>
          </p:cNvPr>
          <p:cNvPicPr>
            <a:picLocks noChangeAspect="1"/>
          </p:cNvPicPr>
          <p:nvPr/>
        </p:nvPicPr>
        <p:blipFill>
          <a:blip r:embed="rId4"/>
          <a:stretch>
            <a:fillRect/>
          </a:stretch>
        </p:blipFill>
        <p:spPr>
          <a:xfrm>
            <a:off x="8061925" y="1607569"/>
            <a:ext cx="666751" cy="666751"/>
          </a:xfrm>
          <a:prstGeom prst="rect">
            <a:avLst/>
          </a:prstGeom>
        </p:spPr>
      </p:pic>
      <p:pic>
        <p:nvPicPr>
          <p:cNvPr id="12" name="Picture 12" descr="A close up of a logo&#10;&#10;Description generated with very high confidence">
            <a:extLst>
              <a:ext uri="{FF2B5EF4-FFF2-40B4-BE49-F238E27FC236}">
                <a16:creationId xmlns:a16="http://schemas.microsoft.com/office/drawing/2014/main" id="{1A033F53-9E4E-4670-BC9D-98B878286EF1}"/>
              </a:ext>
            </a:extLst>
          </p:cNvPr>
          <p:cNvPicPr>
            <a:picLocks noChangeAspect="1"/>
          </p:cNvPicPr>
          <p:nvPr/>
        </p:nvPicPr>
        <p:blipFill>
          <a:blip r:embed="rId5"/>
          <a:stretch>
            <a:fillRect/>
          </a:stretch>
        </p:blipFill>
        <p:spPr>
          <a:xfrm>
            <a:off x="10444971" y="1697966"/>
            <a:ext cx="672861" cy="600975"/>
          </a:xfrm>
          <a:prstGeom prst="rect">
            <a:avLst/>
          </a:prstGeom>
        </p:spPr>
      </p:pic>
      <p:sp>
        <p:nvSpPr>
          <p:cNvPr id="15" name="Text Placeholder 4">
            <a:extLst>
              <a:ext uri="{FF2B5EF4-FFF2-40B4-BE49-F238E27FC236}">
                <a16:creationId xmlns:a16="http://schemas.microsoft.com/office/drawing/2014/main" id="{6D09A788-2D3D-45D3-B370-46A2A88BCA53}"/>
              </a:ext>
            </a:extLst>
          </p:cNvPr>
          <p:cNvSpPr txBox="1">
            <a:spLocks/>
          </p:cNvSpPr>
          <p:nvPr/>
        </p:nvSpPr>
        <p:spPr>
          <a:xfrm>
            <a:off x="1978638" y="2266385"/>
            <a:ext cx="1748790"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1200"/>
              </a:spcAft>
            </a:pPr>
            <a:r>
              <a:rPr lang="en-GB" sz="1400" b="1"/>
              <a:t>Discovery</a:t>
            </a:r>
            <a:endParaRPr lang="en-US"/>
          </a:p>
        </p:txBody>
      </p:sp>
      <p:sp>
        <p:nvSpPr>
          <p:cNvPr id="16" name="Text Placeholder 4">
            <a:extLst>
              <a:ext uri="{FF2B5EF4-FFF2-40B4-BE49-F238E27FC236}">
                <a16:creationId xmlns:a16="http://schemas.microsoft.com/office/drawing/2014/main" id="{56AA9791-B308-4CF0-AE83-D580977B7CD8}"/>
              </a:ext>
            </a:extLst>
          </p:cNvPr>
          <p:cNvSpPr txBox="1">
            <a:spLocks/>
          </p:cNvSpPr>
          <p:nvPr/>
        </p:nvSpPr>
        <p:spPr>
          <a:xfrm>
            <a:off x="4885739" y="2266384"/>
            <a:ext cx="1748790"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GB" sz="1400" b="1"/>
              <a:t>Ideation</a:t>
            </a:r>
            <a:endParaRPr lang="en-US"/>
          </a:p>
        </p:txBody>
      </p:sp>
      <p:sp>
        <p:nvSpPr>
          <p:cNvPr id="17" name="Text Placeholder 4">
            <a:extLst>
              <a:ext uri="{FF2B5EF4-FFF2-40B4-BE49-F238E27FC236}">
                <a16:creationId xmlns:a16="http://schemas.microsoft.com/office/drawing/2014/main" id="{36341972-97A3-4076-AF15-35C5869278C5}"/>
              </a:ext>
            </a:extLst>
          </p:cNvPr>
          <p:cNvSpPr txBox="1">
            <a:spLocks/>
          </p:cNvSpPr>
          <p:nvPr/>
        </p:nvSpPr>
        <p:spPr>
          <a:xfrm>
            <a:off x="7317310" y="2266383"/>
            <a:ext cx="1748790"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GB" sz="1400" b="1"/>
              <a:t>Prototyping</a:t>
            </a:r>
          </a:p>
        </p:txBody>
      </p:sp>
      <p:sp>
        <p:nvSpPr>
          <p:cNvPr id="18" name="Text Placeholder 4">
            <a:extLst>
              <a:ext uri="{FF2B5EF4-FFF2-40B4-BE49-F238E27FC236}">
                <a16:creationId xmlns:a16="http://schemas.microsoft.com/office/drawing/2014/main" id="{5E0881A1-1C4A-43D1-A923-3AF7075936E1}"/>
              </a:ext>
            </a:extLst>
          </p:cNvPr>
          <p:cNvSpPr txBox="1">
            <a:spLocks/>
          </p:cNvSpPr>
          <p:nvPr/>
        </p:nvSpPr>
        <p:spPr>
          <a:xfrm>
            <a:off x="9370396" y="2295137"/>
            <a:ext cx="2410148" cy="566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GB" sz="1400" b="1"/>
              <a:t>Implementation</a:t>
            </a:r>
            <a:endParaRPr lang="en-US"/>
          </a:p>
        </p:txBody>
      </p:sp>
      <p:sp>
        <p:nvSpPr>
          <p:cNvPr id="19" name="TextBox 18">
            <a:extLst>
              <a:ext uri="{FF2B5EF4-FFF2-40B4-BE49-F238E27FC236}">
                <a16:creationId xmlns:a16="http://schemas.microsoft.com/office/drawing/2014/main" id="{4EFC4850-FBBD-410D-8F0A-6A25B41D92DD}"/>
              </a:ext>
            </a:extLst>
          </p:cNvPr>
          <p:cNvSpPr txBox="1"/>
          <p:nvPr/>
        </p:nvSpPr>
        <p:spPr>
          <a:xfrm>
            <a:off x="80513" y="2143664"/>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Phases (iterative)</a:t>
            </a:r>
          </a:p>
        </p:txBody>
      </p:sp>
      <p:sp>
        <p:nvSpPr>
          <p:cNvPr id="20" name="TextBox 19">
            <a:extLst>
              <a:ext uri="{FF2B5EF4-FFF2-40B4-BE49-F238E27FC236}">
                <a16:creationId xmlns:a16="http://schemas.microsoft.com/office/drawing/2014/main" id="{7437ED98-AE0B-42F0-8D2C-A4A22733D0DE}"/>
              </a:ext>
            </a:extLst>
          </p:cNvPr>
          <p:cNvSpPr txBox="1"/>
          <p:nvPr/>
        </p:nvSpPr>
        <p:spPr>
          <a:xfrm>
            <a:off x="80513" y="3434032"/>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i="1"/>
              <a:t>Description</a:t>
            </a:r>
            <a:endParaRPr lang="en-US"/>
          </a:p>
        </p:txBody>
      </p:sp>
      <p:sp>
        <p:nvSpPr>
          <p:cNvPr id="21" name="TextBox 20">
            <a:extLst>
              <a:ext uri="{FF2B5EF4-FFF2-40B4-BE49-F238E27FC236}">
                <a16:creationId xmlns:a16="http://schemas.microsoft.com/office/drawing/2014/main" id="{F1097E1F-5FF3-4860-B54A-D6E810E4FC09}"/>
              </a:ext>
            </a:extLst>
          </p:cNvPr>
          <p:cNvSpPr txBox="1"/>
          <p:nvPr/>
        </p:nvSpPr>
        <p:spPr>
          <a:xfrm>
            <a:off x="80512" y="4756928"/>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Tools/ Outputs</a:t>
            </a:r>
          </a:p>
        </p:txBody>
      </p:sp>
      <p:sp>
        <p:nvSpPr>
          <p:cNvPr id="22" name="TextBox 21">
            <a:extLst>
              <a:ext uri="{FF2B5EF4-FFF2-40B4-BE49-F238E27FC236}">
                <a16:creationId xmlns:a16="http://schemas.microsoft.com/office/drawing/2014/main" id="{D4BE455A-C976-439A-A905-333A3D281DF6}"/>
              </a:ext>
            </a:extLst>
          </p:cNvPr>
          <p:cNvSpPr txBox="1"/>
          <p:nvPr/>
        </p:nvSpPr>
        <p:spPr>
          <a:xfrm>
            <a:off x="80512" y="6169324"/>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Outcomes</a:t>
            </a:r>
          </a:p>
        </p:txBody>
      </p:sp>
      <p:sp>
        <p:nvSpPr>
          <p:cNvPr id="23" name="TextBox 22">
            <a:extLst>
              <a:ext uri="{FF2B5EF4-FFF2-40B4-BE49-F238E27FC236}">
                <a16:creationId xmlns:a16="http://schemas.microsoft.com/office/drawing/2014/main" id="{B47EAC2B-6926-48E2-B7BF-106B4AE0B3E3}"/>
              </a:ext>
            </a:extLst>
          </p:cNvPr>
          <p:cNvSpPr txBox="1"/>
          <p:nvPr/>
        </p:nvSpPr>
        <p:spPr>
          <a:xfrm>
            <a:off x="1806335" y="3100657"/>
            <a:ext cx="2743200" cy="11695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Research to explore and better understand the problem. Build empathy and understanding of users, their needs and aspirations. Seek inspiration from others. </a:t>
            </a:r>
            <a:r>
              <a:rPr lang="en-US" sz="1000" err="1"/>
              <a:t>Synthesise</a:t>
            </a:r>
            <a:r>
              <a:rPr lang="en-US" sz="1000"/>
              <a:t> research into meaningful and actionable insights, identifying opportunities for design and improvement.</a:t>
            </a:r>
            <a:endParaRPr lang="en-US"/>
          </a:p>
        </p:txBody>
      </p:sp>
      <p:sp>
        <p:nvSpPr>
          <p:cNvPr id="24" name="TextBox 23">
            <a:extLst>
              <a:ext uri="{FF2B5EF4-FFF2-40B4-BE49-F238E27FC236}">
                <a16:creationId xmlns:a16="http://schemas.microsoft.com/office/drawing/2014/main" id="{0E8AA834-61F5-4ED0-B2E8-354069ABD077}"/>
              </a:ext>
            </a:extLst>
          </p:cNvPr>
          <p:cNvSpPr txBox="1"/>
          <p:nvPr/>
        </p:nvSpPr>
        <p:spPr>
          <a:xfrm>
            <a:off x="1777760" y="4491307"/>
            <a:ext cx="2743200" cy="11695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t>Business case or benefits case</a:t>
            </a:r>
            <a:endParaRPr lang="en-US"/>
          </a:p>
          <a:p>
            <a:pPr marL="171450" indent="-171450">
              <a:buFont typeface="Arial" panose="020B0604020202020204" pitchFamily="34" charset="0"/>
              <a:buChar char="•"/>
            </a:pPr>
            <a:r>
              <a:rPr lang="en-US" sz="1000"/>
              <a:t>User research report (qualitative, ethnography)</a:t>
            </a:r>
            <a:endParaRPr lang="en-US"/>
          </a:p>
          <a:p>
            <a:pPr marL="171450" indent="-171450">
              <a:buFont typeface="Arial" panose="020B0604020202020204" pitchFamily="34" charset="0"/>
              <a:buChar char="•"/>
            </a:pPr>
            <a:r>
              <a:rPr lang="en-US" sz="1000"/>
              <a:t>Secondary research</a:t>
            </a:r>
          </a:p>
          <a:p>
            <a:pPr marL="171450" indent="-171450">
              <a:buFont typeface="Arial" panose="020B0604020202020204" pitchFamily="34" charset="0"/>
              <a:buChar char="•"/>
            </a:pPr>
            <a:r>
              <a:rPr lang="en-US" sz="1000"/>
              <a:t>User Journey and/ or Experience Maps</a:t>
            </a:r>
          </a:p>
          <a:p>
            <a:pPr marL="171450" indent="-171450">
              <a:buFont typeface="Arial" panose="020B0604020202020204" pitchFamily="34" charset="0"/>
              <a:buChar char="•"/>
            </a:pPr>
            <a:r>
              <a:rPr lang="en-US" sz="1000"/>
              <a:t>Service Blueprints</a:t>
            </a:r>
          </a:p>
          <a:p>
            <a:pPr marL="171450" indent="-171450">
              <a:buFont typeface="Arial" panose="020B0604020202020204" pitchFamily="34" charset="0"/>
              <a:buChar char="•"/>
            </a:pPr>
            <a:r>
              <a:rPr lang="en-US" sz="1000"/>
              <a:t>Insights &amp; Design Opportunities</a:t>
            </a:r>
          </a:p>
        </p:txBody>
      </p:sp>
      <p:sp>
        <p:nvSpPr>
          <p:cNvPr id="25" name="TextBox 24">
            <a:extLst>
              <a:ext uri="{FF2B5EF4-FFF2-40B4-BE49-F238E27FC236}">
                <a16:creationId xmlns:a16="http://schemas.microsoft.com/office/drawing/2014/main" id="{DCA12D27-C0BB-4174-8D49-5547A4EDFA66}"/>
              </a:ext>
            </a:extLst>
          </p:cNvPr>
          <p:cNvSpPr txBox="1"/>
          <p:nvPr/>
        </p:nvSpPr>
        <p:spPr>
          <a:xfrm>
            <a:off x="1777760" y="5996975"/>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000"/>
              <a:t>Shared understanding of problem</a:t>
            </a:r>
          </a:p>
          <a:p>
            <a:pPr marL="171450" indent="-171450">
              <a:buFont typeface="Arial"/>
              <a:buChar char="•"/>
            </a:pPr>
            <a:r>
              <a:rPr lang="en-US" sz="1000"/>
              <a:t>Frame design opportunities</a:t>
            </a:r>
            <a:endParaRPr lang="en-US"/>
          </a:p>
          <a:p>
            <a:pPr marL="171450" indent="-171450">
              <a:buFont typeface="Arial"/>
              <a:buChar char="•"/>
            </a:pPr>
            <a:r>
              <a:rPr lang="en-US" sz="1000"/>
              <a:t>Understand user types and needs</a:t>
            </a:r>
            <a:endParaRPr lang="en-US"/>
          </a:p>
          <a:p>
            <a:pPr marL="171450" indent="-171450">
              <a:buFont typeface="Arial"/>
              <a:buChar char="•"/>
            </a:pPr>
            <a:r>
              <a:rPr lang="en-US" sz="1000"/>
              <a:t>Understand user experience today</a:t>
            </a:r>
            <a:endParaRPr lang="en-US"/>
          </a:p>
        </p:txBody>
      </p:sp>
      <p:sp>
        <p:nvSpPr>
          <p:cNvPr id="26" name="TextBox 25">
            <a:extLst>
              <a:ext uri="{FF2B5EF4-FFF2-40B4-BE49-F238E27FC236}">
                <a16:creationId xmlns:a16="http://schemas.microsoft.com/office/drawing/2014/main" id="{35824E07-1821-4A91-9A43-D20DD1F75CD6}"/>
              </a:ext>
            </a:extLst>
          </p:cNvPr>
          <p:cNvSpPr txBox="1"/>
          <p:nvPr/>
        </p:nvSpPr>
        <p:spPr>
          <a:xfrm>
            <a:off x="4873026" y="3091131"/>
            <a:ext cx="2247900" cy="11695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Brainstorm solutions to opportunities identified. Identify whether to re-use existing practice ideas or develop something new. Select most promising ideas and develop into concepts to take forward</a:t>
            </a:r>
            <a:endParaRPr lang="en-US"/>
          </a:p>
        </p:txBody>
      </p:sp>
      <p:sp>
        <p:nvSpPr>
          <p:cNvPr id="27" name="TextBox 26">
            <a:extLst>
              <a:ext uri="{FF2B5EF4-FFF2-40B4-BE49-F238E27FC236}">
                <a16:creationId xmlns:a16="http://schemas.microsoft.com/office/drawing/2014/main" id="{70F0E1DD-0F2B-4A91-A316-EC61736EC6CD}"/>
              </a:ext>
            </a:extLst>
          </p:cNvPr>
          <p:cNvSpPr txBox="1"/>
          <p:nvPr/>
        </p:nvSpPr>
        <p:spPr>
          <a:xfrm>
            <a:off x="4933950" y="6039209"/>
            <a:ext cx="2190750"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t>Identified solutions</a:t>
            </a:r>
            <a:endParaRPr lang="en-US"/>
          </a:p>
          <a:p>
            <a:pPr marL="171450" indent="-171450">
              <a:buFont typeface="Arial" panose="020B0604020202020204" pitchFamily="34" charset="0"/>
              <a:buChar char="•"/>
            </a:pPr>
            <a:r>
              <a:rPr lang="en-US" sz="1000"/>
              <a:t>Key concepts to take forward to next phase</a:t>
            </a:r>
            <a:endParaRPr lang="en-US"/>
          </a:p>
        </p:txBody>
      </p:sp>
      <p:sp>
        <p:nvSpPr>
          <p:cNvPr id="28" name="TextBox 27">
            <a:extLst>
              <a:ext uri="{FF2B5EF4-FFF2-40B4-BE49-F238E27FC236}">
                <a16:creationId xmlns:a16="http://schemas.microsoft.com/office/drawing/2014/main" id="{6FA2BD95-471A-471F-9D53-E0CEFF8291A8}"/>
              </a:ext>
            </a:extLst>
          </p:cNvPr>
          <p:cNvSpPr txBox="1"/>
          <p:nvPr/>
        </p:nvSpPr>
        <p:spPr>
          <a:xfrm>
            <a:off x="7332273" y="2990669"/>
            <a:ext cx="2286000"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Develop rough and working prototypes of selected concepts. Share and get feedback early to test hypotheses, assumptions, risks and key elements of the idea. Integrate feedback and keep iterating. Define a 'minimum viable solution' that meets key user needs</a:t>
            </a:r>
          </a:p>
        </p:txBody>
      </p:sp>
      <p:sp>
        <p:nvSpPr>
          <p:cNvPr id="2" name="TextBox 1">
            <a:extLst>
              <a:ext uri="{FF2B5EF4-FFF2-40B4-BE49-F238E27FC236}">
                <a16:creationId xmlns:a16="http://schemas.microsoft.com/office/drawing/2014/main" id="{1B870DE0-7146-46D9-A163-DFC532B21BC5}"/>
              </a:ext>
            </a:extLst>
          </p:cNvPr>
          <p:cNvSpPr txBox="1"/>
          <p:nvPr/>
        </p:nvSpPr>
        <p:spPr>
          <a:xfrm>
            <a:off x="7251939" y="5803421"/>
            <a:ext cx="2696295"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t>Tested assumptions with real users and iterated designs accordingly before committing further resources </a:t>
            </a:r>
            <a:endParaRPr lang="en-US"/>
          </a:p>
          <a:p>
            <a:pPr marL="171450" indent="-171450">
              <a:buFont typeface="Arial" panose="020B0604020202020204" pitchFamily="34" charset="0"/>
              <a:buChar char="•"/>
            </a:pPr>
            <a:r>
              <a:rPr lang="en-US" sz="1000"/>
              <a:t>Identified biggest risks and reduced this</a:t>
            </a:r>
            <a:endParaRPr lang="en-US"/>
          </a:p>
          <a:p>
            <a:pPr marL="171450" indent="-171450">
              <a:buFont typeface="Arial" panose="020B0604020202020204" pitchFamily="34" charset="0"/>
              <a:buChar char="•"/>
            </a:pPr>
            <a:r>
              <a:rPr lang="en-US" sz="1000"/>
              <a:t>Identified what's most important</a:t>
            </a:r>
            <a:endParaRPr lang="en-US"/>
          </a:p>
          <a:p>
            <a:pPr marL="171450" indent="-171450">
              <a:buFont typeface="Arial" panose="020B0604020202020204" pitchFamily="34" charset="0"/>
              <a:buChar char="•"/>
            </a:pPr>
            <a:endParaRPr lang="en-US" sz="1000"/>
          </a:p>
        </p:txBody>
      </p:sp>
      <p:sp>
        <p:nvSpPr>
          <p:cNvPr id="4" name="TextBox 3">
            <a:extLst>
              <a:ext uri="{FF2B5EF4-FFF2-40B4-BE49-F238E27FC236}">
                <a16:creationId xmlns:a16="http://schemas.microsoft.com/office/drawing/2014/main" id="{170D3B28-D601-424E-8921-8A17397ECDD9}"/>
              </a:ext>
            </a:extLst>
          </p:cNvPr>
          <p:cNvSpPr txBox="1"/>
          <p:nvPr/>
        </p:nvSpPr>
        <p:spPr>
          <a:xfrm>
            <a:off x="10126872" y="5799287"/>
            <a:ext cx="1969699"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t>Product/ service that works for users and meets </a:t>
            </a:r>
            <a:r>
              <a:rPr lang="en-US" sz="1000" err="1"/>
              <a:t>prioritised</a:t>
            </a:r>
            <a:r>
              <a:rPr lang="en-US" sz="1000"/>
              <a:t> needs</a:t>
            </a:r>
            <a:endParaRPr lang="en-US"/>
          </a:p>
          <a:p>
            <a:pPr marL="171450" indent="-171450">
              <a:buFont typeface="Arial" panose="020B0604020202020204" pitchFamily="34" charset="0"/>
              <a:buChar char="•"/>
            </a:pPr>
            <a:r>
              <a:rPr lang="en-US" sz="1000"/>
              <a:t>Started measuring the performance </a:t>
            </a:r>
            <a:endParaRPr lang="en-US"/>
          </a:p>
          <a:p>
            <a:pPr marL="171450" indent="-171450">
              <a:buFont typeface="Arial" panose="020B0604020202020204" pitchFamily="34" charset="0"/>
              <a:buChar char="•"/>
            </a:pPr>
            <a:endParaRPr lang="en-US" sz="1000"/>
          </a:p>
        </p:txBody>
      </p:sp>
      <p:sp>
        <p:nvSpPr>
          <p:cNvPr id="29" name="TextBox 28">
            <a:extLst>
              <a:ext uri="{FF2B5EF4-FFF2-40B4-BE49-F238E27FC236}">
                <a16:creationId xmlns:a16="http://schemas.microsoft.com/office/drawing/2014/main" id="{C1AE0BBC-B914-433E-B3AF-6A4C799AB6D6}"/>
              </a:ext>
            </a:extLst>
          </p:cNvPr>
          <p:cNvSpPr txBox="1"/>
          <p:nvPr/>
        </p:nvSpPr>
        <p:spPr>
          <a:xfrm>
            <a:off x="9841482" y="2981683"/>
            <a:ext cx="2068542"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Develop roadmap for full solution. Continuous improvement after 'go live' - can include full pilots. Deliver more user needs identified in earlier phases and adapt to changing needs. Measure and monitor against KPIs</a:t>
            </a:r>
            <a:endParaRPr lang="en-US"/>
          </a:p>
        </p:txBody>
      </p:sp>
      <p:sp>
        <p:nvSpPr>
          <p:cNvPr id="30" name="TextBox 29">
            <a:extLst>
              <a:ext uri="{FF2B5EF4-FFF2-40B4-BE49-F238E27FC236}">
                <a16:creationId xmlns:a16="http://schemas.microsoft.com/office/drawing/2014/main" id="{79674DC3-C843-414C-9614-5C306252DB73}"/>
              </a:ext>
            </a:extLst>
          </p:cNvPr>
          <p:cNvSpPr txBox="1"/>
          <p:nvPr/>
        </p:nvSpPr>
        <p:spPr>
          <a:xfrm>
            <a:off x="5081676" y="4642808"/>
            <a:ext cx="2743200" cy="86177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t>Show and tell</a:t>
            </a:r>
            <a:endParaRPr lang="en-US"/>
          </a:p>
          <a:p>
            <a:pPr marL="171450" indent="-171450">
              <a:buFont typeface="Arial" panose="020B0604020202020204" pitchFamily="34" charset="0"/>
              <a:buChar char="•"/>
            </a:pPr>
            <a:r>
              <a:rPr lang="en-US" sz="1000"/>
              <a:t>Brainstorming</a:t>
            </a:r>
          </a:p>
          <a:p>
            <a:pPr marL="171450" indent="-171450">
              <a:buFont typeface="Arial"/>
              <a:buChar char="•"/>
            </a:pPr>
            <a:r>
              <a:rPr lang="en-US" sz="1000"/>
              <a:t>Idea ranking</a:t>
            </a:r>
          </a:p>
          <a:p>
            <a:pPr marL="171450" indent="-171450">
              <a:buFont typeface="Arial"/>
              <a:buChar char="•"/>
            </a:pPr>
            <a:r>
              <a:rPr lang="en-US" sz="1000"/>
              <a:t>Storyboarding</a:t>
            </a:r>
          </a:p>
          <a:p>
            <a:pPr marL="171450" indent="-171450">
              <a:buFont typeface="Arial"/>
              <a:buChar char="•"/>
            </a:pPr>
            <a:r>
              <a:rPr lang="en-US" sz="1000"/>
              <a:t>Create a concept</a:t>
            </a:r>
          </a:p>
        </p:txBody>
      </p:sp>
      <p:sp>
        <p:nvSpPr>
          <p:cNvPr id="31" name="TextBox 30">
            <a:extLst>
              <a:ext uri="{FF2B5EF4-FFF2-40B4-BE49-F238E27FC236}">
                <a16:creationId xmlns:a16="http://schemas.microsoft.com/office/drawing/2014/main" id="{CDAB5011-A5F0-43EE-9211-D904F8388F06}"/>
              </a:ext>
            </a:extLst>
          </p:cNvPr>
          <p:cNvSpPr txBox="1"/>
          <p:nvPr/>
        </p:nvSpPr>
        <p:spPr>
          <a:xfrm>
            <a:off x="7256610" y="4671202"/>
            <a:ext cx="2743200"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Sans-Serif"/>
              <a:buChar char="•"/>
            </a:pPr>
            <a:r>
              <a:rPr lang="en-US" sz="1000"/>
              <a:t>Prototypes (low-res to high-res and live)</a:t>
            </a:r>
            <a:endParaRPr lang="en-US"/>
          </a:p>
          <a:p>
            <a:pPr marL="171450" indent="-171450">
              <a:buFont typeface="Arial,Sans-Serif"/>
              <a:buChar char="•"/>
            </a:pPr>
            <a:r>
              <a:rPr lang="en-US" sz="1000"/>
              <a:t>Minimum viable products/ solutions</a:t>
            </a:r>
          </a:p>
          <a:p>
            <a:pPr marL="171450" indent="-171450">
              <a:buFont typeface="Arial,Sans-Serif"/>
              <a:buChar char="•"/>
            </a:pPr>
            <a:r>
              <a:rPr lang="en-US" sz="1000"/>
              <a:t>Experience prototyping</a:t>
            </a:r>
          </a:p>
          <a:p>
            <a:pPr marL="171450" indent="-171450">
              <a:buFont typeface="Arial,Sans-Serif"/>
              <a:buChar char="•"/>
            </a:pPr>
            <a:r>
              <a:rPr lang="en-US" sz="1000"/>
              <a:t>Storyboarding</a:t>
            </a:r>
          </a:p>
          <a:p>
            <a:pPr marL="171450" indent="-171450">
              <a:buFont typeface="Arial"/>
              <a:buChar char="•"/>
            </a:pPr>
            <a:r>
              <a:rPr lang="en-US" sz="1000"/>
              <a:t>Feedback capture grids</a:t>
            </a:r>
          </a:p>
          <a:p>
            <a:pPr marL="171450" indent="-171450">
              <a:buFont typeface="Arial"/>
              <a:buChar char="•"/>
            </a:pPr>
            <a:r>
              <a:rPr lang="en-US" sz="1000"/>
              <a:t>Scenarios &amp; Use Cases</a:t>
            </a:r>
          </a:p>
        </p:txBody>
      </p:sp>
      <p:sp>
        <p:nvSpPr>
          <p:cNvPr id="32" name="TextBox 31">
            <a:extLst>
              <a:ext uri="{FF2B5EF4-FFF2-40B4-BE49-F238E27FC236}">
                <a16:creationId xmlns:a16="http://schemas.microsoft.com/office/drawing/2014/main" id="{499C10EC-166D-4F48-8AD7-832B0275119E}"/>
              </a:ext>
            </a:extLst>
          </p:cNvPr>
          <p:cNvSpPr txBox="1"/>
          <p:nvPr/>
        </p:nvSpPr>
        <p:spPr>
          <a:xfrm>
            <a:off x="10024610" y="4670843"/>
            <a:ext cx="2067465"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000"/>
              <a:t>Roadmap and KPI report</a:t>
            </a:r>
          </a:p>
          <a:p>
            <a:pPr marL="171450" indent="-171450">
              <a:buFont typeface="Arial"/>
              <a:buChar char="•"/>
            </a:pPr>
            <a:r>
              <a:rPr lang="en-US" sz="1000"/>
              <a:t>Implementation plan</a:t>
            </a:r>
          </a:p>
          <a:p>
            <a:pPr marL="171450" indent="-171450">
              <a:buFont typeface="Arial"/>
              <a:buChar char="•"/>
            </a:pPr>
            <a:r>
              <a:rPr lang="en-US" sz="1000"/>
              <a:t>Toolkit &amp; outputs for others to adopt</a:t>
            </a:r>
          </a:p>
        </p:txBody>
      </p:sp>
    </p:spTree>
    <p:extLst>
      <p:ext uri="{BB962C8B-B14F-4D97-AF65-F5344CB8AC3E}">
        <p14:creationId xmlns:p14="http://schemas.microsoft.com/office/powerpoint/2010/main" val="240025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Discovery plan</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8" name="TextBox 7">
            <a:extLst>
              <a:ext uri="{FF2B5EF4-FFF2-40B4-BE49-F238E27FC236}">
                <a16:creationId xmlns:a16="http://schemas.microsoft.com/office/drawing/2014/main" id="{F09E2760-0CED-4D4D-BD90-033A4D483C22}"/>
              </a:ext>
            </a:extLst>
          </p:cNvPr>
          <p:cNvSpPr txBox="1"/>
          <p:nvPr/>
        </p:nvSpPr>
        <p:spPr>
          <a:xfrm>
            <a:off x="503207" y="1216324"/>
            <a:ext cx="11545019" cy="34163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Arial"/>
              </a:rPr>
              <a:t>Discovery Goals</a:t>
            </a:r>
            <a:endParaRPr lang="en-US" sz="1200" b="1" dirty="0">
              <a:latin typeface="Arial"/>
              <a:cs typeface="Arial"/>
            </a:endParaRPr>
          </a:p>
          <a:p>
            <a:endParaRPr lang="en-US" sz="1200">
              <a:latin typeface="Arial"/>
              <a:cs typeface="Arial"/>
            </a:endParaRPr>
          </a:p>
          <a:p>
            <a:pPr marL="171450" indent="-171450">
              <a:buFont typeface="Arial"/>
              <a:buChar char="•"/>
            </a:pPr>
            <a:r>
              <a:rPr lang="en-US" sz="1200" dirty="0">
                <a:latin typeface="Arial"/>
                <a:cs typeface="Arial"/>
              </a:rPr>
              <a:t>Confirm real nature of challenge around consistency and quality of </a:t>
            </a:r>
            <a:r>
              <a:rPr lang="en-US" sz="1200" dirty="0" err="1">
                <a:latin typeface="Arial"/>
                <a:cs typeface="Arial"/>
              </a:rPr>
              <a:t>personalised</a:t>
            </a:r>
            <a:r>
              <a:rPr lang="en-US" sz="1200" dirty="0">
                <a:latin typeface="Arial"/>
                <a:cs typeface="Arial"/>
              </a:rPr>
              <a:t> plans</a:t>
            </a:r>
            <a:endParaRPr lang="en-US" dirty="0">
              <a:latin typeface="Museo Sans 500"/>
              <a:cs typeface="Arial"/>
            </a:endParaRPr>
          </a:p>
          <a:p>
            <a:pPr marL="171450" indent="-171450">
              <a:buFont typeface="Arial"/>
              <a:buChar char="•"/>
            </a:pPr>
            <a:r>
              <a:rPr lang="en-US" sz="1200" dirty="0">
                <a:latin typeface="Arial"/>
                <a:cs typeface="Arial"/>
              </a:rPr>
              <a:t>Get detailed understanding of how officers do this at the moment. What are the current problems or frustrations? Are there different ways officers do things/ distinct types? What do they use at the moment?</a:t>
            </a:r>
          </a:p>
          <a:p>
            <a:pPr marL="171450" indent="-171450">
              <a:buFont typeface="Arial"/>
              <a:buChar char="•"/>
            </a:pPr>
            <a:r>
              <a:rPr lang="en-US" sz="1200" dirty="0">
                <a:latin typeface="Arial"/>
                <a:cs typeface="Arial"/>
              </a:rPr>
              <a:t>Capture user needs and requirements for the toolkit, </a:t>
            </a:r>
            <a:r>
              <a:rPr lang="en-US" sz="1200" dirty="0" err="1">
                <a:latin typeface="Arial"/>
                <a:cs typeface="Arial"/>
              </a:rPr>
              <a:t>prioritised</a:t>
            </a:r>
            <a:r>
              <a:rPr lang="en-US" sz="1200" dirty="0">
                <a:latin typeface="Arial"/>
                <a:cs typeface="Arial"/>
              </a:rPr>
              <a:t> in a hierarchy</a:t>
            </a:r>
          </a:p>
          <a:p>
            <a:pPr marL="171450" indent="-171450">
              <a:buFont typeface="Arial"/>
              <a:buChar char="•"/>
            </a:pPr>
            <a:r>
              <a:rPr lang="en-US" sz="1200" dirty="0">
                <a:latin typeface="Arial"/>
                <a:cs typeface="Arial"/>
              </a:rPr>
              <a:t>Understand good/ best practice in this area. Is there anything we can use/ learn from other authorities?</a:t>
            </a:r>
          </a:p>
          <a:p>
            <a:pPr marL="171450" indent="-171450">
              <a:buFont typeface="Arial"/>
              <a:buChar char="•"/>
            </a:pPr>
            <a:endParaRPr lang="en-US" sz="1200">
              <a:latin typeface="Arial"/>
              <a:cs typeface="Arial"/>
            </a:endParaRPr>
          </a:p>
          <a:p>
            <a:r>
              <a:rPr lang="en-US" sz="1200" b="1" dirty="0">
                <a:latin typeface="Arial"/>
                <a:cs typeface="Arial"/>
              </a:rPr>
              <a:t>What we already know</a:t>
            </a:r>
            <a:endParaRPr lang="en-US" sz="1200" dirty="0">
              <a:latin typeface="Arial"/>
              <a:cs typeface="Arial"/>
            </a:endParaRPr>
          </a:p>
          <a:p>
            <a:endParaRPr lang="en-US" sz="1200" b="1">
              <a:latin typeface="Arial"/>
              <a:cs typeface="Arial"/>
            </a:endParaRPr>
          </a:p>
          <a:p>
            <a:endParaRPr lang="en-US" sz="1200" dirty="0">
              <a:solidFill>
                <a:srgbClr val="FF0000"/>
              </a:solidFill>
              <a:latin typeface="Arial"/>
              <a:cs typeface="Arial"/>
            </a:endParaRPr>
          </a:p>
          <a:p>
            <a:pPr marL="171450" indent="-171450">
              <a:buFont typeface="Arial"/>
              <a:buChar char="•"/>
            </a:pPr>
            <a:endParaRPr lang="en-US" sz="1200">
              <a:latin typeface="Arial"/>
              <a:cs typeface="Arial"/>
            </a:endParaRPr>
          </a:p>
          <a:p>
            <a:r>
              <a:rPr lang="en-US" sz="1200" b="1" dirty="0">
                <a:latin typeface="Arial"/>
                <a:cs typeface="Arial"/>
              </a:rPr>
              <a:t>Assumptions</a:t>
            </a:r>
            <a:endParaRPr lang="en-US" sz="1200" dirty="0">
              <a:latin typeface="Arial"/>
              <a:cs typeface="Arial"/>
            </a:endParaRPr>
          </a:p>
          <a:p>
            <a:endParaRPr lang="en-US" sz="1200" b="1">
              <a:latin typeface="Arial"/>
              <a:cs typeface="Arial"/>
            </a:endParaRPr>
          </a:p>
          <a:p>
            <a:pPr marL="171450" indent="-171450">
              <a:buFont typeface="Arial"/>
              <a:buChar char="•"/>
            </a:pPr>
            <a:endParaRPr lang="en-US" sz="1200" dirty="0">
              <a:latin typeface="Arial"/>
              <a:cs typeface="Arial"/>
            </a:endParaRPr>
          </a:p>
          <a:p>
            <a:pPr marL="171450" indent="-171450">
              <a:buFont typeface="Arial"/>
              <a:buChar char="•"/>
            </a:pPr>
            <a:endParaRPr lang="en-US" sz="1200">
              <a:latin typeface="Arial"/>
              <a:cs typeface="Arial"/>
            </a:endParaRPr>
          </a:p>
          <a:p>
            <a:r>
              <a:rPr lang="en-US" sz="1200" b="1" dirty="0">
                <a:latin typeface="Arial"/>
                <a:cs typeface="Arial"/>
              </a:rPr>
              <a:t>What do we need to learn more about/ what don't we know</a:t>
            </a:r>
            <a:endParaRPr lang="en-US" sz="1200" dirty="0">
              <a:latin typeface="Arial"/>
              <a:cs typeface="Arial"/>
            </a:endParaRPr>
          </a:p>
          <a:p>
            <a:endParaRPr lang="en-US" sz="1200" b="1">
              <a:latin typeface="Arial"/>
              <a:cs typeface="Arial"/>
            </a:endParaRPr>
          </a:p>
        </p:txBody>
      </p:sp>
    </p:spTree>
    <p:extLst>
      <p:ext uri="{BB962C8B-B14F-4D97-AF65-F5344CB8AC3E}">
        <p14:creationId xmlns:p14="http://schemas.microsoft.com/office/powerpoint/2010/main" val="183239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close up of text on a white background&#10;&#10;Description generated with high confidence">
            <a:extLst>
              <a:ext uri="{FF2B5EF4-FFF2-40B4-BE49-F238E27FC236}">
                <a16:creationId xmlns:a16="http://schemas.microsoft.com/office/drawing/2014/main" id="{6D644C17-4ECD-4F4C-AB04-8B9DE6FE48E4}"/>
              </a:ext>
            </a:extLst>
          </p:cNvPr>
          <p:cNvPicPr>
            <a:picLocks noGrp="1" noChangeAspect="1"/>
          </p:cNvPicPr>
          <p:nvPr>
            <p:ph type="pic" sz="quarter" idx="10"/>
          </p:nvPr>
        </p:nvPicPr>
        <p:blipFill rotWithShape="1">
          <a:blip r:embed="rId2"/>
          <a:srcRect t="7813" b="7813"/>
          <a:stretch/>
        </p:blipFill>
        <p:spPr>
          <a:prstGeom prst="rect">
            <a:avLst/>
          </a:prstGeom>
        </p:spPr>
      </p:pic>
      <p:sp>
        <p:nvSpPr>
          <p:cNvPr id="3" name="Subtitle 2">
            <a:extLst>
              <a:ext uri="{FF2B5EF4-FFF2-40B4-BE49-F238E27FC236}">
                <a16:creationId xmlns:a16="http://schemas.microsoft.com/office/drawing/2014/main" id="{B7198A4C-6DC0-45B9-A047-B75E14E6D01C}"/>
              </a:ext>
            </a:extLst>
          </p:cNvPr>
          <p:cNvSpPr>
            <a:spLocks noGrp="1"/>
          </p:cNvSpPr>
          <p:nvPr>
            <p:ph type="body" sz="quarter" idx="13"/>
          </p:nvPr>
        </p:nvSpPr>
        <p:spPr/>
        <p:txBody>
          <a:bodyPr vert="horz" lIns="91440" tIns="45720" rIns="91440" bIns="45720" rtlCol="0" anchor="t">
            <a:normAutofit/>
          </a:bodyPr>
          <a:lstStyle/>
          <a:p>
            <a:r>
              <a:rPr lang="en-US">
                <a:latin typeface="Museo 500"/>
              </a:rPr>
              <a:t>Our research</a:t>
            </a:r>
            <a:endParaRPr lang="en-US"/>
          </a:p>
        </p:txBody>
      </p:sp>
      <p:sp>
        <p:nvSpPr>
          <p:cNvPr id="6" name="Text Placeholder 5">
            <a:extLst>
              <a:ext uri="{FF2B5EF4-FFF2-40B4-BE49-F238E27FC236}">
                <a16:creationId xmlns:a16="http://schemas.microsoft.com/office/drawing/2014/main" id="{23C0D4C6-BC72-487C-86A8-22F21A056689}"/>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F09B711-095E-4D23-8881-BB9471FBB217}"/>
              </a:ext>
            </a:extLst>
          </p:cNvPr>
          <p:cNvSpPr>
            <a:spLocks noGrp="1"/>
          </p:cNvSpPr>
          <p:nvPr>
            <p:ph type="body" sz="quarter" idx="14"/>
          </p:nvPr>
        </p:nvSpPr>
        <p:spPr/>
        <p:txBody>
          <a:bodyPr vert="horz" lIns="91440" tIns="45720" rIns="91440" bIns="45720" rtlCol="0" anchor="t">
            <a:noAutofit/>
          </a:bodyPr>
          <a:lstStyle/>
          <a:p>
            <a:pPr marL="342900" indent="-342900">
              <a:buChar char="•"/>
            </a:pPr>
            <a:r>
              <a:rPr lang="en-US" dirty="0">
                <a:latin typeface="Museo Sans 500"/>
              </a:rPr>
              <a:t>x workshops with officers involving group interviews and journey mapping</a:t>
            </a:r>
            <a:endParaRPr lang="en-US" dirty="0"/>
          </a:p>
          <a:p>
            <a:pPr marL="342900" indent="-342900">
              <a:buChar char="•"/>
            </a:pPr>
            <a:r>
              <a:rPr lang="en-US" dirty="0">
                <a:latin typeface="Museo Sans 500"/>
              </a:rPr>
              <a:t>Sample review of PHPs - aim was to do a quick review to see if the outcome of the assessment and resultant actions are consistent across officers for similar cases</a:t>
            </a:r>
          </a:p>
          <a:p>
            <a:pPr marL="342900" indent="-342900">
              <a:buChar char="•"/>
            </a:pPr>
            <a:r>
              <a:rPr lang="en-US" dirty="0">
                <a:latin typeface="Museo Sans 500"/>
              </a:rPr>
              <a:t>Conversations and observations with officers</a:t>
            </a:r>
          </a:p>
          <a:p>
            <a:pPr marL="342900" indent="-342900">
              <a:buChar char="•"/>
            </a:pPr>
            <a:r>
              <a:rPr lang="en-US" dirty="0">
                <a:latin typeface="Museo Sans 500"/>
              </a:rPr>
              <a:t>Data analysis (file audit and task usage in &lt;case management system&gt;)</a:t>
            </a:r>
          </a:p>
          <a:p>
            <a:pPr marL="342900" indent="-342900">
              <a:buChar char="•"/>
            </a:pPr>
            <a:r>
              <a:rPr lang="en-US" dirty="0">
                <a:latin typeface="Museo Sans 500"/>
              </a:rPr>
              <a:t>Desktop best practice research</a:t>
            </a:r>
            <a:endParaRPr lang="en-US" dirty="0"/>
          </a:p>
        </p:txBody>
      </p:sp>
    </p:spTree>
    <p:extLst>
      <p:ext uri="{BB962C8B-B14F-4D97-AF65-F5344CB8AC3E}">
        <p14:creationId xmlns:p14="http://schemas.microsoft.com/office/powerpoint/2010/main" val="292825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2F5A-ED6B-49A4-A96B-2C0B6113ECC9}"/>
              </a:ext>
            </a:extLst>
          </p:cNvPr>
          <p:cNvSpPr>
            <a:spLocks noGrp="1"/>
          </p:cNvSpPr>
          <p:nvPr>
            <p:ph type="ctrTitle"/>
          </p:nvPr>
        </p:nvSpPr>
        <p:spPr/>
        <p:txBody>
          <a:bodyPr/>
          <a:lstStyle/>
          <a:p>
            <a:r>
              <a:rPr lang="en-US">
                <a:latin typeface="Museo Sans 500"/>
              </a:rPr>
              <a:t>Key insights</a:t>
            </a:r>
            <a:endParaRPr lang="en-US"/>
          </a:p>
        </p:txBody>
      </p:sp>
      <p:sp>
        <p:nvSpPr>
          <p:cNvPr id="3" name="Subtitle 2">
            <a:extLst>
              <a:ext uri="{FF2B5EF4-FFF2-40B4-BE49-F238E27FC236}">
                <a16:creationId xmlns:a16="http://schemas.microsoft.com/office/drawing/2014/main" id="{0D9F643D-6F90-4542-935C-915F256D78F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648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Key insights from user research</a:t>
            </a:r>
            <a:endParaRPr lang="en-US"/>
          </a:p>
        </p:txBody>
      </p:sp>
      <p:graphicFrame>
        <p:nvGraphicFramePr>
          <p:cNvPr id="4" name="Table 4">
            <a:extLst>
              <a:ext uri="{FF2B5EF4-FFF2-40B4-BE49-F238E27FC236}">
                <a16:creationId xmlns:a16="http://schemas.microsoft.com/office/drawing/2014/main" id="{948FD39B-9AC7-4A37-B463-4CF22E7F1E9D}"/>
              </a:ext>
            </a:extLst>
          </p:cNvPr>
          <p:cNvGraphicFramePr>
            <a:graphicFrameLocks noGrp="1"/>
          </p:cNvGraphicFramePr>
          <p:nvPr>
            <p:extLst>
              <p:ext uri="{D42A27DB-BD31-4B8C-83A1-F6EECF244321}">
                <p14:modId xmlns:p14="http://schemas.microsoft.com/office/powerpoint/2010/main" val="3287672788"/>
              </p:ext>
            </p:extLst>
          </p:nvPr>
        </p:nvGraphicFramePr>
        <p:xfrm>
          <a:off x="545189" y="1374569"/>
          <a:ext cx="11383003" cy="2225030"/>
        </p:xfrm>
        <a:graphic>
          <a:graphicData uri="http://schemas.openxmlformats.org/drawingml/2006/table">
            <a:tbl>
              <a:tblPr firstRow="1" bandRow="1">
                <a:tableStyleId>{5940675A-B579-460E-94D1-54222C63F5DA}</a:tableStyleId>
              </a:tblPr>
              <a:tblGrid>
                <a:gridCol w="1573238">
                  <a:extLst>
                    <a:ext uri="{9D8B030D-6E8A-4147-A177-3AD203B41FA5}">
                      <a16:colId xmlns:a16="http://schemas.microsoft.com/office/drawing/2014/main" val="231473031"/>
                    </a:ext>
                  </a:extLst>
                </a:gridCol>
                <a:gridCol w="9809765">
                  <a:extLst>
                    <a:ext uri="{9D8B030D-6E8A-4147-A177-3AD203B41FA5}">
                      <a16:colId xmlns:a16="http://schemas.microsoft.com/office/drawing/2014/main" val="4142487731"/>
                    </a:ext>
                  </a:extLst>
                </a:gridCol>
              </a:tblGrid>
              <a:tr h="370840">
                <a:tc>
                  <a:txBody>
                    <a:bodyPr/>
                    <a:lstStyle/>
                    <a:p>
                      <a:pPr algn="ctr"/>
                      <a:r>
                        <a:rPr lang="en-US" sz="1400" b="1" dirty="0"/>
                        <a:t>Theme</a:t>
                      </a:r>
                    </a:p>
                  </a:txBody>
                  <a:tcPr anchor="ctr"/>
                </a:tc>
                <a:tc>
                  <a:txBody>
                    <a:bodyPr/>
                    <a:lstStyle/>
                    <a:p>
                      <a:pPr algn="ctr"/>
                      <a:r>
                        <a:rPr lang="en-US" sz="1400" b="1" dirty="0"/>
                        <a:t>Insight</a:t>
                      </a:r>
                    </a:p>
                  </a:txBody>
                  <a:tcPr anchor="ctr"/>
                </a:tc>
                <a:extLst>
                  <a:ext uri="{0D108BD9-81ED-4DB2-BD59-A6C34878D82A}">
                    <a16:rowId xmlns:a16="http://schemas.microsoft.com/office/drawing/2014/main" val="136307788"/>
                  </a:ext>
                </a:extLst>
              </a:tr>
              <a:tr h="370838">
                <a:tc>
                  <a:txBody>
                    <a:bodyPr/>
                    <a:lstStyle/>
                    <a:p>
                      <a:pPr lvl="0" algn="ctr">
                        <a:buNone/>
                      </a:pPr>
                      <a:endParaRPr lang="en-US" sz="1400" b="1" dirty="0"/>
                    </a:p>
                  </a:txBody>
                  <a:tcPr/>
                </a:tc>
                <a:tc>
                  <a:txBody>
                    <a:bodyPr/>
                    <a:lstStyle/>
                    <a:p>
                      <a:pPr marL="285750" lvl="0" indent="-285750">
                        <a:buFont typeface="Arial"/>
                        <a:buChar char="•"/>
                      </a:pPr>
                      <a:endParaRPr lang="en-US" sz="1400" dirty="0"/>
                    </a:p>
                  </a:txBody>
                  <a:tcPr/>
                </a:tc>
                <a:extLst>
                  <a:ext uri="{0D108BD9-81ED-4DB2-BD59-A6C34878D82A}">
                    <a16:rowId xmlns:a16="http://schemas.microsoft.com/office/drawing/2014/main" val="757629208"/>
                  </a:ext>
                </a:extLst>
              </a:tr>
              <a:tr h="370838">
                <a:tc>
                  <a:txBody>
                    <a:bodyPr/>
                    <a:lstStyle/>
                    <a:p>
                      <a:pPr lvl="0" algn="ctr">
                        <a:buNone/>
                      </a:pPr>
                      <a:endParaRPr lang="en-US" sz="1400" b="1" dirty="0"/>
                    </a:p>
                  </a:txBody>
                  <a:tcPr/>
                </a:tc>
                <a:tc>
                  <a:txBody>
                    <a:bodyPr/>
                    <a:lstStyle/>
                    <a:p>
                      <a:pPr marL="285750" lvl="0" indent="-285750">
                        <a:buFont typeface="Arial"/>
                        <a:buChar char="•"/>
                      </a:pPr>
                      <a:endParaRPr lang="en-US" sz="1400" dirty="0"/>
                    </a:p>
                  </a:txBody>
                  <a:tcPr/>
                </a:tc>
                <a:extLst>
                  <a:ext uri="{0D108BD9-81ED-4DB2-BD59-A6C34878D82A}">
                    <a16:rowId xmlns:a16="http://schemas.microsoft.com/office/drawing/2014/main" val="3969502806"/>
                  </a:ext>
                </a:extLst>
              </a:tr>
              <a:tr h="370838">
                <a:tc>
                  <a:txBody>
                    <a:bodyPr/>
                    <a:lstStyle/>
                    <a:p>
                      <a:pPr lvl="0" algn="ctr">
                        <a:buNone/>
                      </a:pPr>
                      <a:endParaRPr lang="en-US" sz="1400" b="1" dirty="0"/>
                    </a:p>
                  </a:txBody>
                  <a:tcPr/>
                </a:tc>
                <a:tc>
                  <a:txBody>
                    <a:bodyPr/>
                    <a:lstStyle/>
                    <a:p>
                      <a:pPr marL="285750" lvl="0" indent="-285750">
                        <a:buFont typeface="Arial"/>
                        <a:buChar char="•"/>
                      </a:pPr>
                      <a:endParaRPr lang="en-US" sz="1400" dirty="0"/>
                    </a:p>
                  </a:txBody>
                  <a:tcPr/>
                </a:tc>
                <a:extLst>
                  <a:ext uri="{0D108BD9-81ED-4DB2-BD59-A6C34878D82A}">
                    <a16:rowId xmlns:a16="http://schemas.microsoft.com/office/drawing/2014/main" val="2954046040"/>
                  </a:ext>
                </a:extLst>
              </a:tr>
              <a:tr h="370838">
                <a:tc>
                  <a:txBody>
                    <a:bodyPr/>
                    <a:lstStyle/>
                    <a:p>
                      <a:pPr lvl="0" algn="ctr">
                        <a:buNone/>
                      </a:pPr>
                      <a:endParaRPr lang="en-US" sz="1400" b="1" dirty="0"/>
                    </a:p>
                  </a:txBody>
                  <a:tcPr/>
                </a:tc>
                <a:tc>
                  <a:txBody>
                    <a:bodyPr/>
                    <a:lstStyle/>
                    <a:p>
                      <a:pPr marL="285750" lvl="0" indent="-285750">
                        <a:buFont typeface="Arial"/>
                        <a:buChar char="•"/>
                      </a:pPr>
                      <a:endParaRPr lang="en-US" sz="1400" dirty="0"/>
                    </a:p>
                  </a:txBody>
                  <a:tcPr/>
                </a:tc>
                <a:extLst>
                  <a:ext uri="{0D108BD9-81ED-4DB2-BD59-A6C34878D82A}">
                    <a16:rowId xmlns:a16="http://schemas.microsoft.com/office/drawing/2014/main" val="977967317"/>
                  </a:ext>
                </a:extLst>
              </a:tr>
              <a:tr h="370838">
                <a:tc>
                  <a:txBody>
                    <a:bodyPr/>
                    <a:lstStyle/>
                    <a:p>
                      <a:pPr lvl="0" algn="ctr">
                        <a:buNone/>
                      </a:pPr>
                      <a:endParaRPr lang="en-US" sz="1400" b="1" dirty="0"/>
                    </a:p>
                  </a:txBody>
                  <a:tcPr/>
                </a:tc>
                <a:tc>
                  <a:txBody>
                    <a:bodyPr/>
                    <a:lstStyle/>
                    <a:p>
                      <a:pPr marL="285750" lvl="0" indent="-285750">
                        <a:buFont typeface="Arial"/>
                        <a:buChar char="•"/>
                      </a:pPr>
                      <a:endParaRPr lang="en-US" sz="1400" dirty="0"/>
                    </a:p>
                  </a:txBody>
                  <a:tcPr/>
                </a:tc>
                <a:extLst>
                  <a:ext uri="{0D108BD9-81ED-4DB2-BD59-A6C34878D82A}">
                    <a16:rowId xmlns:a16="http://schemas.microsoft.com/office/drawing/2014/main" val="2666775745"/>
                  </a:ext>
                </a:extLst>
              </a:tr>
            </a:tbl>
          </a:graphicData>
        </a:graphic>
      </p:graphicFrame>
    </p:spTree>
    <p:extLst>
      <p:ext uri="{BB962C8B-B14F-4D97-AF65-F5344CB8AC3E}">
        <p14:creationId xmlns:p14="http://schemas.microsoft.com/office/powerpoint/2010/main" val="184406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Example practice from elsewhere</a:t>
            </a:r>
            <a:endParaRPr lang="en-GB"/>
          </a:p>
        </p:txBody>
      </p:sp>
      <p:sp>
        <p:nvSpPr>
          <p:cNvPr id="2" name="Text Placeholder 4">
            <a:extLst>
              <a:ext uri="{FF2B5EF4-FFF2-40B4-BE49-F238E27FC236}">
                <a16:creationId xmlns:a16="http://schemas.microsoft.com/office/drawing/2014/main" id="{80495A3C-F07F-45AC-9042-9B4F3EC576D1}"/>
              </a:ext>
            </a:extLst>
          </p:cNvPr>
          <p:cNvSpPr txBox="1">
            <a:spLocks/>
          </p:cNvSpPr>
          <p:nvPr/>
        </p:nvSpPr>
        <p:spPr>
          <a:xfrm>
            <a:off x="453201" y="1286744"/>
            <a:ext cx="11655210" cy="46529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en-US" sz="1600" b="1">
                <a:solidFill>
                  <a:srgbClr val="404041"/>
                </a:solidFill>
                <a:latin typeface="Museo Sans 500"/>
              </a:rPr>
              <a:t>Partner involvement in PHPs – both collaborating, editing and owning development</a:t>
            </a:r>
            <a:endParaRPr lang="en-US" sz="1600" b="1">
              <a:solidFill>
                <a:srgbClr val="404041"/>
              </a:solidFill>
            </a:endParaRPr>
          </a:p>
          <a:p>
            <a:pPr marL="285750" indent="-285750">
              <a:lnSpc>
                <a:spcPct val="100000"/>
              </a:lnSpc>
              <a:spcBef>
                <a:spcPts val="0"/>
              </a:spcBef>
              <a:buFont typeface="Arial" panose="020B0604020202020204" pitchFamily="34" charset="0"/>
              <a:buChar char="•"/>
              <a:defRPr/>
            </a:pPr>
            <a:r>
              <a:rPr lang="en-US" sz="1600" b="1">
                <a:solidFill>
                  <a:srgbClr val="404041"/>
                </a:solidFill>
                <a:latin typeface="Museo Sans 500"/>
              </a:rPr>
              <a:t>Customer feedback and input into PHPs and their usefulness – responding and iterating as a result</a:t>
            </a:r>
          </a:p>
          <a:p>
            <a:pPr marL="285750" indent="-285750">
              <a:lnSpc>
                <a:spcPct val="100000"/>
              </a:lnSpc>
              <a:spcBef>
                <a:spcPts val="0"/>
              </a:spcBef>
              <a:buFont typeface="Arial" panose="020B0604020202020204" pitchFamily="34" charset="0"/>
              <a:buChar char="•"/>
              <a:defRPr/>
            </a:pPr>
            <a:r>
              <a:rPr lang="en-US" sz="1600" b="1">
                <a:solidFill>
                  <a:srgbClr val="404041"/>
                </a:solidFill>
                <a:latin typeface="Museo Sans 500"/>
              </a:rPr>
              <a:t>Holistic assessments using tools like the Outcome Star</a:t>
            </a:r>
          </a:p>
          <a:p>
            <a:pPr marL="285750" indent="-285750">
              <a:lnSpc>
                <a:spcPct val="100000"/>
              </a:lnSpc>
              <a:spcBef>
                <a:spcPts val="0"/>
              </a:spcBef>
              <a:buFont typeface="Arial" panose="020B0604020202020204" pitchFamily="34" charset="0"/>
              <a:buChar char="•"/>
              <a:defRPr/>
            </a:pPr>
            <a:r>
              <a:rPr lang="en-US" sz="1600" b="1">
                <a:solidFill>
                  <a:srgbClr val="404041"/>
                </a:solidFill>
                <a:latin typeface="Museo Sans 500"/>
              </a:rPr>
              <a:t>User-</a:t>
            </a:r>
            <a:r>
              <a:rPr lang="en-US" sz="1600" b="1" err="1">
                <a:solidFill>
                  <a:srgbClr val="404041"/>
                </a:solidFill>
                <a:latin typeface="Museo Sans 500"/>
              </a:rPr>
              <a:t>centred</a:t>
            </a:r>
            <a:r>
              <a:rPr lang="en-US" sz="1600" b="1">
                <a:solidFill>
                  <a:srgbClr val="404041"/>
                </a:solidFill>
                <a:latin typeface="Museo Sans 500"/>
              </a:rPr>
              <a:t> development of PHPs e.g. </a:t>
            </a:r>
            <a:r>
              <a:rPr lang="en-US" sz="1600" b="1" err="1">
                <a:solidFill>
                  <a:srgbClr val="404041"/>
                </a:solidFill>
                <a:latin typeface="Museo Sans 500"/>
              </a:rPr>
              <a:t>Lewisham</a:t>
            </a:r>
            <a:r>
              <a:rPr lang="en-US" sz="1600" b="1">
                <a:solidFill>
                  <a:srgbClr val="404041"/>
                </a:solidFill>
                <a:latin typeface="Museo Sans 500"/>
              </a:rPr>
              <a:t> whose template </a:t>
            </a:r>
            <a:r>
              <a:rPr lang="en-US" sz="1600" b="1" err="1">
                <a:solidFill>
                  <a:srgbClr val="404041"/>
                </a:solidFill>
                <a:latin typeface="Museo Sans 500"/>
              </a:rPr>
              <a:t>utilises</a:t>
            </a:r>
            <a:r>
              <a:rPr lang="en-US" sz="1600" b="1">
                <a:solidFill>
                  <a:srgbClr val="404041"/>
                </a:solidFill>
                <a:latin typeface="Museo Sans 500"/>
              </a:rPr>
              <a:t> a strength-based approach</a:t>
            </a:r>
          </a:p>
          <a:p>
            <a:pPr marL="285750" indent="-285750">
              <a:lnSpc>
                <a:spcPct val="100000"/>
              </a:lnSpc>
              <a:spcBef>
                <a:spcPts val="0"/>
              </a:spcBef>
              <a:buFont typeface="Arial" panose="020B0604020202020204" pitchFamily="34" charset="0"/>
              <a:buChar char="•"/>
              <a:defRPr/>
            </a:pPr>
            <a:r>
              <a:rPr lang="en-US" sz="1600" b="1">
                <a:latin typeface="Museo Sans 500"/>
              </a:rPr>
              <a:t>Communicating standards/ expectations at front of PHP e.g. </a:t>
            </a:r>
            <a:r>
              <a:rPr lang="en-US" sz="1600" b="1" err="1">
                <a:latin typeface="Museo Sans 500"/>
              </a:rPr>
              <a:t>visualisation</a:t>
            </a:r>
            <a:r>
              <a:rPr lang="en-US" sz="1600" b="1">
                <a:latin typeface="Museo Sans 500"/>
              </a:rPr>
              <a:t> of the process, what the PHP is for, what clients can expect</a:t>
            </a:r>
          </a:p>
          <a:p>
            <a:pPr marL="285750" indent="-285750">
              <a:lnSpc>
                <a:spcPct val="100000"/>
              </a:lnSpc>
              <a:spcBef>
                <a:spcPts val="0"/>
              </a:spcBef>
              <a:buFont typeface="Arial" panose="020B0604020202020204" pitchFamily="34" charset="0"/>
              <a:buChar char="•"/>
              <a:defRPr/>
            </a:pPr>
            <a:r>
              <a:rPr lang="en-US" sz="1600" b="1" err="1">
                <a:latin typeface="Museo Sans 500"/>
              </a:rPr>
              <a:t>Luton</a:t>
            </a:r>
            <a:r>
              <a:rPr lang="en-US" sz="1600" b="1">
                <a:latin typeface="Museo Sans 500"/>
              </a:rPr>
              <a:t> PHP workshops/ forums – excellent customer feedback, education workshops for those TWH to dispel myths, build positive relationships, explain the process, improve client confidence with interactive discussion. 76% attendance</a:t>
            </a:r>
            <a:endParaRPr lang="en-US" sz="1600" b="1">
              <a:solidFill>
                <a:srgbClr val="404041"/>
              </a:solidFill>
              <a:latin typeface="Museo Sans 500"/>
            </a:endParaRPr>
          </a:p>
          <a:p>
            <a:pPr marL="285750" indent="-285750">
              <a:lnSpc>
                <a:spcPct val="100000"/>
              </a:lnSpc>
              <a:spcBef>
                <a:spcPts val="0"/>
              </a:spcBef>
              <a:buFont typeface="Arial" panose="020B0604020202020204" pitchFamily="34" charset="0"/>
              <a:buChar char="•"/>
              <a:defRPr/>
            </a:pPr>
            <a:r>
              <a:rPr lang="en-US" sz="1600" b="1">
                <a:latin typeface="Museo Sans 500"/>
              </a:rPr>
              <a:t>Motivational interviewing skills and training</a:t>
            </a:r>
          </a:p>
          <a:p>
            <a:pPr marL="285750" indent="-285750">
              <a:lnSpc>
                <a:spcPct val="100000"/>
              </a:lnSpc>
              <a:spcBef>
                <a:spcPts val="0"/>
              </a:spcBef>
              <a:buFont typeface="Arial" panose="020B0604020202020204" pitchFamily="34" charset="0"/>
              <a:buChar char="•"/>
              <a:defRPr/>
            </a:pPr>
            <a:r>
              <a:rPr lang="en-US" sz="1600" b="1">
                <a:latin typeface="Museo Sans 500"/>
              </a:rPr>
              <a:t>Pre-interview packs and information provided to customers</a:t>
            </a:r>
          </a:p>
          <a:p>
            <a:pPr marL="285750" indent="-285750">
              <a:lnSpc>
                <a:spcPct val="100000"/>
              </a:lnSpc>
              <a:spcBef>
                <a:spcPts val="0"/>
              </a:spcBef>
              <a:buFont typeface="Arial" panose="020B0604020202020204" pitchFamily="34" charset="0"/>
              <a:buChar char="•"/>
              <a:defRPr/>
            </a:pPr>
            <a:r>
              <a:rPr lang="en-US" sz="1600" b="1">
                <a:latin typeface="Museo Sans 500"/>
              </a:rPr>
              <a:t>Different PHP templates based around reason for approach - Southwark have 12, Milton Keynes have 20 (worked closely with staff to develop)</a:t>
            </a:r>
            <a:endParaRPr lang="en-US" sz="1600" b="1">
              <a:solidFill>
                <a:srgbClr val="404041"/>
              </a:solidFill>
              <a:latin typeface="Museo Sans 500"/>
            </a:endParaRPr>
          </a:p>
          <a:p>
            <a:pPr marL="285750" indent="-285750">
              <a:lnSpc>
                <a:spcPct val="100000"/>
              </a:lnSpc>
              <a:spcBef>
                <a:spcPts val="0"/>
              </a:spcBef>
              <a:buFont typeface="Arial" panose="020B0604020202020204" pitchFamily="34" charset="0"/>
              <a:buChar char="•"/>
              <a:defRPr/>
            </a:pPr>
            <a:endParaRPr lang="en-US" sz="1600" b="1">
              <a:solidFill>
                <a:srgbClr val="404041"/>
              </a:solidFill>
              <a:latin typeface="Museo Sans 500"/>
            </a:endParaRPr>
          </a:p>
        </p:txBody>
      </p:sp>
    </p:spTree>
    <p:extLst>
      <p:ext uri="{BB962C8B-B14F-4D97-AF65-F5344CB8AC3E}">
        <p14:creationId xmlns:p14="http://schemas.microsoft.com/office/powerpoint/2010/main" val="3386119780"/>
      </p:ext>
    </p:extLst>
  </p:cSld>
  <p:clrMapOvr>
    <a:masterClrMapping/>
  </p:clrMapOvr>
</p:sld>
</file>

<file path=ppt/theme/theme1.xml><?xml version="1.0" encoding="utf-8"?>
<a:theme xmlns:a="http://schemas.openxmlformats.org/drawingml/2006/main" name="Office Theme">
  <a:themeElements>
    <a:clrScheme name="Crisis Brand">
      <a:dk1>
        <a:srgbClr val="404041"/>
      </a:dk1>
      <a:lt1>
        <a:srgbClr val="FFFFFF"/>
      </a:lt1>
      <a:dk2>
        <a:srgbClr val="404041"/>
      </a:dk2>
      <a:lt2>
        <a:srgbClr val="FFFFFF"/>
      </a:lt2>
      <a:accent1>
        <a:srgbClr val="EB2227"/>
      </a:accent1>
      <a:accent2>
        <a:srgbClr val="EF5E44"/>
      </a:accent2>
      <a:accent3>
        <a:srgbClr val="404041"/>
      </a:accent3>
      <a:accent4>
        <a:srgbClr val="636466"/>
      </a:accent4>
      <a:accent5>
        <a:srgbClr val="A0A1A4"/>
      </a:accent5>
      <a:accent6>
        <a:srgbClr val="D9D9DA"/>
      </a:accent6>
      <a:hlink>
        <a:srgbClr val="EB2227"/>
      </a:hlink>
      <a:folHlink>
        <a:srgbClr val="A0A1A4"/>
      </a:folHlink>
    </a:clrScheme>
    <a:fontScheme name="Crisis Brand">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01405d-33fc-4bb1-a952-752240f8be16">
      <UserInfo>
        <DisplayName>SharingLinks.0a77de9b-29f0-4966-b217-7c0a4756f3c6.OrganizationEdit.a1af2736-c2b2-4e60-933b-2a20b751319e</DisplayName>
        <AccountId>40</AccountId>
        <AccountType/>
      </UserInfo>
      <UserInfo>
        <DisplayName>Chris Hancock</DisplayName>
        <AccountId>52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8" ma:contentTypeDescription="Create a new document." ma:contentTypeScope="" ma:versionID="1416a567d110e0667bf08daa2e6c7e63">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e4f32228b6c8f5e4f0f0ba34067e17b0"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59212-239E-4847-B611-E9B4E6562FFC}">
  <ds:schemaRefs>
    <ds:schemaRef ds:uri="073e2ed4-3de0-4dac-b17d-ba9c522a66d3"/>
    <ds:schemaRef ds:uri="0906358b-9d20-482d-8751-fb7f80b8f647"/>
    <ds:schemaRef ds:uri="4962a674-d2c0-4423-af6f-36eae4b71c17"/>
    <ds:schemaRef ds:uri="e5999770-90b3-47d6-be11-515ee44f9da5"/>
    <ds:schemaRef ds:uri="ed01405d-33fc-4bb1-a952-752240f8b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2EFD9D5-2970-4524-81C1-56504E4046AD}">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3BE916-480C-4200-A2F5-9CC5CA7F45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16</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Prevention &amp; relief toolkit</vt:lpstr>
      <vt:lpstr>Context</vt:lpstr>
      <vt:lpstr>PowerPoint Presentation</vt:lpstr>
      <vt:lpstr>PowerPoint Presentation</vt:lpstr>
      <vt:lpstr>PowerPoint Presentation</vt:lpstr>
      <vt:lpstr>PowerPoint Presentation</vt:lpstr>
      <vt:lpstr>Key insights</vt:lpstr>
      <vt:lpstr>PowerPoint Presentation</vt:lpstr>
      <vt:lpstr>PowerPoint Presentation</vt:lpstr>
      <vt:lpstr>PowerPoint Presentation</vt:lpstr>
      <vt:lpstr>User groups</vt:lpstr>
      <vt:lpstr>PowerPoint Presentation</vt:lpstr>
      <vt:lpstr>PowerPoint Presentation</vt:lpstr>
      <vt:lpstr>User Needs</vt:lpstr>
      <vt:lpstr>PowerPoint Presentation</vt:lpstr>
      <vt:lpstr>Scoping solutions and toolkit</vt:lpstr>
      <vt:lpstr>PowerPoint Presentation</vt:lpstr>
      <vt:lpstr>PowerPoint Presentation</vt:lpstr>
      <vt:lpstr>Business Outcomes</vt:lpstr>
      <vt:lpstr>PowerPoint Presentation</vt:lpstr>
      <vt:lpstr>Plan &amp; next steps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Cooperate Exercise_Oxford Trailblazer Network_Draft for Discussion.pptx</dc:title>
  <cp:revision>83</cp:revision>
  <dcterms:modified xsi:type="dcterms:W3CDTF">2019-10-18T14:38:34Z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Region">
    <vt:lpwstr>33;#England|95390672-61c6-4d31-97a3-2113e5b2afa8</vt:lpwstr>
  </property>
  <property fmtid="{D5CDD505-2E9C-101B-9397-08002B2CF9AE}" pid="4" name="Office Location">
    <vt:lpwstr/>
  </property>
  <property fmtid="{D5CDD505-2E9C-101B-9397-08002B2CF9AE}" pid="5" name="SharedWithUsers">
    <vt:lpwstr>979;#Trish Connolly;#999;#Joe Smith;#40;#Rebecca Derham;#919;#Hannah Locke</vt:lpwstr>
  </property>
  <property fmtid="{D5CDD505-2E9C-101B-9397-08002B2CF9AE}" pid="6" name="DocumentSetDescription">
    <vt:lpwstr/>
  </property>
  <property fmtid="{D5CDD505-2E9C-101B-9397-08002B2CF9AE}" pid="7" name="AuthorIds_UIVersion_2560">
    <vt:lpwstr>10</vt:lpwstr>
  </property>
</Properties>
</file>