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9" r:id="rId4"/>
  </p:sldMasterIdLst>
  <p:notesMasterIdLst>
    <p:notesMasterId r:id="rId13"/>
  </p:notesMasterIdLst>
  <p:handoutMasterIdLst>
    <p:handoutMasterId r:id="rId14"/>
  </p:handoutMasterIdLst>
  <p:sldIdLst>
    <p:sldId id="270" r:id="rId5"/>
    <p:sldId id="315" r:id="rId6"/>
    <p:sldId id="310" r:id="rId7"/>
    <p:sldId id="321" r:id="rId8"/>
    <p:sldId id="323" r:id="rId9"/>
    <p:sldId id="324" r:id="rId10"/>
    <p:sldId id="320" r:id="rId11"/>
    <p:sldId id="304"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useo 500" panose="02000000000000000000" charset="0"/>
      <p:regular r:id="rId21"/>
      <p:italic r:id="rId22"/>
    </p:embeddedFont>
    <p:embeddedFont>
      <p:font typeface="Museo Sans 500" panose="02000000000000000000" charset="0"/>
      <p:regular r:id="rId23"/>
      <p:italic r:id="rId24"/>
    </p:embeddedFont>
    <p:embeddedFont>
      <p:font typeface="Rockwell" panose="02060603020205020403" pitchFamily="18"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15" clrIdx="0">
    <p:extLst>
      <p:ext uri="{19B8F6BF-5375-455C-9EA6-DF929625EA0E}">
        <p15:presenceInfo xmlns:p15="http://schemas.microsoft.com/office/powerpoint/2012/main" userId="S::joe.smith@crisis.org.uk::339c0dfa-b3e8-40d0-9156-d00e9ede1f4e" providerId="AD"/>
      </p:ext>
    </p:extLst>
  </p:cmAuthor>
  <p:cmAuthor id="2" name="Joe Kane-Smith" initials="JK" lastIdx="1" clrIdx="1">
    <p:extLst>
      <p:ext uri="{19B8F6BF-5375-455C-9EA6-DF929625EA0E}">
        <p15:presenceInfo xmlns:p15="http://schemas.microsoft.com/office/powerpoint/2012/main" userId="S::joe.kanesmith@crisis.org.uk::339c0dfa-b3e8-40d0-9156-d00e9ede1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8ED0B-D686-239D-ECCF-A1E885D6DBB6}" v="286" dt="2020-11-11T10:22:01.434"/>
    <p1510:client id="{0E556287-7B79-C56E-988E-612804BC5A0C}" v="418" dt="2020-01-30T08:55:26.382"/>
    <p1510:client id="{13B3E6C3-F2DC-A882-5F41-4DB0BCCDF9E3}" v="1127" dt="2020-11-04T12:53:02.657"/>
    <p1510:client id="{20930235-D091-566C-4C1E-2DB5B6DCD519}" v="836" dt="2021-04-08T14:30:27.594"/>
    <p1510:client id="{2892B29F-0010-B000-C668-1326C35E18A5}" v="1436" dt="2021-03-09T13:02:46.952"/>
    <p1510:client id="{28B582B7-6395-650E-B932-F117755CDF48}" v="1020" dt="2020-03-09T12:26:30.570"/>
    <p1510:client id="{2A628523-2258-E056-C8C5-85295B1F9ED2}" v="371" dt="2020-11-03T14:20:50.621"/>
    <p1510:client id="{4028A8BC-5B45-D757-2769-A555FCBA93FB}" v="4638" dt="2019-12-02T09:01:59.681"/>
    <p1510:client id="{4030DD62-169D-A921-8CB1-6A10D81108A1}" v="3" dt="2020-03-10T07:49:14.660"/>
    <p1510:client id="{405E7AA1-9505-24E2-4A32-CB531CFD461B}" v="2231" dt="2021-04-08T16:12:47.992"/>
    <p1510:client id="{459C3AF0-02D2-2234-67E8-F01ED4F85E59}" v="8" dt="2021-04-08T15:36:00.070"/>
    <p1510:client id="{49B8169A-C198-5B78-2C85-97B9BA9498BA}" v="516" dt="2021-02-26T12:26:54.597"/>
    <p1510:client id="{4DCD3E76-CA1D-DB79-AA50-D48C0AD65DF9}" v="4" dt="2020-11-16T14:47:56.960"/>
    <p1510:client id="{52D51D33-427B-7A7D-EA59-AFD90E404E09}" v="789" dt="2020-09-03T09:31:09.919"/>
    <p1510:client id="{5AF3A269-0E5B-8C8D-5A16-907AE6096A9F}" v="4" dt="2020-11-09T17:03:29.446"/>
    <p1510:client id="{5B48BE77-0626-3BBE-3C38-4CAB0A725971}" v="408" dt="2020-11-16T15:03:35.356"/>
    <p1510:client id="{5B4B6892-6BC6-8D60-F507-B0608F6C060F}" v="892" dt="2020-11-05T16:27:03.327"/>
    <p1510:client id="{5C2E08EC-F0CF-0D12-89A0-7C68FEDAC6B1}" v="1" dt="2020-03-20T15:00:13.826"/>
    <p1510:client id="{5F1E83DD-710C-3E42-372A-3067A4879437}" v="295" dt="2021-02-08T13:28:56.384"/>
    <p1510:client id="{61374A19-1DC5-48DD-A413-3FBF382D45AD}" v="3718" dt="2019-11-19T10:36:33.486"/>
    <p1510:client id="{629CAF2C-034E-0EE4-F3DC-275075449F83}" v="1105" dt="2021-03-01T15:54:44.600"/>
    <p1510:client id="{634EF1EA-48D5-55A8-8CFD-5C1815124870}" v="86" dt="2021-02-04T13:46:19.366"/>
    <p1510:client id="{70526D7C-A8FE-3462-A6A0-8441698AF5D4}" v="2" dt="2020-01-24T11:59:19.603"/>
    <p1510:client id="{7199EA2A-5DA9-DE33-73ED-DF49ED72B5BD}" v="74" dt="2020-03-23T13:11:27.328"/>
    <p1510:client id="{76F8AF2A-80A6-B243-E83A-8B4CD228E5A5}" v="50" dt="2020-11-05T12:59:14.951"/>
    <p1510:client id="{7BDA0D6E-48B9-7C92-1532-F1806A0EF8A0}" v="98" dt="2020-11-05T14:25:10.323"/>
    <p1510:client id="{7CFC9043-CE05-11F5-B59F-9C11EFDAB75C}" v="1276" dt="2020-11-05T12:19:41.057"/>
    <p1510:client id="{8125283A-B791-DB75-C832-521831F7E879}" v="873" dt="2020-11-10T14:21:01.815"/>
    <p1510:client id="{82BEC707-1185-8486-F023-9B08F7614D79}" v="714" dt="2021-02-01T11:55:01.564"/>
    <p1510:client id="{86581071-7932-5893-8ADF-6D44720ACBED}" v="26" dt="2020-03-09T12:39:46.812"/>
    <p1510:client id="{935EC1DF-CFAD-20CF-3852-C8986A702918}" v="2" dt="2020-09-14T09:53:20.685"/>
    <p1510:client id="{9469BB5A-9713-A3AD-E70B-A65700A6E776}" v="114" dt="2020-11-06T12:59:11.161"/>
    <p1510:client id="{9482815F-9F6B-41C1-B6C8-A13BF2AED000}" v="5" dt="2020-03-10T06:50:55.589"/>
    <p1510:client id="{AA707667-DD2D-9322-959A-25A6330A241C}" v="50" dt="2020-11-06T08:36:51.037"/>
    <p1510:client id="{ABCFC1B9-231F-E621-420B-DB80C0E18097}" v="14" dt="2020-11-09T09:02:03.983"/>
    <p1510:client id="{AE2D4D0E-0B2A-446F-8AF8-7FD0216AC859}" v="5664" dt="2020-11-13T13:45:13.930"/>
    <p1510:client id="{B10C25C2-8317-929C-DA94-8AAA7431BC8C}" v="5" dt="2021-02-10T14:08:19.316"/>
    <p1510:client id="{B1643BEF-5089-2D8B-D7F6-390D3D2BD90B}" v="454" dt="2021-03-09T10:32:41.822"/>
    <p1510:client id="{B364759D-CE46-2B4A-0E80-5DA1CBCBC089}" v="12180" dt="2020-03-20T08:59:06.964"/>
    <p1510:client id="{B836FEB9-92C9-8742-B70B-26990312258A}" v="292" dt="2020-09-03T09:49:33.309"/>
    <p1510:client id="{BED7061A-F992-0E6F-3985-5175879C1D86}" v="6365" dt="2021-02-01T15:31:01.845"/>
    <p1510:client id="{C0FA06DC-7C9F-483A-65CE-DC4C3E65BD28}" v="35" dt="2020-01-22T12:22:29.531"/>
    <p1510:client id="{C231465C-EFA6-141E-39B5-B4BB9FAC0126}" v="342" dt="2021-04-07T10:23:38.162"/>
    <p1510:client id="{D1BD69FE-5E5F-844A-E1ED-7AFA7DA14D0F}" v="467" dt="2020-01-30T13:22:24.241"/>
    <p1510:client id="{D653D8B3-BF00-0DA9-A624-A4047C4D57C3}" v="39" dt="2020-11-11T10:14:53.821"/>
    <p1510:client id="{D6CF0536-AE0D-7884-0A28-36B6F6E72A4C}" v="423" dt="2020-11-13T15:24:34.635"/>
    <p1510:client id="{DB30A2CB-7318-F031-925C-7DCF697FF256}" v="1" dt="2020-03-20T15:12:43.960"/>
    <p1510:client id="{DC3EDC06-A103-D7CC-945D-C303A1A53ED1}" v="1454" dt="2021-03-01T15:12:50.165"/>
    <p1510:client id="{E46D7154-A237-83CC-9F2E-B731F6B39A9E}" v="4496" dt="2020-01-02T11:17:58.812"/>
    <p1510:client id="{E6B08D94-2EA8-362B-13AC-FCAAD4FBAE26}" v="292" dt="2020-09-14T10:46:02.240"/>
    <p1510:client id="{EFE7A5AE-FA54-E99A-4755-3AFC8D31BFB5}" v="2774" dt="2020-03-12T13:04:49.281"/>
    <p1510:client id="{F055668C-348E-DA95-8C9E-F8EC118CFD6C}" v="118" dt="2020-01-22T13:16:46.141"/>
    <p1510:client id="{F22CFD84-E94D-D422-D702-3636AABC5676}" v="126" dt="2021-03-09T12:45:48.035"/>
    <p1510:client id="{F65C4FD6-7398-99CC-95F0-500B8CA3346E}" v="5893" dt="2021-04-08T08:31:03.265"/>
    <p1510:client id="{F7B064EF-25EC-B315-02A9-BED264BDCC6D}" v="13" dt="2019-11-21T11:00:28.922"/>
    <p1510:client id="{FBEA36F9-005F-189B-2118-244A9B4357CB}" v="679" dt="2021-02-03T11:52:16.443"/>
    <p1510:client id="{FD7DEEF8-D37B-B89A-1A95-A95F832BB4D5}" v="4" dt="2020-09-11T08:04:59.408"/>
    <p1510:client id="{FE4F1FA5-710D-07D3-E0CB-97A42FB5456F}" v="3" dt="2020-03-20T14:09:43.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5/10/relationships/revisionInfo" Target="revisionInfo.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F65C4FD6-7398-99CC-95F0-500B8CA3346E}"/>
    <pc:docChg chg="addSld delSld modSld">
      <pc:chgData name="Lisa Naylor" userId="S::lisa.naylor@crisis.org.uk::031e114b-fca1-42ab-bdab-99d4cdaee121" providerId="AD" clId="Web-{F65C4FD6-7398-99CC-95F0-500B8CA3346E}" dt="2021-04-08T08:31:03.265" v="3063" actId="20577"/>
      <pc:docMkLst>
        <pc:docMk/>
      </pc:docMkLst>
      <pc:sldChg chg="modSp">
        <pc:chgData name="Lisa Naylor" userId="S::lisa.naylor@crisis.org.uk::031e114b-fca1-42ab-bdab-99d4cdaee121" providerId="AD" clId="Web-{F65C4FD6-7398-99CC-95F0-500B8CA3346E}" dt="2021-04-08T08:06:08.043" v="1208" actId="20577"/>
        <pc:sldMkLst>
          <pc:docMk/>
          <pc:sldMk cId="1823401713" sldId="310"/>
        </pc:sldMkLst>
        <pc:spChg chg="mod">
          <ac:chgData name="Lisa Naylor" userId="S::lisa.naylor@crisis.org.uk::031e114b-fca1-42ab-bdab-99d4cdaee121" providerId="AD" clId="Web-{F65C4FD6-7398-99CC-95F0-500B8CA3346E}" dt="2021-04-08T08:06:08.043" v="1208" actId="20577"/>
          <ac:spMkLst>
            <pc:docMk/>
            <pc:sldMk cId="1823401713" sldId="310"/>
            <ac:spMk id="5" creationId="{B75F8BF6-46DC-4F2C-B1BA-17A85B907BFF}"/>
          </ac:spMkLst>
        </pc:spChg>
      </pc:sldChg>
      <pc:sldChg chg="modSp">
        <pc:chgData name="Lisa Naylor" userId="S::lisa.naylor@crisis.org.uk::031e114b-fca1-42ab-bdab-99d4cdaee121" providerId="AD" clId="Web-{F65C4FD6-7398-99CC-95F0-500B8CA3346E}" dt="2021-04-08T08:17:42.043" v="2197" actId="20577"/>
        <pc:sldMkLst>
          <pc:docMk/>
          <pc:sldMk cId="1967232811" sldId="321"/>
        </pc:sldMkLst>
        <pc:spChg chg="mod">
          <ac:chgData name="Lisa Naylor" userId="S::lisa.naylor@crisis.org.uk::031e114b-fca1-42ab-bdab-99d4cdaee121" providerId="AD" clId="Web-{F65C4FD6-7398-99CC-95F0-500B8CA3346E}" dt="2021-04-08T08:17:42.043" v="2197" actId="20577"/>
          <ac:spMkLst>
            <pc:docMk/>
            <pc:sldMk cId="1967232811" sldId="321"/>
            <ac:spMk id="4" creationId="{4068211F-3B28-4329-8338-CAE4E7A1B687}"/>
          </ac:spMkLst>
        </pc:spChg>
      </pc:sldChg>
      <pc:sldChg chg="modSp">
        <pc:chgData name="Lisa Naylor" userId="S::lisa.naylor@crisis.org.uk::031e114b-fca1-42ab-bdab-99d4cdaee121" providerId="AD" clId="Web-{F65C4FD6-7398-99CC-95F0-500B8CA3346E}" dt="2021-04-08T08:31:03.265" v="3063" actId="20577"/>
        <pc:sldMkLst>
          <pc:docMk/>
          <pc:sldMk cId="3473082338" sldId="323"/>
        </pc:sldMkLst>
        <pc:spChg chg="mod">
          <ac:chgData name="Lisa Naylor" userId="S::lisa.naylor@crisis.org.uk::031e114b-fca1-42ab-bdab-99d4cdaee121" providerId="AD" clId="Web-{F65C4FD6-7398-99CC-95F0-500B8CA3346E}" dt="2021-04-08T08:31:03.265" v="3063" actId="20577"/>
          <ac:spMkLst>
            <pc:docMk/>
            <pc:sldMk cId="3473082338" sldId="323"/>
            <ac:spMk id="4" creationId="{E4243E8B-EA3E-46F4-B1B8-44B8DD8FAC7A}"/>
          </ac:spMkLst>
        </pc:spChg>
      </pc:sldChg>
      <pc:sldChg chg="add del replId">
        <pc:chgData name="Lisa Naylor" userId="S::lisa.naylor@crisis.org.uk::031e114b-fca1-42ab-bdab-99d4cdaee121" providerId="AD" clId="Web-{F65C4FD6-7398-99CC-95F0-500B8CA3346E}" dt="2021-04-08T08:06:15.449" v="1209"/>
        <pc:sldMkLst>
          <pc:docMk/>
          <pc:sldMk cId="2168719950" sldId="325"/>
        </pc:sldMkLst>
      </pc:sldChg>
    </pc:docChg>
  </pc:docChgLst>
  <pc:docChgLst>
    <pc:chgData name="Lisa Naylor" userId="S::lisa.naylor@crisis.org.uk::031e114b-fca1-42ab-bdab-99d4cdaee121" providerId="AD" clId="Web-{405E7AA1-9505-24E2-4A32-CB531CFD461B}"/>
    <pc:docChg chg="addSld modSld">
      <pc:chgData name="Lisa Naylor" userId="S::lisa.naylor@crisis.org.uk::031e114b-fca1-42ab-bdab-99d4cdaee121" providerId="AD" clId="Web-{405E7AA1-9505-24E2-4A32-CB531CFD461B}" dt="2021-04-08T16:12:47.335" v="1719" actId="20577"/>
      <pc:docMkLst>
        <pc:docMk/>
      </pc:docMkLst>
      <pc:sldChg chg="modSp">
        <pc:chgData name="Lisa Naylor" userId="S::lisa.naylor@crisis.org.uk::031e114b-fca1-42ab-bdab-99d4cdaee121" providerId="AD" clId="Web-{405E7AA1-9505-24E2-4A32-CB531CFD461B}" dt="2021-04-08T16:06:53.922" v="1152" actId="20577"/>
        <pc:sldMkLst>
          <pc:docMk/>
          <pc:sldMk cId="1823401713" sldId="310"/>
        </pc:sldMkLst>
        <pc:spChg chg="mod">
          <ac:chgData name="Lisa Naylor" userId="S::lisa.naylor@crisis.org.uk::031e114b-fca1-42ab-bdab-99d4cdaee121" providerId="AD" clId="Web-{405E7AA1-9505-24E2-4A32-CB531CFD461B}" dt="2021-04-08T16:06:53.922" v="1152" actId="20577"/>
          <ac:spMkLst>
            <pc:docMk/>
            <pc:sldMk cId="1823401713" sldId="310"/>
            <ac:spMk id="5" creationId="{B75F8BF6-46DC-4F2C-B1BA-17A85B907BFF}"/>
          </ac:spMkLst>
        </pc:spChg>
      </pc:sldChg>
      <pc:sldChg chg="modSp">
        <pc:chgData name="Lisa Naylor" userId="S::lisa.naylor@crisis.org.uk::031e114b-fca1-42ab-bdab-99d4cdaee121" providerId="AD" clId="Web-{405E7AA1-9505-24E2-4A32-CB531CFD461B}" dt="2021-04-08T16:11:48.350" v="1600" actId="20577"/>
        <pc:sldMkLst>
          <pc:docMk/>
          <pc:sldMk cId="2466410772" sldId="320"/>
        </pc:sldMkLst>
        <pc:spChg chg="mod">
          <ac:chgData name="Lisa Naylor" userId="S::lisa.naylor@crisis.org.uk::031e114b-fca1-42ab-bdab-99d4cdaee121" providerId="AD" clId="Web-{405E7AA1-9505-24E2-4A32-CB531CFD461B}" dt="2021-04-08T16:11:48.350" v="1600" actId="20577"/>
          <ac:spMkLst>
            <pc:docMk/>
            <pc:sldMk cId="2466410772" sldId="320"/>
            <ac:spMk id="4" creationId="{C49246A1-B55E-42C6-BEC0-6DB0BEA5B36E}"/>
          </ac:spMkLst>
        </pc:spChg>
      </pc:sldChg>
      <pc:sldChg chg="modSp">
        <pc:chgData name="Lisa Naylor" userId="S::lisa.naylor@crisis.org.uk::031e114b-fca1-42ab-bdab-99d4cdaee121" providerId="AD" clId="Web-{405E7AA1-9505-24E2-4A32-CB531CFD461B}" dt="2021-04-08T16:12:47.335" v="1719" actId="20577"/>
        <pc:sldMkLst>
          <pc:docMk/>
          <pc:sldMk cId="3473082338" sldId="323"/>
        </pc:sldMkLst>
        <pc:spChg chg="mod">
          <ac:chgData name="Lisa Naylor" userId="S::lisa.naylor@crisis.org.uk::031e114b-fca1-42ab-bdab-99d4cdaee121" providerId="AD" clId="Web-{405E7AA1-9505-24E2-4A32-CB531CFD461B}" dt="2021-04-08T16:12:47.335" v="1719" actId="20577"/>
          <ac:spMkLst>
            <pc:docMk/>
            <pc:sldMk cId="3473082338" sldId="323"/>
            <ac:spMk id="4" creationId="{E4243E8B-EA3E-46F4-B1B8-44B8DD8FAC7A}"/>
          </ac:spMkLst>
        </pc:spChg>
      </pc:sldChg>
      <pc:sldChg chg="modSp add replId">
        <pc:chgData name="Lisa Naylor" userId="S::lisa.naylor@crisis.org.uk::031e114b-fca1-42ab-bdab-99d4cdaee121" providerId="AD" clId="Web-{405E7AA1-9505-24E2-4A32-CB531CFD461B}" dt="2021-04-08T16:06:47.016" v="1148" actId="20577"/>
        <pc:sldMkLst>
          <pc:docMk/>
          <pc:sldMk cId="1538191300" sldId="324"/>
        </pc:sldMkLst>
        <pc:spChg chg="mod">
          <ac:chgData name="Lisa Naylor" userId="S::lisa.naylor@crisis.org.uk::031e114b-fca1-42ab-bdab-99d4cdaee121" providerId="AD" clId="Web-{405E7AA1-9505-24E2-4A32-CB531CFD461B}" dt="2021-04-08T16:06:47.016" v="1148" actId="20577"/>
          <ac:spMkLst>
            <pc:docMk/>
            <pc:sldMk cId="1538191300" sldId="324"/>
            <ac:spMk id="4" creationId="{E4243E8B-EA3E-46F4-B1B8-44B8DD8FAC7A}"/>
          </ac:spMkLst>
        </pc:spChg>
      </pc:sldChg>
    </pc:docChg>
  </pc:docChgLst>
  <pc:docChgLst>
    <pc:chgData name="Lisa Naylor" userId="S::lisa.naylor@crisis.org.uk::031e114b-fca1-42ab-bdab-99d4cdaee121" providerId="AD" clId="Web-{C231465C-EFA6-141E-39B5-B4BB9FAC0126}"/>
    <pc:docChg chg="modSld">
      <pc:chgData name="Lisa Naylor" userId="S::lisa.naylor@crisis.org.uk::031e114b-fca1-42ab-bdab-99d4cdaee121" providerId="AD" clId="Web-{C231465C-EFA6-141E-39B5-B4BB9FAC0126}" dt="2021-04-07T10:23:38.162" v="209" actId="20577"/>
      <pc:docMkLst>
        <pc:docMk/>
      </pc:docMkLst>
      <pc:sldChg chg="modSp">
        <pc:chgData name="Lisa Naylor" userId="S::lisa.naylor@crisis.org.uk::031e114b-fca1-42ab-bdab-99d4cdaee121" providerId="AD" clId="Web-{C231465C-EFA6-141E-39B5-B4BB9FAC0126}" dt="2021-04-07T10:22:31.958" v="88" actId="20577"/>
        <pc:sldMkLst>
          <pc:docMk/>
          <pc:sldMk cId="946018335" sldId="270"/>
        </pc:sldMkLst>
        <pc:spChg chg="mod">
          <ac:chgData name="Lisa Naylor" userId="S::lisa.naylor@crisis.org.uk::031e114b-fca1-42ab-bdab-99d4cdaee121" providerId="AD" clId="Web-{C231465C-EFA6-141E-39B5-B4BB9FAC0126}" dt="2021-04-07T10:22:31.958" v="88" actId="20577"/>
          <ac:spMkLst>
            <pc:docMk/>
            <pc:sldMk cId="946018335" sldId="270"/>
            <ac:spMk id="6" creationId="{C8C5E55D-E4A9-4817-B6F7-7AF780A89C65}"/>
          </ac:spMkLst>
        </pc:spChg>
      </pc:sldChg>
      <pc:sldChg chg="modSp">
        <pc:chgData name="Lisa Naylor" userId="S::lisa.naylor@crisis.org.uk::031e114b-fca1-42ab-bdab-99d4cdaee121" providerId="AD" clId="Web-{C231465C-EFA6-141E-39B5-B4BB9FAC0126}" dt="2021-04-07T10:23:38.162" v="209" actId="20577"/>
        <pc:sldMkLst>
          <pc:docMk/>
          <pc:sldMk cId="392017645" sldId="315"/>
        </pc:sldMkLst>
        <pc:spChg chg="mod">
          <ac:chgData name="Lisa Naylor" userId="S::lisa.naylor@crisis.org.uk::031e114b-fca1-42ab-bdab-99d4cdaee121" providerId="AD" clId="Web-{C231465C-EFA6-141E-39B5-B4BB9FAC0126}" dt="2021-04-07T10:23:38.162" v="209" actId="20577"/>
          <ac:spMkLst>
            <pc:docMk/>
            <pc:sldMk cId="392017645" sldId="315"/>
            <ac:spMk id="5" creationId="{B47D42DD-F61C-4D52-BA87-F17EB59031D7}"/>
          </ac:spMkLst>
        </pc:spChg>
      </pc:sldChg>
    </pc:docChg>
  </pc:docChgLst>
  <pc:docChgLst>
    <pc:chgData name="Lisa Naylor" userId="S::lisa.naylor@crisis.org.uk::031e114b-fca1-42ab-bdab-99d4cdaee121" providerId="AD" clId="Web-{459C3AF0-02D2-2234-67E8-F01ED4F85E59}"/>
    <pc:docChg chg="modSld">
      <pc:chgData name="Lisa Naylor" userId="S::lisa.naylor@crisis.org.uk::031e114b-fca1-42ab-bdab-99d4cdaee121" providerId="AD" clId="Web-{459C3AF0-02D2-2234-67E8-F01ED4F85E59}" dt="2021-04-08T15:36:00.070" v="5" actId="20577"/>
      <pc:docMkLst>
        <pc:docMk/>
      </pc:docMkLst>
      <pc:sldChg chg="modSp">
        <pc:chgData name="Lisa Naylor" userId="S::lisa.naylor@crisis.org.uk::031e114b-fca1-42ab-bdab-99d4cdaee121" providerId="AD" clId="Web-{459C3AF0-02D2-2234-67E8-F01ED4F85E59}" dt="2021-04-08T15:35:25.927" v="1" actId="20577"/>
        <pc:sldMkLst>
          <pc:docMk/>
          <pc:sldMk cId="392017645" sldId="315"/>
        </pc:sldMkLst>
        <pc:spChg chg="mod">
          <ac:chgData name="Lisa Naylor" userId="S::lisa.naylor@crisis.org.uk::031e114b-fca1-42ab-bdab-99d4cdaee121" providerId="AD" clId="Web-{459C3AF0-02D2-2234-67E8-F01ED4F85E59}" dt="2021-04-08T15:35:25.927" v="1" actId="20577"/>
          <ac:spMkLst>
            <pc:docMk/>
            <pc:sldMk cId="392017645" sldId="315"/>
            <ac:spMk id="5" creationId="{B47D42DD-F61C-4D52-BA87-F17EB59031D7}"/>
          </ac:spMkLst>
        </pc:spChg>
      </pc:sldChg>
      <pc:sldChg chg="modSp">
        <pc:chgData name="Lisa Naylor" userId="S::lisa.naylor@crisis.org.uk::031e114b-fca1-42ab-bdab-99d4cdaee121" providerId="AD" clId="Web-{459C3AF0-02D2-2234-67E8-F01ED4F85E59}" dt="2021-04-08T15:36:00.070" v="5" actId="20577"/>
        <pc:sldMkLst>
          <pc:docMk/>
          <pc:sldMk cId="3473082338" sldId="323"/>
        </pc:sldMkLst>
        <pc:spChg chg="mod">
          <ac:chgData name="Lisa Naylor" userId="S::lisa.naylor@crisis.org.uk::031e114b-fca1-42ab-bdab-99d4cdaee121" providerId="AD" clId="Web-{459C3AF0-02D2-2234-67E8-F01ED4F85E59}" dt="2021-04-08T15:36:00.070" v="5" actId="20577"/>
          <ac:spMkLst>
            <pc:docMk/>
            <pc:sldMk cId="3473082338" sldId="323"/>
            <ac:spMk id="4" creationId="{E4243E8B-EA3E-46F4-B1B8-44B8DD8FAC7A}"/>
          </ac:spMkLst>
        </pc:spChg>
      </pc:sldChg>
    </pc:docChg>
  </pc:docChgLst>
  <pc:docChgLst>
    <pc:chgData name="Lisa Naylor" userId="S::lisa.naylor@crisis.org.uk::031e114b-fca1-42ab-bdab-99d4cdaee121" providerId="AD" clId="Web-{20930235-D091-566C-4C1E-2DB5B6DCD519}"/>
    <pc:docChg chg="delSld modSld">
      <pc:chgData name="Lisa Naylor" userId="S::lisa.naylor@crisis.org.uk::031e114b-fca1-42ab-bdab-99d4cdaee121" providerId="AD" clId="Web-{20930235-D091-566C-4C1E-2DB5B6DCD519}" dt="2021-04-08T14:30:27.578" v="461" actId="20577"/>
      <pc:docMkLst>
        <pc:docMk/>
      </pc:docMkLst>
      <pc:sldChg chg="modSp">
        <pc:chgData name="Lisa Naylor" userId="S::lisa.naylor@crisis.org.uk::031e114b-fca1-42ab-bdab-99d4cdaee121" providerId="AD" clId="Web-{20930235-D091-566C-4C1E-2DB5B6DCD519}" dt="2021-04-08T13:25:52.776" v="389" actId="20577"/>
        <pc:sldMkLst>
          <pc:docMk/>
          <pc:sldMk cId="392017645" sldId="315"/>
        </pc:sldMkLst>
        <pc:spChg chg="mod">
          <ac:chgData name="Lisa Naylor" userId="S::lisa.naylor@crisis.org.uk::031e114b-fca1-42ab-bdab-99d4cdaee121" providerId="AD" clId="Web-{20930235-D091-566C-4C1E-2DB5B6DCD519}" dt="2021-04-08T13:25:52.776" v="389" actId="20577"/>
          <ac:spMkLst>
            <pc:docMk/>
            <pc:sldMk cId="392017645" sldId="315"/>
            <ac:spMk id="5" creationId="{B47D42DD-F61C-4D52-BA87-F17EB59031D7}"/>
          </ac:spMkLst>
        </pc:spChg>
        <pc:graphicFrameChg chg="modGraphic">
          <ac:chgData name="Lisa Naylor" userId="S::lisa.naylor@crisis.org.uk::031e114b-fca1-42ab-bdab-99d4cdaee121" providerId="AD" clId="Web-{20930235-D091-566C-4C1E-2DB5B6DCD519}" dt="2021-04-08T13:10:33.890" v="106" actId="20577"/>
          <ac:graphicFrameMkLst>
            <pc:docMk/>
            <pc:sldMk cId="392017645" sldId="315"/>
            <ac:graphicFrameMk id="2" creationId="{2DF268BC-3015-4E41-A428-62E97553D510}"/>
          </ac:graphicFrameMkLst>
        </pc:graphicFrameChg>
      </pc:sldChg>
      <pc:sldChg chg="modSp">
        <pc:chgData name="Lisa Naylor" userId="S::lisa.naylor@crisis.org.uk::031e114b-fca1-42ab-bdab-99d4cdaee121" providerId="AD" clId="Web-{20930235-D091-566C-4C1E-2DB5B6DCD519}" dt="2021-04-08T14:30:27.578" v="461" actId="20577"/>
        <pc:sldMkLst>
          <pc:docMk/>
          <pc:sldMk cId="2466410772" sldId="320"/>
        </pc:sldMkLst>
        <pc:spChg chg="mod">
          <ac:chgData name="Lisa Naylor" userId="S::lisa.naylor@crisis.org.uk::031e114b-fca1-42ab-bdab-99d4cdaee121" providerId="AD" clId="Web-{20930235-D091-566C-4C1E-2DB5B6DCD519}" dt="2021-04-08T14:30:27.578" v="461" actId="20577"/>
          <ac:spMkLst>
            <pc:docMk/>
            <pc:sldMk cId="2466410772" sldId="320"/>
            <ac:spMk id="4" creationId="{C49246A1-B55E-42C6-BEC0-6DB0BEA5B36E}"/>
          </ac:spMkLst>
        </pc:spChg>
      </pc:sldChg>
      <pc:sldChg chg="del">
        <pc:chgData name="Lisa Naylor" userId="S::lisa.naylor@crisis.org.uk::031e114b-fca1-42ab-bdab-99d4cdaee121" providerId="AD" clId="Web-{20930235-D091-566C-4C1E-2DB5B6DCD519}" dt="2021-04-08T13:26:12.964" v="390"/>
        <pc:sldMkLst>
          <pc:docMk/>
          <pc:sldMk cId="231672811" sldId="3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BF785-FDA6-4CC3-8EA3-79D17A3859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C53DBD-158F-4B40-83D6-FA7D408FECA5}">
      <dgm:prSet phldrT="[Text]" phldr="0"/>
      <dgm:spPr/>
      <dgm:t>
        <a:bodyPr/>
        <a:lstStyle/>
        <a:p>
          <a:pPr rtl="0"/>
          <a:r>
            <a:rPr lang="en-US">
              <a:latin typeface="Calibri Light" panose="020F0302020204030204"/>
            </a:rPr>
            <a:t>Local Authorities in attendance:</a:t>
          </a:r>
          <a:endParaRPr lang="en-US"/>
        </a:p>
      </dgm:t>
    </dgm:pt>
    <dgm:pt modelId="{B057864B-FE4D-4CE9-9B23-6B077CA58814}" type="parTrans" cxnId="{F37B1504-F72A-48D4-9E6E-C0C2647C1D3D}">
      <dgm:prSet/>
      <dgm:spPr/>
      <dgm:t>
        <a:bodyPr/>
        <a:lstStyle/>
        <a:p>
          <a:endParaRPr lang="en-US"/>
        </a:p>
      </dgm:t>
    </dgm:pt>
    <dgm:pt modelId="{10DCD451-B2DA-402A-B7DD-80B3E3DDF986}" type="sibTrans" cxnId="{F37B1504-F72A-48D4-9E6E-C0C2647C1D3D}">
      <dgm:prSet/>
      <dgm:spPr/>
      <dgm:t>
        <a:bodyPr/>
        <a:lstStyle/>
        <a:p>
          <a:endParaRPr lang="en-US"/>
        </a:p>
      </dgm:t>
    </dgm:pt>
    <dgm:pt modelId="{68B2C547-5F64-4A67-9E52-A7454AD9514B}">
      <dgm:prSet phldrT="[Text]" phldr="0"/>
      <dgm:spPr/>
      <dgm:t>
        <a:bodyPr/>
        <a:lstStyle/>
        <a:p>
          <a:pPr rtl="0"/>
          <a:r>
            <a:rPr lang="en-US">
              <a:latin typeface="Calibri Light" panose="020F0302020204030204"/>
            </a:rPr>
            <a:t>Leeds</a:t>
          </a:r>
        </a:p>
      </dgm:t>
    </dgm:pt>
    <dgm:pt modelId="{1C77BC33-FC5E-4B3C-8F9B-9CF264426A4C}" type="parTrans" cxnId="{C2184AE7-8342-4D19-93AD-FC20135270F0}">
      <dgm:prSet/>
      <dgm:spPr/>
      <dgm:t>
        <a:bodyPr/>
        <a:lstStyle/>
        <a:p>
          <a:endParaRPr lang="en-US"/>
        </a:p>
      </dgm:t>
    </dgm:pt>
    <dgm:pt modelId="{A5490FBD-8926-462B-B7A5-5EF34277C472}" type="sibTrans" cxnId="{C2184AE7-8342-4D19-93AD-FC20135270F0}">
      <dgm:prSet/>
      <dgm:spPr/>
      <dgm:t>
        <a:bodyPr/>
        <a:lstStyle/>
        <a:p>
          <a:endParaRPr lang="en-US"/>
        </a:p>
      </dgm:t>
    </dgm:pt>
    <dgm:pt modelId="{EC0906CD-DA8F-43E5-B5DB-A8F83A1D5334}">
      <dgm:prSet phldr="0"/>
      <dgm:spPr/>
      <dgm:t>
        <a:bodyPr/>
        <a:lstStyle/>
        <a:p>
          <a:pPr rtl="0"/>
          <a:r>
            <a:rPr lang="en-US">
              <a:latin typeface="Calibri Light" panose="020F0302020204030204"/>
            </a:rPr>
            <a:t>Central Bedfordshire</a:t>
          </a:r>
        </a:p>
      </dgm:t>
    </dgm:pt>
    <dgm:pt modelId="{F5AD43DC-7A45-4A40-98F8-9025ECD7A2A8}" type="parTrans" cxnId="{4035B5FE-F6AA-4EC4-8A09-2656C32DF191}">
      <dgm:prSet/>
      <dgm:spPr/>
    </dgm:pt>
    <dgm:pt modelId="{D51391E1-3555-4A66-B949-ED92D1C9BDAA}" type="sibTrans" cxnId="{4035B5FE-F6AA-4EC4-8A09-2656C32DF191}">
      <dgm:prSet/>
      <dgm:spPr/>
    </dgm:pt>
    <dgm:pt modelId="{0D2219D2-732B-4D1C-A9B3-DC46BCE582E0}">
      <dgm:prSet phldr="0"/>
      <dgm:spPr/>
      <dgm:t>
        <a:bodyPr/>
        <a:lstStyle/>
        <a:p>
          <a:r>
            <a:rPr lang="en-US">
              <a:latin typeface="Calibri Light" panose="020F0302020204030204"/>
            </a:rPr>
            <a:t>Norwich</a:t>
          </a:r>
          <a:endParaRPr lang="en-US"/>
        </a:p>
      </dgm:t>
    </dgm:pt>
    <dgm:pt modelId="{290A14D0-0139-4487-BE26-CE07F9D0D81D}" type="parTrans" cxnId="{C03B45D1-BB15-404F-8BD3-CB69DC487A71}">
      <dgm:prSet/>
      <dgm:spPr/>
    </dgm:pt>
    <dgm:pt modelId="{400E4E2E-4038-456B-8071-619840DC9307}" type="sibTrans" cxnId="{C03B45D1-BB15-404F-8BD3-CB69DC487A71}">
      <dgm:prSet/>
      <dgm:spPr/>
    </dgm:pt>
    <dgm:pt modelId="{6AD30977-2184-47BB-8997-62CD981DAE0F}">
      <dgm:prSet phldr="0"/>
      <dgm:spPr/>
      <dgm:t>
        <a:bodyPr/>
        <a:lstStyle/>
        <a:p>
          <a:pPr rtl="0"/>
          <a:r>
            <a:rPr lang="en-US">
              <a:latin typeface="Calibri Light" panose="020F0302020204030204"/>
            </a:rPr>
            <a:t>Hillingdon</a:t>
          </a:r>
        </a:p>
      </dgm:t>
    </dgm:pt>
    <dgm:pt modelId="{0FEE8951-687A-4E2C-AA4A-F7DEE7F706AB}" type="parTrans" cxnId="{76411273-9104-481D-8826-1C8F2A315B18}">
      <dgm:prSet/>
      <dgm:spPr/>
    </dgm:pt>
    <dgm:pt modelId="{81FA1179-A157-433B-A285-6A5AA5E2B56C}" type="sibTrans" cxnId="{76411273-9104-481D-8826-1C8F2A315B18}">
      <dgm:prSet/>
      <dgm:spPr/>
    </dgm:pt>
    <dgm:pt modelId="{BAABF845-51C1-4917-86D1-AF5C4984680D}">
      <dgm:prSet phldr="0"/>
      <dgm:spPr/>
      <dgm:t>
        <a:bodyPr/>
        <a:lstStyle/>
        <a:p>
          <a:pPr rtl="0"/>
          <a:r>
            <a:rPr lang="en-US" dirty="0">
              <a:latin typeface="Calibri Light" panose="020F0302020204030204"/>
            </a:rPr>
            <a:t>Manchester</a:t>
          </a:r>
        </a:p>
      </dgm:t>
    </dgm:pt>
    <dgm:pt modelId="{1848CBC4-B435-409D-B5C3-B69E8F321B05}" type="parTrans" cxnId="{6ACB6606-CA2A-42E4-8A18-B6E8909E0786}">
      <dgm:prSet/>
      <dgm:spPr/>
    </dgm:pt>
    <dgm:pt modelId="{0E2EE05E-8B1D-4FFA-87D8-E516C3F924A3}" type="sibTrans" cxnId="{6ACB6606-CA2A-42E4-8A18-B6E8909E0786}">
      <dgm:prSet/>
      <dgm:spPr/>
    </dgm:pt>
    <dgm:pt modelId="{C4DEEFE8-D85D-497A-A838-552C94380071}">
      <dgm:prSet phldr="0"/>
      <dgm:spPr/>
      <dgm:t>
        <a:bodyPr/>
        <a:lstStyle/>
        <a:p>
          <a:pPr rtl="0"/>
          <a:r>
            <a:rPr lang="en-US">
              <a:latin typeface="Calibri Light" panose="020F0302020204030204"/>
            </a:rPr>
            <a:t>Aberdeen City</a:t>
          </a:r>
        </a:p>
      </dgm:t>
    </dgm:pt>
    <dgm:pt modelId="{D5335CA5-4FF8-489E-83F4-A2C9550E7B50}" type="parTrans" cxnId="{698D4F28-EEA8-451C-8C39-9F953755A404}">
      <dgm:prSet/>
      <dgm:spPr/>
    </dgm:pt>
    <dgm:pt modelId="{C0F61248-C9F8-4B64-B06A-74BA5D4777AA}" type="sibTrans" cxnId="{698D4F28-EEA8-451C-8C39-9F953755A404}">
      <dgm:prSet/>
      <dgm:spPr/>
    </dgm:pt>
    <dgm:pt modelId="{8A63AA82-13A5-4DD2-93F2-864F627DF3A9}">
      <dgm:prSet phldr="0"/>
      <dgm:spPr/>
      <dgm:t>
        <a:bodyPr/>
        <a:lstStyle/>
        <a:p>
          <a:r>
            <a:rPr lang="en-US">
              <a:latin typeface="Calibri Light" panose="020F0302020204030204"/>
            </a:rPr>
            <a:t>BCP</a:t>
          </a:r>
        </a:p>
      </dgm:t>
    </dgm:pt>
    <dgm:pt modelId="{0B5BD941-B87A-4046-B660-0EADE21B7CA0}" type="parTrans" cxnId="{81FAE5C9-9B65-4D00-89C5-8AF452836F7D}">
      <dgm:prSet/>
      <dgm:spPr/>
    </dgm:pt>
    <dgm:pt modelId="{356577E2-9B02-4238-B3BB-BB72689116A4}" type="sibTrans" cxnId="{81FAE5C9-9B65-4D00-89C5-8AF452836F7D}">
      <dgm:prSet/>
      <dgm:spPr/>
    </dgm:pt>
    <dgm:pt modelId="{EBB5CF08-2447-4587-AFED-C5B3E71219CE}">
      <dgm:prSet phldr="0"/>
      <dgm:spPr/>
      <dgm:t>
        <a:bodyPr/>
        <a:lstStyle/>
        <a:p>
          <a:pPr rtl="0"/>
          <a:r>
            <a:rPr lang="en-US" dirty="0">
              <a:latin typeface="Calibri Light" panose="020F0302020204030204"/>
            </a:rPr>
            <a:t>South Northants</a:t>
          </a:r>
        </a:p>
      </dgm:t>
    </dgm:pt>
    <dgm:pt modelId="{9BEC4074-4A0D-47A4-97F0-01D71FD70B73}" type="parTrans" cxnId="{912CD5CE-4EBF-40D2-A6D8-6ECA52715116}">
      <dgm:prSet/>
      <dgm:spPr/>
    </dgm:pt>
    <dgm:pt modelId="{82F282E8-B144-4FAB-AE52-DE0048D21E46}" type="sibTrans" cxnId="{912CD5CE-4EBF-40D2-A6D8-6ECA52715116}">
      <dgm:prSet/>
      <dgm:spPr/>
    </dgm:pt>
    <dgm:pt modelId="{BDEB0A46-A406-4539-9AD1-EB60F7F11782}">
      <dgm:prSet phldr="0"/>
      <dgm:spPr/>
      <dgm:t>
        <a:bodyPr/>
        <a:lstStyle/>
        <a:p>
          <a:r>
            <a:rPr lang="en-US">
              <a:latin typeface="Calibri Light" panose="020F0302020204030204"/>
            </a:rPr>
            <a:t>Southwark</a:t>
          </a:r>
        </a:p>
      </dgm:t>
    </dgm:pt>
    <dgm:pt modelId="{25E64863-849D-40B6-ACA3-60340179E384}" type="parTrans" cxnId="{753F4C6E-0322-4391-BB94-F6877E9EA91F}">
      <dgm:prSet/>
      <dgm:spPr/>
    </dgm:pt>
    <dgm:pt modelId="{1701A77F-6FDD-410A-B419-A3DA09E6D1F7}" type="sibTrans" cxnId="{753F4C6E-0322-4391-BB94-F6877E9EA91F}">
      <dgm:prSet/>
      <dgm:spPr/>
    </dgm:pt>
    <dgm:pt modelId="{C1A7A8F3-F551-4A7B-811D-143B9C60C946}">
      <dgm:prSet phldr="0"/>
      <dgm:spPr/>
      <dgm:t>
        <a:bodyPr/>
        <a:lstStyle/>
        <a:p>
          <a:r>
            <a:rPr lang="en-US" dirty="0">
              <a:latin typeface="Calibri Light" panose="020F0302020204030204"/>
            </a:rPr>
            <a:t>Oxford</a:t>
          </a:r>
        </a:p>
      </dgm:t>
    </dgm:pt>
    <dgm:pt modelId="{13DE794D-8F3C-4172-BB0A-5DEDD1AB7FB0}" type="parTrans" cxnId="{0D8E0173-4385-4F3B-8FD9-80A4A319789B}">
      <dgm:prSet/>
      <dgm:spPr/>
    </dgm:pt>
    <dgm:pt modelId="{B809A63D-AE5F-4F36-BDF9-E0BB7C4FED6C}" type="sibTrans" cxnId="{0D8E0173-4385-4F3B-8FD9-80A4A319789B}">
      <dgm:prSet/>
      <dgm:spPr/>
    </dgm:pt>
    <dgm:pt modelId="{15E98CB9-9E79-4D50-AC4D-DE1976551DD6}">
      <dgm:prSet phldr="0"/>
      <dgm:spPr/>
      <dgm:t>
        <a:bodyPr/>
        <a:lstStyle/>
        <a:p>
          <a:r>
            <a:rPr lang="en-US" dirty="0">
              <a:latin typeface="Calibri Light" panose="020F0302020204030204"/>
            </a:rPr>
            <a:t>Bristol</a:t>
          </a:r>
        </a:p>
      </dgm:t>
    </dgm:pt>
    <dgm:pt modelId="{E7026D0C-0DC3-4988-B5E8-6A5B77CE167B}" type="parTrans" cxnId="{A0F58261-8C72-4BDC-B58B-C30797A39507}">
      <dgm:prSet/>
      <dgm:spPr/>
    </dgm:pt>
    <dgm:pt modelId="{EF3F326E-F7FB-4A58-9AAC-501696AB7277}" type="sibTrans" cxnId="{A0F58261-8C72-4BDC-B58B-C30797A39507}">
      <dgm:prSet/>
      <dgm:spPr/>
    </dgm:pt>
    <dgm:pt modelId="{1A0C6BE6-CD7A-41D1-9715-55E594569167}">
      <dgm:prSet phldr="0"/>
      <dgm:spPr/>
      <dgm:t>
        <a:bodyPr/>
        <a:lstStyle/>
        <a:p>
          <a:r>
            <a:rPr lang="en-US">
              <a:latin typeface="Calibri Light" panose="020F0302020204030204"/>
            </a:rPr>
            <a:t>Coventry</a:t>
          </a:r>
        </a:p>
      </dgm:t>
    </dgm:pt>
    <dgm:pt modelId="{0F28E76A-08CE-4DA0-BA82-A1EDAC92E990}" type="parTrans" cxnId="{787B0944-C60B-440B-B21C-CF568048E07C}">
      <dgm:prSet/>
      <dgm:spPr/>
    </dgm:pt>
    <dgm:pt modelId="{B4F1F5EA-AB1D-4DB7-B200-3E493B2DC531}" type="sibTrans" cxnId="{787B0944-C60B-440B-B21C-CF568048E07C}">
      <dgm:prSet/>
      <dgm:spPr/>
    </dgm:pt>
    <dgm:pt modelId="{EBE596E8-6655-4134-8826-50CCED1DBD8A}">
      <dgm:prSet phldr="0"/>
      <dgm:spPr/>
      <dgm:t>
        <a:bodyPr/>
        <a:lstStyle/>
        <a:p>
          <a:r>
            <a:rPr lang="en-US" dirty="0">
              <a:latin typeface="Calibri Light" panose="020F0302020204030204"/>
            </a:rPr>
            <a:t>Newcastle</a:t>
          </a:r>
        </a:p>
      </dgm:t>
    </dgm:pt>
    <dgm:pt modelId="{6774477C-948B-4C23-B0BD-735E2D094529}" type="parTrans" cxnId="{0206E787-BFEE-4CC9-8031-8DE42E23AD4B}">
      <dgm:prSet/>
      <dgm:spPr/>
    </dgm:pt>
    <dgm:pt modelId="{9D278B41-F2BF-441E-9DEE-816522ED6F84}" type="sibTrans" cxnId="{0206E787-BFEE-4CC9-8031-8DE42E23AD4B}">
      <dgm:prSet/>
      <dgm:spPr/>
    </dgm:pt>
    <dgm:pt modelId="{884E238D-52DB-40C7-B599-4C9B638424DE}" type="pres">
      <dgm:prSet presAssocID="{9CABF785-FDA6-4CC3-8EA3-79D17A38593E}" presName="linear" presStyleCnt="0">
        <dgm:presLayoutVars>
          <dgm:animLvl val="lvl"/>
          <dgm:resizeHandles val="exact"/>
        </dgm:presLayoutVars>
      </dgm:prSet>
      <dgm:spPr/>
    </dgm:pt>
    <dgm:pt modelId="{372E7166-FCE9-4BE7-97C6-9BC4ABEAD90C}" type="pres">
      <dgm:prSet presAssocID="{56C53DBD-158F-4B40-83D6-FA7D408FECA5}" presName="parentText" presStyleLbl="node1" presStyleIdx="0" presStyleCnt="1">
        <dgm:presLayoutVars>
          <dgm:chMax val="0"/>
          <dgm:bulletEnabled val="1"/>
        </dgm:presLayoutVars>
      </dgm:prSet>
      <dgm:spPr/>
    </dgm:pt>
    <dgm:pt modelId="{D589C1F9-6709-439B-889A-D71D6B6AD2B1}" type="pres">
      <dgm:prSet presAssocID="{56C53DBD-158F-4B40-83D6-FA7D408FECA5}" presName="childText" presStyleLbl="revTx" presStyleIdx="0" presStyleCnt="1">
        <dgm:presLayoutVars>
          <dgm:bulletEnabled val="1"/>
        </dgm:presLayoutVars>
      </dgm:prSet>
      <dgm:spPr/>
    </dgm:pt>
  </dgm:ptLst>
  <dgm:cxnLst>
    <dgm:cxn modelId="{F37B1504-F72A-48D4-9E6E-C0C2647C1D3D}" srcId="{9CABF785-FDA6-4CC3-8EA3-79D17A38593E}" destId="{56C53DBD-158F-4B40-83D6-FA7D408FECA5}" srcOrd="0" destOrd="0" parTransId="{B057864B-FE4D-4CE9-9B23-6B077CA58814}" sibTransId="{10DCD451-B2DA-402A-B7DD-80B3E3DDF986}"/>
    <dgm:cxn modelId="{6ACB6606-CA2A-42E4-8A18-B6E8909E0786}" srcId="{56C53DBD-158F-4B40-83D6-FA7D408FECA5}" destId="{BAABF845-51C1-4917-86D1-AF5C4984680D}" srcOrd="4" destOrd="0" parTransId="{1848CBC4-B435-409D-B5C3-B69E8F321B05}" sibTransId="{0E2EE05E-8B1D-4FFA-87D8-E516C3F924A3}"/>
    <dgm:cxn modelId="{B36A5D09-451F-416D-851F-454E80070A22}" type="presOf" srcId="{68B2C547-5F64-4A67-9E52-A7454AD9514B}" destId="{D589C1F9-6709-439B-889A-D71D6B6AD2B1}" srcOrd="0" destOrd="0" presId="urn:microsoft.com/office/officeart/2005/8/layout/vList2"/>
    <dgm:cxn modelId="{9A82DE12-7356-486C-B7A4-55B091ABBE5C}" type="presOf" srcId="{0D2219D2-732B-4D1C-A9B3-DC46BCE582E0}" destId="{D589C1F9-6709-439B-889A-D71D6B6AD2B1}" srcOrd="0" destOrd="5" presId="urn:microsoft.com/office/officeart/2005/8/layout/vList2"/>
    <dgm:cxn modelId="{5BAB1619-F1A7-4670-902D-9C87D582FB82}" type="presOf" srcId="{1A0C6BE6-CD7A-41D1-9715-55E594569167}" destId="{D589C1F9-6709-439B-889A-D71D6B6AD2B1}" srcOrd="0" destOrd="1" presId="urn:microsoft.com/office/officeart/2005/8/layout/vList2"/>
    <dgm:cxn modelId="{43A1741E-DE8F-462E-A5D1-13334F1C678E}" type="presOf" srcId="{C1A7A8F3-F551-4A7B-811D-143B9C60C946}" destId="{D589C1F9-6709-439B-889A-D71D6B6AD2B1}" srcOrd="0" destOrd="11" presId="urn:microsoft.com/office/officeart/2005/8/layout/vList2"/>
    <dgm:cxn modelId="{698D4F28-EEA8-451C-8C39-9F953755A404}" srcId="{56C53DBD-158F-4B40-83D6-FA7D408FECA5}" destId="{C4DEEFE8-D85D-497A-A838-552C94380071}" srcOrd="6" destOrd="0" parTransId="{D5335CA5-4FF8-489E-83F4-A2C9550E7B50}" sibTransId="{C0F61248-C9F8-4B64-B06A-74BA5D4777AA}"/>
    <dgm:cxn modelId="{E8083229-A827-4641-9663-D393AF2EE50B}" type="presOf" srcId="{C4DEEFE8-D85D-497A-A838-552C94380071}" destId="{D589C1F9-6709-439B-889A-D71D6B6AD2B1}" srcOrd="0" destOrd="6" presId="urn:microsoft.com/office/officeart/2005/8/layout/vList2"/>
    <dgm:cxn modelId="{0BC44D2F-EB49-4A2F-91DE-3E9756A2E8D0}" type="presOf" srcId="{BDEB0A46-A406-4539-9AD1-EB60F7F11782}" destId="{D589C1F9-6709-439B-889A-D71D6B6AD2B1}" srcOrd="0" destOrd="9" presId="urn:microsoft.com/office/officeart/2005/8/layout/vList2"/>
    <dgm:cxn modelId="{A0F58261-8C72-4BDC-B58B-C30797A39507}" srcId="{56C53DBD-158F-4B40-83D6-FA7D408FECA5}" destId="{15E98CB9-9E79-4D50-AC4D-DE1976551DD6}" srcOrd="12" destOrd="0" parTransId="{E7026D0C-0DC3-4988-B5E8-6A5B77CE167B}" sibTransId="{EF3F326E-F7FB-4A58-9AAC-501696AB7277}"/>
    <dgm:cxn modelId="{787B0944-C60B-440B-B21C-CF568048E07C}" srcId="{56C53DBD-158F-4B40-83D6-FA7D408FECA5}" destId="{1A0C6BE6-CD7A-41D1-9715-55E594569167}" srcOrd="1" destOrd="0" parTransId="{0F28E76A-08CE-4DA0-BA82-A1EDAC92E990}" sibTransId="{B4F1F5EA-AB1D-4DB7-B200-3E493B2DC531}"/>
    <dgm:cxn modelId="{5B2EB965-10C0-4241-B219-B307D1AD0F9F}" type="presOf" srcId="{EBE596E8-6655-4134-8826-50CCED1DBD8A}" destId="{D589C1F9-6709-439B-889A-D71D6B6AD2B1}" srcOrd="0" destOrd="10" presId="urn:microsoft.com/office/officeart/2005/8/layout/vList2"/>
    <dgm:cxn modelId="{753F4C6E-0322-4391-BB94-F6877E9EA91F}" srcId="{56C53DBD-158F-4B40-83D6-FA7D408FECA5}" destId="{BDEB0A46-A406-4539-9AD1-EB60F7F11782}" srcOrd="9" destOrd="0" parTransId="{25E64863-849D-40B6-ACA3-60340179E384}" sibTransId="{1701A77F-6FDD-410A-B419-A3DA09E6D1F7}"/>
    <dgm:cxn modelId="{719CE94E-1669-45DB-96D5-ED3C9FC1CFBE}" type="presOf" srcId="{8A63AA82-13A5-4DD2-93F2-864F627DF3A9}" destId="{D589C1F9-6709-439B-889A-D71D6B6AD2B1}" srcOrd="0" destOrd="7" presId="urn:microsoft.com/office/officeart/2005/8/layout/vList2"/>
    <dgm:cxn modelId="{0D8E0173-4385-4F3B-8FD9-80A4A319789B}" srcId="{56C53DBD-158F-4B40-83D6-FA7D408FECA5}" destId="{C1A7A8F3-F551-4A7B-811D-143B9C60C946}" srcOrd="11" destOrd="0" parTransId="{13DE794D-8F3C-4172-BB0A-5DEDD1AB7FB0}" sibTransId="{B809A63D-AE5F-4F36-BDF9-E0BB7C4FED6C}"/>
    <dgm:cxn modelId="{76411273-9104-481D-8826-1C8F2A315B18}" srcId="{56C53DBD-158F-4B40-83D6-FA7D408FECA5}" destId="{6AD30977-2184-47BB-8997-62CD981DAE0F}" srcOrd="3" destOrd="0" parTransId="{0FEE8951-687A-4E2C-AA4A-F7DEE7F706AB}" sibTransId="{81FA1179-A157-433B-A285-6A5AA5E2B56C}"/>
    <dgm:cxn modelId="{0CA58976-A32D-4E49-B137-82677627CEC6}" type="presOf" srcId="{EC0906CD-DA8F-43E5-B5DB-A8F83A1D5334}" destId="{D589C1F9-6709-439B-889A-D71D6B6AD2B1}" srcOrd="0" destOrd="2" presId="urn:microsoft.com/office/officeart/2005/8/layout/vList2"/>
    <dgm:cxn modelId="{45E64C7C-2F09-4907-AB11-18DF41CC2E4E}" type="presOf" srcId="{BAABF845-51C1-4917-86D1-AF5C4984680D}" destId="{D589C1F9-6709-439B-889A-D71D6B6AD2B1}" srcOrd="0" destOrd="4" presId="urn:microsoft.com/office/officeart/2005/8/layout/vList2"/>
    <dgm:cxn modelId="{53E2A386-8CA4-4351-BD19-EC961C9BD6E3}" type="presOf" srcId="{6AD30977-2184-47BB-8997-62CD981DAE0F}" destId="{D589C1F9-6709-439B-889A-D71D6B6AD2B1}" srcOrd="0" destOrd="3" presId="urn:microsoft.com/office/officeart/2005/8/layout/vList2"/>
    <dgm:cxn modelId="{0206E787-BFEE-4CC9-8031-8DE42E23AD4B}" srcId="{56C53DBD-158F-4B40-83D6-FA7D408FECA5}" destId="{EBE596E8-6655-4134-8826-50CCED1DBD8A}" srcOrd="10" destOrd="0" parTransId="{6774477C-948B-4C23-B0BD-735E2D094529}" sibTransId="{9D278B41-F2BF-441E-9DEE-816522ED6F84}"/>
    <dgm:cxn modelId="{CF09CE89-8661-4B86-BC5A-4630E0580163}" type="presOf" srcId="{15E98CB9-9E79-4D50-AC4D-DE1976551DD6}" destId="{D589C1F9-6709-439B-889A-D71D6B6AD2B1}" srcOrd="0" destOrd="12" presId="urn:microsoft.com/office/officeart/2005/8/layout/vList2"/>
    <dgm:cxn modelId="{5D5F1F9C-0716-46F2-A74C-1C5A092CFEA0}" type="presOf" srcId="{EBB5CF08-2447-4587-AFED-C5B3E71219CE}" destId="{D589C1F9-6709-439B-889A-D71D6B6AD2B1}" srcOrd="0" destOrd="8" presId="urn:microsoft.com/office/officeart/2005/8/layout/vList2"/>
    <dgm:cxn modelId="{81FAE5C9-9B65-4D00-89C5-8AF452836F7D}" srcId="{56C53DBD-158F-4B40-83D6-FA7D408FECA5}" destId="{8A63AA82-13A5-4DD2-93F2-864F627DF3A9}" srcOrd="7" destOrd="0" parTransId="{0B5BD941-B87A-4046-B660-0EADE21B7CA0}" sibTransId="{356577E2-9B02-4238-B3BB-BB72689116A4}"/>
    <dgm:cxn modelId="{896273CB-D853-4F1C-8116-1CF2D2A0B50B}" type="presOf" srcId="{9CABF785-FDA6-4CC3-8EA3-79D17A38593E}" destId="{884E238D-52DB-40C7-B599-4C9B638424DE}" srcOrd="0" destOrd="0" presId="urn:microsoft.com/office/officeart/2005/8/layout/vList2"/>
    <dgm:cxn modelId="{912CD5CE-4EBF-40D2-A6D8-6ECA52715116}" srcId="{56C53DBD-158F-4B40-83D6-FA7D408FECA5}" destId="{EBB5CF08-2447-4587-AFED-C5B3E71219CE}" srcOrd="8" destOrd="0" parTransId="{9BEC4074-4A0D-47A4-97F0-01D71FD70B73}" sibTransId="{82F282E8-B144-4FAB-AE52-DE0048D21E46}"/>
    <dgm:cxn modelId="{C03B45D1-BB15-404F-8BD3-CB69DC487A71}" srcId="{56C53DBD-158F-4B40-83D6-FA7D408FECA5}" destId="{0D2219D2-732B-4D1C-A9B3-DC46BCE582E0}" srcOrd="5" destOrd="0" parTransId="{290A14D0-0139-4487-BE26-CE07F9D0D81D}" sibTransId="{400E4E2E-4038-456B-8071-619840DC9307}"/>
    <dgm:cxn modelId="{C2184AE7-8342-4D19-93AD-FC20135270F0}" srcId="{56C53DBD-158F-4B40-83D6-FA7D408FECA5}" destId="{68B2C547-5F64-4A67-9E52-A7454AD9514B}" srcOrd="0" destOrd="0" parTransId="{1C77BC33-FC5E-4B3C-8F9B-9CF264426A4C}" sibTransId="{A5490FBD-8926-462B-B7A5-5EF34277C472}"/>
    <dgm:cxn modelId="{9ABAC7FD-FA63-44AB-ABD1-616F097BB438}" type="presOf" srcId="{56C53DBD-158F-4B40-83D6-FA7D408FECA5}" destId="{372E7166-FCE9-4BE7-97C6-9BC4ABEAD90C}" srcOrd="0" destOrd="0" presId="urn:microsoft.com/office/officeart/2005/8/layout/vList2"/>
    <dgm:cxn modelId="{4035B5FE-F6AA-4EC4-8A09-2656C32DF191}" srcId="{56C53DBD-158F-4B40-83D6-FA7D408FECA5}" destId="{EC0906CD-DA8F-43E5-B5DB-A8F83A1D5334}" srcOrd="2" destOrd="0" parTransId="{F5AD43DC-7A45-4A40-98F8-9025ECD7A2A8}" sibTransId="{D51391E1-3555-4A66-B949-ED92D1C9BDAA}"/>
    <dgm:cxn modelId="{4B783B39-F782-4471-B550-7C02FD0C73A9}" type="presParOf" srcId="{884E238D-52DB-40C7-B599-4C9B638424DE}" destId="{372E7166-FCE9-4BE7-97C6-9BC4ABEAD90C}" srcOrd="0" destOrd="0" presId="urn:microsoft.com/office/officeart/2005/8/layout/vList2"/>
    <dgm:cxn modelId="{C22DB163-62AD-4781-AFB8-6392A5679818}" type="presParOf" srcId="{884E238D-52DB-40C7-B599-4C9B638424DE}" destId="{D589C1F9-6709-439B-889A-D71D6B6AD2B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7166-FCE9-4BE7-97C6-9BC4ABEAD90C}">
      <dsp:nvSpPr>
        <dsp:cNvPr id="0" name=""/>
        <dsp:cNvSpPr/>
      </dsp:nvSpPr>
      <dsp:spPr>
        <a:xfrm>
          <a:off x="0" y="19510"/>
          <a:ext cx="2617839"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Local Authorities in attendance:</a:t>
          </a:r>
          <a:endParaRPr lang="en-US" sz="2000" kern="1200"/>
        </a:p>
      </dsp:txBody>
      <dsp:txXfrm>
        <a:off x="38838" y="58348"/>
        <a:ext cx="2540163" cy="717924"/>
      </dsp:txXfrm>
    </dsp:sp>
    <dsp:sp modelId="{D589C1F9-6709-439B-889A-D71D6B6AD2B1}">
      <dsp:nvSpPr>
        <dsp:cNvPr id="0" name=""/>
        <dsp:cNvSpPr/>
      </dsp:nvSpPr>
      <dsp:spPr>
        <a:xfrm>
          <a:off x="0" y="815110"/>
          <a:ext cx="2617839" cy="35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116"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a:latin typeface="Calibri Light" panose="020F0302020204030204"/>
            </a:rPr>
            <a:t>Leeds</a:t>
          </a:r>
        </a:p>
        <a:p>
          <a:pPr marL="171450" lvl="1" indent="-171450" algn="l" defTabSz="711200">
            <a:lnSpc>
              <a:spcPct val="90000"/>
            </a:lnSpc>
            <a:spcBef>
              <a:spcPct val="0"/>
            </a:spcBef>
            <a:spcAft>
              <a:spcPct val="20000"/>
            </a:spcAft>
            <a:buChar char="•"/>
          </a:pPr>
          <a:r>
            <a:rPr lang="en-US" sz="1600" kern="1200">
              <a:latin typeface="Calibri Light" panose="020F0302020204030204"/>
            </a:rPr>
            <a:t>Coventry</a:t>
          </a:r>
        </a:p>
        <a:p>
          <a:pPr marL="171450" lvl="1" indent="-171450" algn="l" defTabSz="711200" rtl="0">
            <a:lnSpc>
              <a:spcPct val="90000"/>
            </a:lnSpc>
            <a:spcBef>
              <a:spcPct val="0"/>
            </a:spcBef>
            <a:spcAft>
              <a:spcPct val="20000"/>
            </a:spcAft>
            <a:buChar char="•"/>
          </a:pPr>
          <a:r>
            <a:rPr lang="en-US" sz="1600" kern="1200">
              <a:latin typeface="Calibri Light" panose="020F0302020204030204"/>
            </a:rPr>
            <a:t>Central Bedfordshire</a:t>
          </a:r>
        </a:p>
        <a:p>
          <a:pPr marL="171450" lvl="1" indent="-171450" algn="l" defTabSz="711200" rtl="0">
            <a:lnSpc>
              <a:spcPct val="90000"/>
            </a:lnSpc>
            <a:spcBef>
              <a:spcPct val="0"/>
            </a:spcBef>
            <a:spcAft>
              <a:spcPct val="20000"/>
            </a:spcAft>
            <a:buChar char="•"/>
          </a:pPr>
          <a:r>
            <a:rPr lang="en-US" sz="1600" kern="1200">
              <a:latin typeface="Calibri Light" panose="020F0302020204030204"/>
            </a:rPr>
            <a:t>Hillingdon</a:t>
          </a:r>
        </a:p>
        <a:p>
          <a:pPr marL="171450" lvl="1" indent="-171450" algn="l" defTabSz="711200" rtl="0">
            <a:lnSpc>
              <a:spcPct val="90000"/>
            </a:lnSpc>
            <a:spcBef>
              <a:spcPct val="0"/>
            </a:spcBef>
            <a:spcAft>
              <a:spcPct val="20000"/>
            </a:spcAft>
            <a:buChar char="•"/>
          </a:pPr>
          <a:r>
            <a:rPr lang="en-US" sz="1600" kern="1200" dirty="0">
              <a:latin typeface="Calibri Light" panose="020F0302020204030204"/>
            </a:rPr>
            <a:t>Manchester</a:t>
          </a:r>
        </a:p>
        <a:p>
          <a:pPr marL="171450" lvl="1" indent="-171450" algn="l" defTabSz="711200">
            <a:lnSpc>
              <a:spcPct val="90000"/>
            </a:lnSpc>
            <a:spcBef>
              <a:spcPct val="0"/>
            </a:spcBef>
            <a:spcAft>
              <a:spcPct val="20000"/>
            </a:spcAft>
            <a:buChar char="•"/>
          </a:pPr>
          <a:r>
            <a:rPr lang="en-US" sz="1600" kern="1200">
              <a:latin typeface="Calibri Light" panose="020F0302020204030204"/>
            </a:rPr>
            <a:t>Norwich</a:t>
          </a:r>
          <a:endParaRPr lang="en-US" sz="1600" kern="1200"/>
        </a:p>
        <a:p>
          <a:pPr marL="171450" lvl="1" indent="-171450" algn="l" defTabSz="711200" rtl="0">
            <a:lnSpc>
              <a:spcPct val="90000"/>
            </a:lnSpc>
            <a:spcBef>
              <a:spcPct val="0"/>
            </a:spcBef>
            <a:spcAft>
              <a:spcPct val="20000"/>
            </a:spcAft>
            <a:buChar char="•"/>
          </a:pPr>
          <a:r>
            <a:rPr lang="en-US" sz="1600" kern="1200">
              <a:latin typeface="Calibri Light" panose="020F0302020204030204"/>
            </a:rPr>
            <a:t>Aberdeen City</a:t>
          </a:r>
        </a:p>
        <a:p>
          <a:pPr marL="171450" lvl="1" indent="-171450" algn="l" defTabSz="711200">
            <a:lnSpc>
              <a:spcPct val="90000"/>
            </a:lnSpc>
            <a:spcBef>
              <a:spcPct val="0"/>
            </a:spcBef>
            <a:spcAft>
              <a:spcPct val="20000"/>
            </a:spcAft>
            <a:buChar char="•"/>
          </a:pPr>
          <a:r>
            <a:rPr lang="en-US" sz="1600" kern="1200">
              <a:latin typeface="Calibri Light" panose="020F0302020204030204"/>
            </a:rPr>
            <a:t>BCP</a:t>
          </a:r>
        </a:p>
        <a:p>
          <a:pPr marL="171450" lvl="1" indent="-171450" algn="l" defTabSz="711200" rtl="0">
            <a:lnSpc>
              <a:spcPct val="90000"/>
            </a:lnSpc>
            <a:spcBef>
              <a:spcPct val="0"/>
            </a:spcBef>
            <a:spcAft>
              <a:spcPct val="20000"/>
            </a:spcAft>
            <a:buChar char="•"/>
          </a:pPr>
          <a:r>
            <a:rPr lang="en-US" sz="1600" kern="1200" dirty="0">
              <a:latin typeface="Calibri Light" panose="020F0302020204030204"/>
            </a:rPr>
            <a:t>South Northants</a:t>
          </a:r>
        </a:p>
        <a:p>
          <a:pPr marL="171450" lvl="1" indent="-171450" algn="l" defTabSz="711200">
            <a:lnSpc>
              <a:spcPct val="90000"/>
            </a:lnSpc>
            <a:spcBef>
              <a:spcPct val="0"/>
            </a:spcBef>
            <a:spcAft>
              <a:spcPct val="20000"/>
            </a:spcAft>
            <a:buChar char="•"/>
          </a:pPr>
          <a:r>
            <a:rPr lang="en-US" sz="1600" kern="1200">
              <a:latin typeface="Calibri Light" panose="020F0302020204030204"/>
            </a:rPr>
            <a:t>Southwark</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Newcastle</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Oxford</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Bristol</a:t>
          </a:r>
        </a:p>
      </dsp:txBody>
      <dsp:txXfrm>
        <a:off x="0" y="815110"/>
        <a:ext cx="2617839" cy="356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08/04/2021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1403274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55FEA-E371-4AE5-8AAC-CC315FE85C21}" type="datetimeFigureOut">
              <a:rPr lang="en-GB"/>
              <a:t>08/04/2021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35941-9897-450E-8971-EBCAC40D4C41}" type="slidenum">
              <a:rPr lang="en-GB"/>
              <a:t>‹#›</a:t>
            </a:fld>
            <a:endParaRPr lang="en-GB"/>
          </a:p>
        </p:txBody>
      </p:sp>
    </p:spTree>
    <p:extLst>
      <p:ext uri="{BB962C8B-B14F-4D97-AF65-F5344CB8AC3E}">
        <p14:creationId xmlns:p14="http://schemas.microsoft.com/office/powerpoint/2010/main" val="22452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7905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66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4/8/2021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914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227483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23888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04778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139876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5836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9212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2848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4/8/2021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8371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4/8/2021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028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4/8/2021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45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97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4/8/2021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544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92420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4/8/2021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3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4/8/2021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63125240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438824" y="3472474"/>
            <a:ext cx="11316769" cy="1278314"/>
          </a:xfrm>
        </p:spPr>
        <p:txBody>
          <a:bodyPr/>
          <a:lstStyle/>
          <a:p>
            <a:r>
              <a:rPr lang="en-US" sz="4800">
                <a:latin typeface="Museo 500"/>
              </a:rPr>
              <a:t>Crisis Local Authority Practice Network</a:t>
            </a:r>
            <a:br>
              <a:rPr lang="en-US" sz="6000">
                <a:latin typeface="Museo 500"/>
              </a:rPr>
            </a:br>
            <a:br>
              <a:rPr lang="en-US" sz="6000">
                <a:latin typeface="Museo 500"/>
              </a:rPr>
            </a:br>
            <a:r>
              <a:rPr lang="en-US" sz="3200">
                <a:solidFill>
                  <a:schemeClr val="tx1"/>
                </a:solidFill>
                <a:latin typeface="Museo 500"/>
              </a:rPr>
              <a:t>Practice Exchange Session 31/03/2021</a:t>
            </a:r>
            <a:br>
              <a:rPr lang="en-US" sz="3200">
                <a:latin typeface="Museo 500"/>
              </a:rPr>
            </a:br>
            <a:r>
              <a:rPr lang="en-US" sz="2400">
                <a:solidFill>
                  <a:schemeClr val="tx1"/>
                </a:solidFill>
                <a:latin typeface="Museo 500"/>
              </a:rPr>
              <a:t>Support for those with NRPF and the EUSS resettlement scheme</a:t>
            </a:r>
            <a:r>
              <a:rPr lang="en-US" sz="4000">
                <a:solidFill>
                  <a:schemeClr val="tx1"/>
                </a:solidFill>
                <a:latin typeface="Museo 500"/>
              </a:rPr>
              <a:t> </a:t>
            </a:r>
            <a:endParaRPr lang="en-US" sz="4800">
              <a:solidFill>
                <a:schemeClr val="tx1"/>
              </a:solidFill>
              <a:latin typeface="Museo 500"/>
            </a:endParaRP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2326265" y="2092180"/>
            <a:ext cx="11316768" cy="388977"/>
          </a:xfrm>
        </p:spPr>
        <p:txBody>
          <a:bodyPr vert="horz" lIns="91440" tIns="45720" rIns="91440" bIns="45720" rtlCol="0" anchor="t">
            <a:noAutofit/>
          </a:bodyPr>
          <a:lstStyle/>
          <a:p>
            <a:endParaRPr lang="en-US"/>
          </a:p>
          <a:p>
            <a:endParaRPr lang="en-US"/>
          </a:p>
          <a:p>
            <a:endParaRPr lang="en-US"/>
          </a:p>
          <a:p>
            <a:endParaRPr lang="en-US"/>
          </a:p>
          <a:p>
            <a:endParaRPr lang="en-US"/>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latin typeface="Museo 500"/>
            </a:endParaRPr>
          </a:p>
          <a:p>
            <a:endParaRPr lang="en-US"/>
          </a:p>
          <a:p>
            <a:endParaRPr lang="en-US"/>
          </a:p>
          <a:p>
            <a:endParaRPr lang="en-US"/>
          </a:p>
          <a:p>
            <a:endParaRPr lang="en-US"/>
          </a:p>
          <a:p>
            <a:endParaRPr lang="en-US">
              <a:latin typeface="Museo 500"/>
            </a:endParaRPr>
          </a:p>
          <a:p>
            <a:endParaRPr lang="en-US"/>
          </a:p>
          <a:p>
            <a:r>
              <a:rPr lang="en-US">
                <a:latin typeface="Museo 500"/>
              </a:rPr>
              <a:t>January 2020</a:t>
            </a:r>
            <a:endParaRPr lang="en-US"/>
          </a:p>
        </p:txBody>
      </p:sp>
    </p:spTree>
    <p:extLst>
      <p:ext uri="{BB962C8B-B14F-4D97-AF65-F5344CB8AC3E}">
        <p14:creationId xmlns:p14="http://schemas.microsoft.com/office/powerpoint/2010/main" val="94601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FAE130-C27A-4080-AE92-264F1915896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7020ACE-3486-44E6-976C-56A7C5D2ECD9}"/>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47D42DD-F61C-4D52-BA87-F17EB59031D7}"/>
              </a:ext>
            </a:extLst>
          </p:cNvPr>
          <p:cNvSpPr>
            <a:spLocks noGrp="1"/>
          </p:cNvSpPr>
          <p:nvPr>
            <p:ph type="body" sz="quarter" idx="17"/>
          </p:nvPr>
        </p:nvSpPr>
        <p:spPr>
          <a:xfrm>
            <a:off x="514419" y="620713"/>
            <a:ext cx="11372851" cy="5257800"/>
          </a:xfrm>
        </p:spPr>
        <p:txBody>
          <a:bodyPr vert="horz" lIns="91440" tIns="45720" rIns="91440" bIns="45720" rtlCol="0" anchor="t">
            <a:normAutofit/>
          </a:bodyPr>
          <a:lstStyle/>
          <a:p>
            <a:pPr marL="0" indent="0" algn="ctr">
              <a:buNone/>
            </a:pPr>
            <a:r>
              <a:rPr lang="en-US" sz="1600" b="1" dirty="0">
                <a:latin typeface="Museo Sans 500"/>
              </a:rPr>
              <a:t>Notes from Practice Exchange 23/02/2021</a:t>
            </a:r>
          </a:p>
          <a:p>
            <a:pPr marL="0" indent="0" algn="ctr">
              <a:buNone/>
            </a:pPr>
            <a:r>
              <a:rPr lang="en-US" sz="1600" b="1" dirty="0">
                <a:latin typeface="Museo Sans 500"/>
              </a:rPr>
              <a:t>Theme: Support for those with NRPF and the EUSS resettlement scheme</a:t>
            </a:r>
            <a:endParaRPr lang="en-US" sz="1600" b="1" dirty="0"/>
          </a:p>
          <a:p>
            <a:pPr marL="0" indent="0" algn="ctr">
              <a:buNone/>
            </a:pPr>
            <a:endParaRPr lang="en-US" sz="1600" b="1"/>
          </a:p>
          <a:p>
            <a:pPr marL="0" indent="0">
              <a:buNone/>
            </a:pPr>
            <a:r>
              <a:rPr lang="en-US" sz="1400" b="1" dirty="0">
                <a:solidFill>
                  <a:schemeClr val="accent1"/>
                </a:solidFill>
                <a:latin typeface="Museo Sans 500"/>
              </a:rPr>
              <a:t>Topics</a:t>
            </a:r>
          </a:p>
          <a:p>
            <a:pPr marL="0" indent="0" algn="just">
              <a:buNone/>
            </a:pPr>
            <a:r>
              <a:rPr lang="en-US" sz="1400" dirty="0">
                <a:latin typeface="Museo Sans 500"/>
              </a:rPr>
              <a:t>1. Support for those with NRPF</a:t>
            </a:r>
          </a:p>
          <a:p>
            <a:pPr marL="0" indent="0" algn="just">
              <a:buNone/>
            </a:pPr>
            <a:r>
              <a:rPr lang="en-US" sz="1400" dirty="0">
                <a:latin typeface="Museo Sans 500"/>
              </a:rPr>
              <a:t>2. EUSS resettlement scheme</a:t>
            </a:r>
            <a:endParaRPr lang="en-US" sz="1400" dirty="0"/>
          </a:p>
          <a:p>
            <a:pPr marL="0" indent="0" algn="just">
              <a:buNone/>
            </a:pPr>
            <a:endParaRPr lang="en-US" sz="1400" dirty="0">
              <a:solidFill>
                <a:srgbClr val="000000"/>
              </a:solidFill>
              <a:latin typeface="Museo Sans 500"/>
            </a:endParaRPr>
          </a:p>
          <a:p>
            <a:pPr marL="0" indent="0" algn="just">
              <a:buNone/>
            </a:pPr>
            <a:r>
              <a:rPr lang="en-US" sz="1400" b="1" dirty="0">
                <a:solidFill>
                  <a:schemeClr val="accent1"/>
                </a:solidFill>
                <a:latin typeface="Museo Sans 500"/>
              </a:rPr>
              <a:t>Actions:</a:t>
            </a:r>
            <a:r>
              <a:rPr lang="en-US" sz="1400" dirty="0">
                <a:solidFill>
                  <a:srgbClr val="0070C0"/>
                </a:solidFill>
                <a:latin typeface="Museo Sans 500"/>
              </a:rPr>
              <a:t>  </a:t>
            </a:r>
            <a:endParaRPr lang="en-US" sz="1400" dirty="0">
              <a:solidFill>
                <a:srgbClr val="0070C0"/>
              </a:solidFill>
              <a:latin typeface="Museo Sans 500"/>
              <a:cs typeface="Segoe UI"/>
            </a:endParaRPr>
          </a:p>
          <a:p>
            <a:pPr>
              <a:buNone/>
            </a:pPr>
            <a:r>
              <a:rPr lang="en-US" sz="1400" b="1" dirty="0">
                <a:latin typeface="Museo Sans 500"/>
                <a:cs typeface="Segoe UI"/>
              </a:rPr>
              <a:t>Details of events that may be of interest:</a:t>
            </a:r>
          </a:p>
          <a:p>
            <a:pPr>
              <a:buNone/>
            </a:pPr>
            <a:r>
              <a:rPr lang="en-US" sz="1400" b="1" dirty="0">
                <a:solidFill>
                  <a:srgbClr val="FF0000"/>
                </a:solidFill>
                <a:latin typeface="Museo Sans 500"/>
                <a:cs typeface="Segoe UI"/>
              </a:rPr>
              <a:t>EUSS forum and the Community of Practice on PRS</a:t>
            </a:r>
            <a:r>
              <a:rPr lang="en-US" sz="1400" dirty="0">
                <a:latin typeface="Museo Sans 500"/>
                <a:cs typeface="Segoe UI"/>
              </a:rPr>
              <a:t> – Date tbc (linked to be shared when available) </a:t>
            </a:r>
            <a:endParaRPr lang="en-US" dirty="0">
              <a:cs typeface="Segoe UI"/>
            </a:endParaRPr>
          </a:p>
          <a:p>
            <a:pPr>
              <a:buNone/>
            </a:pPr>
            <a:r>
              <a:rPr lang="en-US" sz="1400" dirty="0">
                <a:latin typeface="Museo Sans 500"/>
                <a:cs typeface="Segoe UI"/>
              </a:rPr>
              <a:t>Participants from migrant or homelessness sector but might be of interest to LAs to gain insight.</a:t>
            </a:r>
            <a:endParaRPr lang="en-US" dirty="0"/>
          </a:p>
          <a:p>
            <a:pPr>
              <a:buNone/>
            </a:pPr>
            <a:r>
              <a:rPr lang="en-US" sz="1400" b="1">
                <a:solidFill>
                  <a:srgbClr val="FF0000"/>
                </a:solidFill>
                <a:latin typeface="Museo Sans 500"/>
                <a:cs typeface="Segoe UI"/>
              </a:rPr>
              <a:t>The </a:t>
            </a:r>
            <a:r>
              <a:rPr lang="en-US" sz="1400" b="1" i="1">
                <a:solidFill>
                  <a:srgbClr val="FF0000"/>
                </a:solidFill>
                <a:latin typeface="Museo Sans 500"/>
                <a:cs typeface="Segoe UI"/>
              </a:rPr>
              <a:t>EU Settlement Scheme (EUSS) Best Practice Forum</a:t>
            </a:r>
            <a:r>
              <a:rPr lang="en-US" sz="1400" b="1">
                <a:solidFill>
                  <a:srgbClr val="FF0000"/>
                </a:solidFill>
                <a:latin typeface="Museo Sans 500"/>
                <a:cs typeface="Segoe UI"/>
              </a:rPr>
              <a:t> is - </a:t>
            </a:r>
            <a:r>
              <a:rPr lang="en-US" sz="1400">
                <a:latin typeface="Segoe UI"/>
                <a:cs typeface="Segoe UI"/>
              </a:rPr>
              <a:t>Monday 26th April at 2.30pm</a:t>
            </a:r>
            <a:endParaRPr lang="en-US">
              <a:solidFill>
                <a:srgbClr val="FF0000"/>
              </a:solidFill>
              <a:cs typeface="Segoe UI"/>
            </a:endParaRPr>
          </a:p>
          <a:p>
            <a:pPr>
              <a:buNone/>
            </a:pPr>
            <a:r>
              <a:rPr lang="en-US" sz="1400" dirty="0">
                <a:latin typeface="Museo Sans 500"/>
                <a:cs typeface="Segoe UI"/>
              </a:rPr>
              <a:t>Share challenges as well as updates from </a:t>
            </a:r>
            <a:r>
              <a:rPr lang="en-US" sz="1400" dirty="0" err="1">
                <a:latin typeface="Museo Sans 500"/>
                <a:cs typeface="Segoe UI"/>
              </a:rPr>
              <a:t>organisations</a:t>
            </a:r>
            <a:r>
              <a:rPr lang="en-US" sz="1400" dirty="0">
                <a:latin typeface="Museo Sans 500"/>
                <a:cs typeface="Segoe UI"/>
              </a:rPr>
              <a:t> and come together to influence government.</a:t>
            </a:r>
            <a:endParaRPr lang="en-US" sz="1400" dirty="0">
              <a:cs typeface="Segoe UI"/>
            </a:endParaRPr>
          </a:p>
          <a:p>
            <a:pPr>
              <a:buNone/>
            </a:pPr>
            <a:endParaRPr lang="en-US" sz="1400" dirty="0">
              <a:cs typeface="Segoe UI"/>
            </a:endParaRPr>
          </a:p>
          <a:p>
            <a:pPr>
              <a:buNone/>
            </a:pPr>
            <a:endParaRPr lang="en-US" sz="1400" dirty="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a:buNone/>
            </a:pPr>
            <a:endParaRPr lang="en-US" sz="1400">
              <a:solidFill>
                <a:srgbClr val="000000"/>
              </a:solidFill>
              <a:latin typeface="Museo Sans 500"/>
              <a:cs typeface="Segoe UI"/>
            </a:endParaRPr>
          </a:p>
          <a:p>
            <a:pPr marL="0" indent="0" algn="just">
              <a:buNone/>
            </a:pPr>
            <a:endParaRPr lang="en-US" sz="1400" b="1">
              <a:solidFill>
                <a:srgbClr val="FF0000"/>
              </a:solidFill>
              <a:latin typeface="Museo Sans 500"/>
            </a:endParaRPr>
          </a:p>
          <a:p>
            <a:pPr marL="0" indent="0" algn="just">
              <a:buNone/>
            </a:pPr>
            <a:endParaRPr lang="en-US" sz="1400">
              <a:solidFill>
                <a:srgbClr val="0070C0"/>
              </a:solidFill>
              <a:latin typeface="Museo Sans 500"/>
            </a:endParaRPr>
          </a:p>
        </p:txBody>
      </p:sp>
      <p:graphicFrame>
        <p:nvGraphicFramePr>
          <p:cNvPr id="2" name="Diagram 5">
            <a:extLst>
              <a:ext uri="{FF2B5EF4-FFF2-40B4-BE49-F238E27FC236}">
                <a16:creationId xmlns:a16="http://schemas.microsoft.com/office/drawing/2014/main" id="{2DF268BC-3015-4E41-A428-62E97553D510}"/>
              </a:ext>
            </a:extLst>
          </p:cNvPr>
          <p:cNvGraphicFramePr/>
          <p:nvPr>
            <p:extLst>
              <p:ext uri="{D42A27DB-BD31-4B8C-83A1-F6EECF244321}">
                <p14:modId xmlns:p14="http://schemas.microsoft.com/office/powerpoint/2010/main" val="1224794090"/>
              </p:ext>
            </p:extLst>
          </p:nvPr>
        </p:nvGraphicFramePr>
        <p:xfrm>
          <a:off x="9131709" y="1366683"/>
          <a:ext cx="2617839" cy="439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73A990-CB9B-4700-82A5-97E9BBABCA42}"/>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5A6220C-156D-46EE-B218-1697D951BBEB}"/>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75F8BF6-46DC-4F2C-B1BA-17A85B907BFF}"/>
              </a:ext>
            </a:extLst>
          </p:cNvPr>
          <p:cNvSpPr>
            <a:spLocks noGrp="1"/>
          </p:cNvSpPr>
          <p:nvPr>
            <p:ph type="body" sz="quarter" idx="17"/>
          </p:nvPr>
        </p:nvSpPr>
        <p:spPr/>
        <p:txBody>
          <a:bodyPr vert="horz" lIns="91440" tIns="45720" rIns="91440" bIns="45720" rtlCol="0" anchor="t">
            <a:normAutofit/>
          </a:bodyPr>
          <a:lstStyle/>
          <a:p>
            <a:pPr marL="0" indent="0">
              <a:buNone/>
            </a:pPr>
            <a:endParaRPr lang="en-US" sz="1400">
              <a:solidFill>
                <a:srgbClr val="FF0000"/>
              </a:solidFill>
              <a:latin typeface="Museo Sans 500"/>
            </a:endParaRPr>
          </a:p>
          <a:p>
            <a:r>
              <a:rPr lang="en-US" sz="1400" dirty="0" err="1">
                <a:latin typeface="Museo Sans 500"/>
                <a:cs typeface="Arial"/>
              </a:rPr>
              <a:t>Oxfordshire</a:t>
            </a:r>
            <a:r>
              <a:rPr lang="en-US" sz="1400" dirty="0">
                <a:latin typeface="Museo Sans 500"/>
                <a:cs typeface="Arial"/>
              </a:rPr>
              <a:t> Homelessness Movement joined the meeting.  They have developed a model of support for no recourse to public funds – this is in its early stages.  </a:t>
            </a:r>
            <a:r>
              <a:rPr lang="en-US" sz="1400" dirty="0" err="1">
                <a:latin typeface="Museo Sans 500"/>
                <a:cs typeface="Arial"/>
              </a:rPr>
              <a:t>Oxfordshire</a:t>
            </a:r>
            <a:r>
              <a:rPr lang="en-US" sz="1400" dirty="0">
                <a:latin typeface="Museo Sans 500"/>
                <a:cs typeface="Arial"/>
              </a:rPr>
              <a:t> as a whole have been working with Crisis on a feasibility study and we will continue to follow the progress of the movement and track their successes and challenges.</a:t>
            </a:r>
            <a:endParaRPr lang="en-US" sz="1400" dirty="0">
              <a:cs typeface="Arial"/>
            </a:endParaRPr>
          </a:p>
          <a:p>
            <a:r>
              <a:rPr lang="en-US" sz="1400" dirty="0">
                <a:latin typeface="Museo Sans 500"/>
                <a:cs typeface="Arial"/>
              </a:rPr>
              <a:t>Embassy visits have been challenging area.  Customers cannot proceed with applications which will unlock public funding without being able to prove their identity and during Covid the ability to visit Embassy's in London has become even more of a problem than usual.  South </a:t>
            </a:r>
            <a:r>
              <a:rPr lang="en-US" sz="1400" dirty="0" err="1">
                <a:latin typeface="Museo Sans 500"/>
                <a:cs typeface="Arial"/>
              </a:rPr>
              <a:t>Northants</a:t>
            </a:r>
            <a:r>
              <a:rPr lang="en-US" sz="1400" dirty="0">
                <a:latin typeface="Museo Sans 500"/>
                <a:cs typeface="Arial"/>
              </a:rPr>
              <a:t> have tasked an outreach worker and a native speaker to help these customers and in some cases travel with them to the Embassy to ensure that all goes well.</a:t>
            </a:r>
            <a:endParaRPr lang="en-US" sz="1400" dirty="0">
              <a:cs typeface="Arial"/>
            </a:endParaRPr>
          </a:p>
          <a:p>
            <a:r>
              <a:rPr lang="en-US" sz="1400" dirty="0">
                <a:latin typeface="Museo Sans 500"/>
                <a:cs typeface="Arial"/>
              </a:rPr>
              <a:t>Applicants with criminal activity in their past have are also proving to be difficult customers and help.  Through discussion it was established that historic criminality is looked at on a case by case basis and does not necessarily mean that the customer will not be granted the necessary status - However, if the customer is embroiled in current criminal investigations either here or abroad, this appears to halt any applications in this country, until the outcome of the criminal investigation is known.</a:t>
            </a:r>
            <a:endParaRPr lang="en-US" sz="1400" dirty="0">
              <a:cs typeface="Arial"/>
            </a:endParaRPr>
          </a:p>
          <a:p>
            <a:r>
              <a:rPr lang="en-US" sz="1400" dirty="0">
                <a:latin typeface="Museo Sans 500"/>
                <a:cs typeface="Arial"/>
              </a:rPr>
              <a:t>Some of the biggest gains have been whilst customers have been in hotels and a relationship has been established.  They have been able to source native speakers and make contact and progress with some of the most vulnerable and complex NRPF customers.  They have worked through Maslow type model tier by tier with the customers to make good progress.</a:t>
            </a:r>
            <a:endParaRPr lang="en-US" sz="1400" dirty="0">
              <a:cs typeface="Arial"/>
            </a:endParaRPr>
          </a:p>
          <a:p>
            <a:endParaRPr lang="en-US" sz="1400"/>
          </a:p>
          <a:p>
            <a:endParaRPr lang="en-US" sz="1400"/>
          </a:p>
          <a:p>
            <a:pPr marL="0" indent="0">
              <a:buNone/>
            </a:pPr>
            <a:endParaRPr lang="en-US" sz="1400"/>
          </a:p>
          <a:p>
            <a:pPr algn="just"/>
            <a:endParaRPr lang="en-US" sz="1400"/>
          </a:p>
        </p:txBody>
      </p:sp>
    </p:spTree>
    <p:extLst>
      <p:ext uri="{BB962C8B-B14F-4D97-AF65-F5344CB8AC3E}">
        <p14:creationId xmlns:p14="http://schemas.microsoft.com/office/powerpoint/2010/main" val="182340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8ABE9-F046-4172-89D9-6D823F6237C6}"/>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E8C6BDCE-068F-455B-B256-1ED3E1BFBDDB}"/>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068211F-3B28-4329-8338-CAE4E7A1B687}"/>
              </a:ext>
            </a:extLst>
          </p:cNvPr>
          <p:cNvSpPr>
            <a:spLocks noGrp="1"/>
          </p:cNvSpPr>
          <p:nvPr>
            <p:ph type="body" sz="quarter" idx="17"/>
          </p:nvPr>
        </p:nvSpPr>
        <p:spPr/>
        <p:txBody>
          <a:bodyPr vert="horz" lIns="91440" tIns="45720" rIns="91440" bIns="45720" rtlCol="0" anchor="t">
            <a:normAutofit fontScale="92500"/>
          </a:bodyPr>
          <a:lstStyle/>
          <a:p>
            <a:r>
              <a:rPr lang="en-US" sz="1400" dirty="0">
                <a:latin typeface="Museo Sans 500"/>
              </a:rPr>
              <a:t>Problems look likely to escalate as some LA's have a massive overspend due to Covid and the hotel accommodation.  They do however want no return to the streets for the NRPF customers and are having to negotiate with </a:t>
            </a:r>
            <a:r>
              <a:rPr lang="en-US" sz="1400" dirty="0" err="1">
                <a:latin typeface="Museo Sans 500"/>
              </a:rPr>
              <a:t>organisations</a:t>
            </a:r>
            <a:r>
              <a:rPr lang="en-US" sz="1400" dirty="0">
                <a:latin typeface="Museo Sans 500"/>
              </a:rPr>
              <a:t> using funding to pay for help for customers until September using hosting and other temporary accommodation.  Hosting has however also been impacted by Covid.</a:t>
            </a:r>
          </a:p>
          <a:p>
            <a:r>
              <a:rPr lang="en-US" sz="1400" dirty="0">
                <a:latin typeface="Museo Sans 500"/>
              </a:rPr>
              <a:t>Those attending agreed that Everyone In really helped and some used personal budgets through the </a:t>
            </a:r>
            <a:r>
              <a:rPr lang="en-US" sz="1400" dirty="0" err="1">
                <a:latin typeface="Museo Sans 500"/>
              </a:rPr>
              <a:t>RSi</a:t>
            </a:r>
            <a:r>
              <a:rPr lang="en-US" sz="1400" dirty="0">
                <a:latin typeface="Museo Sans 500"/>
              </a:rPr>
              <a:t> funding and used other partners to provide support including property and personal support.  In </a:t>
            </a:r>
            <a:r>
              <a:rPr lang="en-US" sz="1400" dirty="0" err="1">
                <a:latin typeface="Museo Sans 500"/>
              </a:rPr>
              <a:t>Northants</a:t>
            </a:r>
            <a:r>
              <a:rPr lang="en-US" sz="1400" dirty="0">
                <a:latin typeface="Museo Sans 500"/>
              </a:rPr>
              <a:t> they are continuing to work with International Lighthouse on this model which has proved very helpful in gaining status for customers and providing accommodation at the same time.</a:t>
            </a:r>
          </a:p>
          <a:p>
            <a:r>
              <a:rPr lang="en-US" sz="1400" dirty="0">
                <a:latin typeface="Museo Sans 500"/>
              </a:rPr>
              <a:t>Large amounts of NRPF were coming through pre-covid but this has decreased as would be expected however there was a spike of newly arrived customers around the 31st December.  It is felt that the 31st June will be a significant date.</a:t>
            </a:r>
          </a:p>
          <a:p>
            <a:r>
              <a:rPr lang="en-US" sz="1400" dirty="0">
                <a:latin typeface="Museo Sans 500"/>
              </a:rPr>
              <a:t>Leeds have granting funding to local charities and supporting as much as possible to secure HMOs but this feels short term and it is felt that this is just really kicking the problem down the road – how we work with this customer group really needs to change radically.</a:t>
            </a:r>
          </a:p>
          <a:p>
            <a:r>
              <a:rPr lang="en-US" sz="1400" dirty="0">
                <a:latin typeface="Museo Sans 500"/>
              </a:rPr>
              <a:t>Without long term funding the charities dealing with people can not be properly funded.  It is felt at the moment that the funding that is given is very basic leaving charities to pick up a lot of the slack themselves.</a:t>
            </a:r>
          </a:p>
          <a:p>
            <a:r>
              <a:rPr lang="en-US" sz="1400" dirty="0">
                <a:latin typeface="Museo Sans 500"/>
              </a:rPr>
              <a:t>Manchester confirmed that they have some large issues due to the size of the cohort in their area.  They work with Boas Trust but want to be able to work with smaller charities across the sector but are struggling to find enough charities to connect with due to the number of properties and people who need the help.</a:t>
            </a:r>
          </a:p>
          <a:p>
            <a:r>
              <a:rPr lang="en-US" sz="1400" dirty="0">
                <a:latin typeface="Museo Sans 500"/>
              </a:rPr>
              <a:t>Redcross suggested as a possible help as well as Catholic Church </a:t>
            </a:r>
            <a:r>
              <a:rPr lang="en-US" sz="1400" dirty="0" err="1">
                <a:latin typeface="Museo Sans 500"/>
              </a:rPr>
              <a:t>organisations</a:t>
            </a:r>
            <a:r>
              <a:rPr lang="en-US" sz="1400" dirty="0">
                <a:latin typeface="Museo Sans 500"/>
              </a:rPr>
              <a:t> locally.</a:t>
            </a:r>
          </a:p>
        </p:txBody>
      </p:sp>
    </p:spTree>
    <p:extLst>
      <p:ext uri="{BB962C8B-B14F-4D97-AF65-F5344CB8AC3E}">
        <p14:creationId xmlns:p14="http://schemas.microsoft.com/office/powerpoint/2010/main" val="196723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66C85-4B34-4734-9808-E51F1234D1BF}"/>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ADD0F6C4-1C3C-4837-9A80-E0B4BA5F706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4243E8B-EA3E-46F4-B1B8-44B8DD8FAC7A}"/>
              </a:ext>
            </a:extLst>
          </p:cNvPr>
          <p:cNvSpPr>
            <a:spLocks noGrp="1"/>
          </p:cNvSpPr>
          <p:nvPr>
            <p:ph type="body" sz="quarter" idx="17"/>
          </p:nvPr>
        </p:nvSpPr>
        <p:spPr/>
        <p:txBody>
          <a:bodyPr vert="horz" lIns="91440" tIns="45720" rIns="91440" bIns="45720" rtlCol="0" anchor="t">
            <a:noAutofit/>
          </a:bodyPr>
          <a:lstStyle/>
          <a:p>
            <a:pPr marL="285750" indent="-285750"/>
            <a:endParaRPr lang="en-US" sz="1400" dirty="0">
              <a:latin typeface="Museo Sans 500"/>
            </a:endParaRPr>
          </a:p>
          <a:p>
            <a:pPr marL="285750" indent="-285750"/>
            <a:r>
              <a:rPr lang="en-US" sz="1400" dirty="0">
                <a:latin typeface="Museo Sans 500"/>
              </a:rPr>
              <a:t>Facilitating work between NACOM and local housing associations was also suggested as a way to help put new property forward.</a:t>
            </a:r>
            <a:endParaRPr lang="en-US" sz="1400" b="1" dirty="0">
              <a:solidFill>
                <a:srgbClr val="FF0000"/>
              </a:solidFill>
            </a:endParaRPr>
          </a:p>
          <a:p>
            <a:pPr marL="0" indent="0">
              <a:buNone/>
            </a:pPr>
            <a:r>
              <a:rPr lang="en-US" sz="1400" b="1" dirty="0">
                <a:solidFill>
                  <a:srgbClr val="FF0000"/>
                </a:solidFill>
                <a:latin typeface="Museo Sans 500"/>
              </a:rPr>
              <a:t>Oxford Homelessness Movement </a:t>
            </a:r>
            <a:r>
              <a:rPr lang="en-US" sz="1400" dirty="0">
                <a:latin typeface="Museo Sans 500"/>
              </a:rPr>
              <a:t>confirmed their model as follows:  OHM will be working with St Mungos and 20 NRPF customers.  The movement involves the Police, local voluntary </a:t>
            </a:r>
            <a:r>
              <a:rPr lang="en-US" sz="1400" dirty="0" err="1">
                <a:latin typeface="Museo Sans 500"/>
              </a:rPr>
              <a:t>organisations</a:t>
            </a:r>
            <a:r>
              <a:rPr lang="en-US" sz="1400" dirty="0">
                <a:latin typeface="Museo Sans 500"/>
              </a:rPr>
              <a:t> and the Council.   The strategy adopted draws much from the Housing First model but adapts this to the NRPF customer.  It is a housing led plan, with support wrapped around the customer including offering good advice and option giving to allow the customer to make informed choices.    The movement has been set up to give practical evidence around the best way of support NRPF customers with the hope that when the government see this model working they will invest in funding it across other areas .  It is hoped the project will evolve, it is currently set to run for 5 years to give the best possible chance of moving towards the best possible solutions.  They are currently supported by funders but further support from the local authority would really help to move the project forward. </a:t>
            </a:r>
            <a:endParaRPr lang="en-US" sz="1400"/>
          </a:p>
          <a:p>
            <a:r>
              <a:rPr lang="en-US" sz="1400" dirty="0">
                <a:latin typeface="Museo Sans 500"/>
              </a:rPr>
              <a:t>It was discussed that after the deadline there is still an option for a late application and some people who haven't applied may still be eligible to apply.</a:t>
            </a:r>
            <a:endParaRPr lang="en-US" sz="1400" b="1" dirty="0"/>
          </a:p>
          <a:p>
            <a:r>
              <a:rPr lang="en-US" sz="1400" dirty="0">
                <a:solidFill>
                  <a:srgbClr val="000000"/>
                </a:solidFill>
                <a:latin typeface="Museo Sans 500"/>
              </a:rPr>
              <a:t>Confirmed that criminality is also an issue for these customers as is the need to get ID.   Also problems with obtaining ID for those with addiction problems and complex needs.</a:t>
            </a:r>
            <a:endParaRPr lang="en-US" sz="1400" dirty="0">
              <a:solidFill>
                <a:srgbClr val="000000"/>
              </a:solidFill>
            </a:endParaRPr>
          </a:p>
          <a:p>
            <a:r>
              <a:rPr lang="en-US" sz="1400" dirty="0">
                <a:solidFill>
                  <a:srgbClr val="000000"/>
                </a:solidFill>
                <a:latin typeface="Museo Sans 500"/>
              </a:rPr>
              <a:t>Tahmina suggested a couple of events that could prove useful if any participants would like to attend – details at the front of this document.</a:t>
            </a:r>
            <a:endParaRPr lang="en-US" sz="1400" dirty="0">
              <a:solidFill>
                <a:srgbClr val="000000"/>
              </a:solidFill>
            </a:endParaRPr>
          </a:p>
          <a:p>
            <a:endParaRPr lang="en-US" sz="1400" dirty="0">
              <a:solidFill>
                <a:srgbClr val="000000"/>
              </a:solidFill>
            </a:endParaRPr>
          </a:p>
          <a:p>
            <a:endParaRPr lang="en-US" sz="1400" b="1" dirty="0">
              <a:solidFill>
                <a:srgbClr val="FF0000"/>
              </a:solidFill>
            </a:endParaRPr>
          </a:p>
          <a:p>
            <a:pPr marL="285750" indent="-285750"/>
            <a:endParaRPr lang="en-US" sz="1400" dirty="0"/>
          </a:p>
          <a:p>
            <a:pPr marL="0" indent="0">
              <a:buNone/>
            </a:pPr>
            <a:endParaRPr lang="en-US" sz="1400" dirty="0"/>
          </a:p>
          <a:p>
            <a:pPr marL="0" indent="0">
              <a:buNone/>
            </a:pPr>
            <a:endParaRPr lang="en-US" sz="1400" dirty="0"/>
          </a:p>
          <a:p>
            <a:endParaRPr lang="en-US" sz="1400"/>
          </a:p>
        </p:txBody>
      </p:sp>
    </p:spTree>
    <p:extLst>
      <p:ext uri="{BB962C8B-B14F-4D97-AF65-F5344CB8AC3E}">
        <p14:creationId xmlns:p14="http://schemas.microsoft.com/office/powerpoint/2010/main" val="347308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66C85-4B34-4734-9808-E51F1234D1BF}"/>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ADD0F6C4-1C3C-4837-9A80-E0B4BA5F706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4243E8B-EA3E-46F4-B1B8-44B8DD8FAC7A}"/>
              </a:ext>
            </a:extLst>
          </p:cNvPr>
          <p:cNvSpPr>
            <a:spLocks noGrp="1"/>
          </p:cNvSpPr>
          <p:nvPr>
            <p:ph type="body" sz="quarter" idx="17"/>
          </p:nvPr>
        </p:nvSpPr>
        <p:spPr/>
        <p:txBody>
          <a:bodyPr vert="horz" lIns="91440" tIns="45720" rIns="91440" bIns="45720" rtlCol="0" anchor="t">
            <a:noAutofit/>
          </a:bodyPr>
          <a:lstStyle/>
          <a:p>
            <a:r>
              <a:rPr lang="en-US" sz="1400" dirty="0">
                <a:solidFill>
                  <a:srgbClr val="000000"/>
                </a:solidFill>
                <a:latin typeface="Museo Sans 500"/>
              </a:rPr>
              <a:t>Obtaining immigration advice for customers can be really frustrating and take a long time – linking with </a:t>
            </a:r>
            <a:r>
              <a:rPr lang="en-US" sz="1400" dirty="0" err="1">
                <a:solidFill>
                  <a:srgbClr val="000000"/>
                </a:solidFill>
                <a:latin typeface="Museo Sans 500"/>
              </a:rPr>
              <a:t>organisations</a:t>
            </a:r>
            <a:r>
              <a:rPr lang="en-US" sz="1400" dirty="0">
                <a:solidFill>
                  <a:srgbClr val="000000"/>
                </a:solidFill>
                <a:latin typeface="Museo Sans 500"/>
              </a:rPr>
              <a:t> already working in this area can help to ensure a speedier service for the customer.</a:t>
            </a:r>
            <a:endParaRPr lang="en-US" sz="1400" dirty="0">
              <a:solidFill>
                <a:srgbClr val="000000"/>
              </a:solidFill>
            </a:endParaRPr>
          </a:p>
          <a:p>
            <a:r>
              <a:rPr lang="en-US" sz="1400" dirty="0">
                <a:solidFill>
                  <a:srgbClr val="000000"/>
                </a:solidFill>
                <a:latin typeface="Museo Sans 500"/>
              </a:rPr>
              <a:t>Norwich are still housing NRPF under Everyone in over the recent months have been working on a project to help get people into work which has been successful for those who don’t have complex or multiple needs.   These customers are proving much more difficult to find solutions for.</a:t>
            </a:r>
            <a:endParaRPr lang="en-US" sz="1400" dirty="0">
              <a:solidFill>
                <a:srgbClr val="000000"/>
              </a:solidFill>
            </a:endParaRPr>
          </a:p>
          <a:p>
            <a:r>
              <a:rPr lang="en-US" sz="1400" dirty="0" err="1">
                <a:solidFill>
                  <a:srgbClr val="000000"/>
                </a:solidFill>
                <a:latin typeface="Museo Sans 500"/>
              </a:rPr>
              <a:t>Hillingdon</a:t>
            </a:r>
            <a:r>
              <a:rPr lang="en-US" sz="1400" dirty="0">
                <a:solidFill>
                  <a:srgbClr val="000000"/>
                </a:solidFill>
                <a:latin typeface="Museo Sans 500"/>
              </a:rPr>
              <a:t> are accommodating under discretionary powers and offering further elements of support, guidance and advice to customers around the legal complexities of their situations.  Have been successful in obtaining some successful UC and HB claims through.</a:t>
            </a:r>
            <a:endParaRPr lang="en-US" sz="1400" dirty="0">
              <a:solidFill>
                <a:srgbClr val="000000"/>
              </a:solidFill>
            </a:endParaRPr>
          </a:p>
          <a:p>
            <a:r>
              <a:rPr lang="en-US" sz="1400" dirty="0">
                <a:solidFill>
                  <a:srgbClr val="000000"/>
                </a:solidFill>
                <a:latin typeface="Museo Sans 500"/>
              </a:rPr>
              <a:t>A shift in culture is needed to really bring in the social care element of working with the complex NRPF customers Bristol have an RS multi-agency pathway working on housing and support.  They have part funded 2 social workers through the </a:t>
            </a:r>
            <a:r>
              <a:rPr lang="en-US" sz="1400" dirty="0" err="1">
                <a:solidFill>
                  <a:srgbClr val="000000"/>
                </a:solidFill>
                <a:latin typeface="Museo Sans 500"/>
              </a:rPr>
              <a:t>RSi</a:t>
            </a:r>
            <a:r>
              <a:rPr lang="en-US" sz="1400" dirty="0">
                <a:solidFill>
                  <a:srgbClr val="000000"/>
                </a:solidFill>
                <a:latin typeface="Museo Sans 500"/>
              </a:rPr>
              <a:t> funding and are looking for further ways to include social care.</a:t>
            </a:r>
          </a:p>
          <a:p>
            <a:r>
              <a:rPr lang="en-US" sz="1400" dirty="0">
                <a:solidFill>
                  <a:srgbClr val="000000"/>
                </a:solidFill>
                <a:latin typeface="Museo Sans 500"/>
              </a:rPr>
              <a:t>As the threshold for a Care Act assessment is very high, it is really difficult to try and access funding and support for NRPF customers through this route.  Some LA's have had more success with this than others (may be due to how the departments are set up and how closely they work together in each area)</a:t>
            </a:r>
            <a:endParaRPr lang="en-US" sz="1400" dirty="0">
              <a:solidFill>
                <a:srgbClr val="000000"/>
              </a:solidFill>
            </a:endParaRPr>
          </a:p>
          <a:p>
            <a:r>
              <a:rPr lang="en-US" sz="1400" dirty="0">
                <a:solidFill>
                  <a:srgbClr val="000000"/>
                </a:solidFill>
                <a:latin typeface="Museo Sans 500"/>
              </a:rPr>
              <a:t>In Aberdeen the B &amp; B and support has now ended for the cohort but they will continue to accommodate. They are using Human Rights legislation and social work element to try and fund a route. </a:t>
            </a:r>
            <a:endParaRPr lang="en-US" sz="1400" dirty="0">
              <a:solidFill>
                <a:srgbClr val="000000"/>
              </a:solidFill>
            </a:endParaRPr>
          </a:p>
          <a:p>
            <a:endParaRPr lang="en-US" sz="1400" b="1" dirty="0">
              <a:solidFill>
                <a:srgbClr val="FF0000"/>
              </a:solidFill>
            </a:endParaRPr>
          </a:p>
          <a:p>
            <a:pPr marL="285750" indent="-285750"/>
            <a:endParaRPr lang="en-US" sz="1400" dirty="0"/>
          </a:p>
          <a:p>
            <a:pPr marL="0" indent="0">
              <a:buNone/>
            </a:pPr>
            <a:endParaRPr lang="en-US" sz="1400" dirty="0"/>
          </a:p>
          <a:p>
            <a:pPr marL="0" indent="0">
              <a:buNone/>
            </a:pPr>
            <a:endParaRPr lang="en-US" sz="1400" dirty="0"/>
          </a:p>
          <a:p>
            <a:endParaRPr lang="en-US" sz="1400"/>
          </a:p>
        </p:txBody>
      </p:sp>
    </p:spTree>
    <p:extLst>
      <p:ext uri="{BB962C8B-B14F-4D97-AF65-F5344CB8AC3E}">
        <p14:creationId xmlns:p14="http://schemas.microsoft.com/office/powerpoint/2010/main" val="153819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BFAD-27DE-4AEE-B87E-27D57386E586}"/>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8A0F205C-0884-46BC-844A-EDF3528E5295}"/>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C49246A1-B55E-42C6-BEC0-6DB0BEA5B36E}"/>
              </a:ext>
            </a:extLst>
          </p:cNvPr>
          <p:cNvSpPr>
            <a:spLocks noGrp="1"/>
          </p:cNvSpPr>
          <p:nvPr>
            <p:ph type="body" sz="quarter" idx="17"/>
          </p:nvPr>
        </p:nvSpPr>
        <p:spPr/>
        <p:txBody>
          <a:bodyPr vert="horz" lIns="91440" tIns="45720" rIns="91440" bIns="45720" rtlCol="0" anchor="t">
            <a:normAutofit/>
          </a:bodyPr>
          <a:lstStyle/>
          <a:p>
            <a:pPr marL="0" indent="0">
              <a:buNone/>
            </a:pPr>
            <a:r>
              <a:rPr lang="en-GB" sz="1400" b="1" dirty="0">
                <a:solidFill>
                  <a:srgbClr val="FF0000"/>
                </a:solidFill>
                <a:latin typeface="Museo Sans 500"/>
              </a:rPr>
              <a:t>Main takeaways:</a:t>
            </a:r>
            <a:endParaRPr lang="en-GB" sz="1400" dirty="0">
              <a:solidFill>
                <a:srgbClr val="FF0000"/>
              </a:solidFill>
              <a:latin typeface="Museo Sans 500"/>
            </a:endParaRPr>
          </a:p>
          <a:p>
            <a:pPr>
              <a:buAutoNum type="arabicPeriod"/>
            </a:pPr>
            <a:r>
              <a:rPr lang="en-GB" sz="1400" dirty="0">
                <a:solidFill>
                  <a:srgbClr val="000000"/>
                </a:solidFill>
                <a:latin typeface="Museo Sans 500"/>
              </a:rPr>
              <a:t>Housing led solutions provide possible new pathway;</a:t>
            </a:r>
            <a:endParaRPr lang="en-GB" sz="1400" b="1" dirty="0">
              <a:solidFill>
                <a:srgbClr val="000000"/>
              </a:solidFill>
              <a:latin typeface="Museo Sans 500"/>
            </a:endParaRPr>
          </a:p>
          <a:p>
            <a:pPr>
              <a:buAutoNum type="arabicPeriod"/>
            </a:pPr>
            <a:r>
              <a:rPr lang="en-GB" sz="1400" dirty="0">
                <a:latin typeface="Museo Sans 500"/>
              </a:rPr>
              <a:t>Oxford Homelessness Movement model will be followed with interest;</a:t>
            </a:r>
          </a:p>
          <a:p>
            <a:pPr>
              <a:buAutoNum type="arabicPeriod"/>
            </a:pPr>
            <a:r>
              <a:rPr lang="en-GB" sz="1400" dirty="0">
                <a:latin typeface="Museo Sans 500"/>
              </a:rPr>
              <a:t>Two potential forums/events to attend through Crisis looking at these area in particular;</a:t>
            </a:r>
          </a:p>
          <a:p>
            <a:pPr>
              <a:buAutoNum type="arabicPeriod"/>
            </a:pPr>
            <a:r>
              <a:rPr lang="en-GB" sz="1400" dirty="0">
                <a:latin typeface="Museo Sans 500"/>
              </a:rPr>
              <a:t>Links/partnerships with external migrant homelessness organisations are needed;</a:t>
            </a:r>
          </a:p>
          <a:p>
            <a:pPr>
              <a:buAutoNum type="arabicPeriod"/>
            </a:pPr>
            <a:r>
              <a:rPr lang="en-GB" sz="1400" dirty="0">
                <a:latin typeface="Museo Sans 500"/>
              </a:rPr>
              <a:t>Always provide covering letters for those who don't have a lot of evidence when dealing with Home Office;</a:t>
            </a:r>
          </a:p>
          <a:p>
            <a:pPr>
              <a:buAutoNum type="arabicPeriod"/>
            </a:pPr>
            <a:r>
              <a:rPr lang="en-GB" sz="1400" dirty="0">
                <a:latin typeface="Museo Sans 500"/>
              </a:rPr>
              <a:t>Developing and maintaining relationships with the client group greatly assists in providing solutions</a:t>
            </a:r>
          </a:p>
          <a:p>
            <a:pPr>
              <a:buAutoNum type="arabicPeriod"/>
            </a:pPr>
            <a:r>
              <a:rPr lang="en-GB" sz="1400" dirty="0">
                <a:latin typeface="Museo Sans 500"/>
              </a:rPr>
              <a:t>Having access to foreign language speakers is very useful.</a:t>
            </a:r>
          </a:p>
          <a:p>
            <a:pPr>
              <a:buAutoNum type="arabicPeriod"/>
            </a:pPr>
            <a:endParaRPr lang="en-GB" sz="1400">
              <a:latin typeface="Museo Sans 500"/>
            </a:endParaRPr>
          </a:p>
          <a:p>
            <a:endParaRPr lang="en-GB" sz="1400">
              <a:latin typeface="Museo Sans 500"/>
            </a:endParaRPr>
          </a:p>
        </p:txBody>
      </p:sp>
    </p:spTree>
    <p:extLst>
      <p:ext uri="{BB962C8B-B14F-4D97-AF65-F5344CB8AC3E}">
        <p14:creationId xmlns:p14="http://schemas.microsoft.com/office/powerpoint/2010/main" val="246641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5887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10" ma:contentTypeDescription="Create a new document." ma:contentTypeScope="" ma:versionID="7e80acff0e01627f8903067ae92f39a8">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b7492d482b80555f74cd21ada9ae0db1"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Chris Hancock</DisplayName>
        <AccountId>52</AccountId>
        <AccountType/>
      </UserInfo>
    </SharedWithUsers>
  </documentManagement>
</p:properties>
</file>

<file path=customXml/itemProps1.xml><?xml version="1.0" encoding="utf-8"?>
<ds:datastoreItem xmlns:ds="http://schemas.openxmlformats.org/officeDocument/2006/customXml" ds:itemID="{47D84075-B7CA-4C70-A514-509DCC21751F}">
  <ds:schemaRefs>
    <ds:schemaRef ds:uri="http://schemas.microsoft.com/sharepoint/v3/contenttype/forms"/>
  </ds:schemaRefs>
</ds:datastoreItem>
</file>

<file path=customXml/itemProps2.xml><?xml version="1.0" encoding="utf-8"?>
<ds:datastoreItem xmlns:ds="http://schemas.openxmlformats.org/officeDocument/2006/customXml" ds:itemID="{8FEC747B-B491-4165-BE22-D38B24000BF9}">
  <ds:schemaRefs>
    <ds:schemaRef ds:uri="3fce9e6b-aba6-4501-b06d-cd7538decd95"/>
    <ds:schemaRef ds:uri="ed01405d-33fc-4bb1-a952-752240f8b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A301F0-947E-4223-B0E3-680F0E87322D}">
  <ds:schemaRefs>
    <ds:schemaRef ds:uri="7c9cc439-87e8-4f30-989d-7e4f873b639b"/>
    <ds:schemaRef ds:uri="b06fba5b-2790-4dd2-a552-2d428bb3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Crisis_Brand</Template>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Atlas</vt:lpstr>
      <vt:lpstr>Crisis Local Authority Practice Network  Practice Exchange Session 31/03/2021 Support for those with NRPF and the EUSS resettlement scheme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 Crisis PowerPoint presentation template</dc:title>
  <dc:creator>Chris Welch</dc:creator>
  <cp:revision>381</cp:revision>
  <dcterms:created xsi:type="dcterms:W3CDTF">2017-03-29T10:59:08Z</dcterms:created>
  <dcterms:modified xsi:type="dcterms:W3CDTF">2021-04-08T16:12:57Z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Office Location">
    <vt:lpwstr>117;#South Wales|d3cde886-3aac-4f0a-8043-094dd3228524</vt:lpwstr>
  </property>
  <property fmtid="{D5CDD505-2E9C-101B-9397-08002B2CF9AE}" pid="4" name="TaxCatchAll">
    <vt:lpwstr>117;#South Wales|d3cde886-3aac-4f0a-8043-094dd3228524</vt:lpwstr>
  </property>
  <property fmtid="{D5CDD505-2E9C-101B-9397-08002B2CF9AE}" pid="5" name="ibaeb117a2e443b4a79451f1774477b0">
    <vt:lpwstr>South Wales|d3cde886-3aac-4f0a-8043-094dd3228524</vt:lpwstr>
  </property>
</Properties>
</file>