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6" r:id="rId5"/>
  </p:sldMasterIdLst>
  <p:notesMasterIdLst>
    <p:notesMasterId r:id="rId37"/>
  </p:notesMasterIdLst>
  <p:handoutMasterIdLst>
    <p:handoutMasterId r:id="rId38"/>
  </p:handoutMasterIdLst>
  <p:sldIdLst>
    <p:sldId id="354" r:id="rId6"/>
    <p:sldId id="410" r:id="rId7"/>
    <p:sldId id="355" r:id="rId8"/>
    <p:sldId id="469" r:id="rId9"/>
    <p:sldId id="464" r:id="rId10"/>
    <p:sldId id="429" r:id="rId11"/>
    <p:sldId id="430" r:id="rId12"/>
    <p:sldId id="443" r:id="rId13"/>
    <p:sldId id="444" r:id="rId14"/>
    <p:sldId id="445" r:id="rId15"/>
    <p:sldId id="446" r:id="rId16"/>
    <p:sldId id="431" r:id="rId17"/>
    <p:sldId id="432" r:id="rId18"/>
    <p:sldId id="459" r:id="rId19"/>
    <p:sldId id="447" r:id="rId20"/>
    <p:sldId id="438" r:id="rId21"/>
    <p:sldId id="439" r:id="rId22"/>
    <p:sldId id="449" r:id="rId23"/>
    <p:sldId id="451" r:id="rId24"/>
    <p:sldId id="407" r:id="rId25"/>
    <p:sldId id="452" r:id="rId26"/>
    <p:sldId id="454" r:id="rId27"/>
    <p:sldId id="453" r:id="rId28"/>
    <p:sldId id="440" r:id="rId29"/>
    <p:sldId id="455" r:id="rId30"/>
    <p:sldId id="457" r:id="rId31"/>
    <p:sldId id="466" r:id="rId32"/>
    <p:sldId id="467" r:id="rId33"/>
    <p:sldId id="460" r:id="rId34"/>
    <p:sldId id="461" r:id="rId35"/>
    <p:sldId id="468"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useo 500" panose="02000000000000000000" charset="0"/>
      <p:regular r:id="rId43"/>
      <p:italic r:id="rId44"/>
    </p:embeddedFont>
    <p:embeddedFont>
      <p:font typeface="Museo Sans 500" panose="02000000000000000000" charset="0"/>
      <p:regular r:id="rId45"/>
      <p:italic r:id="rId46"/>
    </p:embeddedFont>
    <p:embeddedFont>
      <p:font typeface="Segoe UI" panose="020B0502040204020203"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Smith" initials="JS" lastIdx="9" clrIdx="0">
    <p:extLst>
      <p:ext uri="{19B8F6BF-5375-455C-9EA6-DF929625EA0E}">
        <p15:presenceInfo xmlns:p15="http://schemas.microsoft.com/office/powerpoint/2012/main" userId="S::joe.smith@crisis.org.uk::339c0dfa-b3e8-40d0-9156-d00e9ede1f4e" providerId="AD"/>
      </p:ext>
    </p:extLst>
  </p:cmAuthor>
  <p:cmAuthor id="2" name="Chris Hancock" initials="CH" lastIdx="2" clrIdx="1">
    <p:extLst>
      <p:ext uri="{19B8F6BF-5375-455C-9EA6-DF929625EA0E}">
        <p15:presenceInfo xmlns:p15="http://schemas.microsoft.com/office/powerpoint/2012/main" userId="S-1-5-21-1057778778-1547523069-1543857936-18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29EC0-CA94-574C-B4EF-59F2EA1D50BC}" v="10" dt="2022-04-05T08:47:12.525"/>
    <p1510:client id="{585B9940-B743-457D-BDC8-07FE23E49A2A}" v="8" dt="2022-03-04T14:59:21.692"/>
    <p1510:client id="{D7B3BFDE-74A7-8026-8743-D56041BAD5F3}" v="50" dt="2022-04-04T12:58:25.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Naylor" userId="S::lisa.naylor@crisis.org.uk::031e114b-fca1-42ab-bdab-99d4cdaee121" providerId="AD" clId="Web-{D7B3BFDE-74A7-8026-8743-D56041BAD5F3}"/>
    <pc:docChg chg="addSld delSld modSld">
      <pc:chgData name="Lisa Naylor" userId="S::lisa.naylor@crisis.org.uk::031e114b-fca1-42ab-bdab-99d4cdaee121" providerId="AD" clId="Web-{D7B3BFDE-74A7-8026-8743-D56041BAD5F3}" dt="2022-04-04T12:58:25.334" v="49"/>
      <pc:docMkLst>
        <pc:docMk/>
      </pc:docMkLst>
      <pc:sldChg chg="del">
        <pc:chgData name="Lisa Naylor" userId="S::lisa.naylor@crisis.org.uk::031e114b-fca1-42ab-bdab-99d4cdaee121" providerId="AD" clId="Web-{D7B3BFDE-74A7-8026-8743-D56041BAD5F3}" dt="2022-04-04T12:54:59.385" v="44"/>
        <pc:sldMkLst>
          <pc:docMk/>
          <pc:sldMk cId="2669865936" sldId="409"/>
        </pc:sldMkLst>
      </pc:sldChg>
      <pc:sldChg chg="modSp">
        <pc:chgData name="Lisa Naylor" userId="S::lisa.naylor@crisis.org.uk::031e114b-fca1-42ab-bdab-99d4cdaee121" providerId="AD" clId="Web-{D7B3BFDE-74A7-8026-8743-D56041BAD5F3}" dt="2022-04-04T12:56:43.172" v="45"/>
        <pc:sldMkLst>
          <pc:docMk/>
          <pc:sldMk cId="2594431378" sldId="432"/>
        </pc:sldMkLst>
        <pc:graphicFrameChg chg="modGraphic">
          <ac:chgData name="Lisa Naylor" userId="S::lisa.naylor@crisis.org.uk::031e114b-fca1-42ab-bdab-99d4cdaee121" providerId="AD" clId="Web-{D7B3BFDE-74A7-8026-8743-D56041BAD5F3}" dt="2022-04-04T12:56:43.172" v="45"/>
          <ac:graphicFrameMkLst>
            <pc:docMk/>
            <pc:sldMk cId="2594431378" sldId="432"/>
            <ac:graphicFrameMk id="202" creationId="{D881DC08-6912-4DEB-9E1B-04B6A8255B5E}"/>
          </ac:graphicFrameMkLst>
        </pc:graphicFrameChg>
      </pc:sldChg>
      <pc:sldChg chg="del">
        <pc:chgData name="Lisa Naylor" userId="S::lisa.naylor@crisis.org.uk::031e114b-fca1-42ab-bdab-99d4cdaee121" providerId="AD" clId="Web-{D7B3BFDE-74A7-8026-8743-D56041BAD5F3}" dt="2022-04-04T12:58:13.708" v="46"/>
        <pc:sldMkLst>
          <pc:docMk/>
          <pc:sldMk cId="384753237" sldId="463"/>
        </pc:sldMkLst>
      </pc:sldChg>
      <pc:sldChg chg="modSp">
        <pc:chgData name="Lisa Naylor" userId="S::lisa.naylor@crisis.org.uk::031e114b-fca1-42ab-bdab-99d4cdaee121" providerId="AD" clId="Web-{D7B3BFDE-74A7-8026-8743-D56041BAD5F3}" dt="2022-04-04T12:54:48.681" v="43" actId="20577"/>
        <pc:sldMkLst>
          <pc:docMk/>
          <pc:sldMk cId="22422179" sldId="464"/>
        </pc:sldMkLst>
        <pc:spChg chg="mod">
          <ac:chgData name="Lisa Naylor" userId="S::lisa.naylor@crisis.org.uk::031e114b-fca1-42ab-bdab-99d4cdaee121" providerId="AD" clId="Web-{D7B3BFDE-74A7-8026-8743-D56041BAD5F3}" dt="2022-04-04T12:54:48.681" v="43" actId="20577"/>
          <ac:spMkLst>
            <pc:docMk/>
            <pc:sldMk cId="22422179" sldId="464"/>
            <ac:spMk id="4" creationId="{5C987F4D-5069-4ABF-A61C-F8CB2A42B5B7}"/>
          </ac:spMkLst>
        </pc:spChg>
      </pc:sldChg>
      <pc:sldChg chg="del">
        <pc:chgData name="Lisa Naylor" userId="S::lisa.naylor@crisis.org.uk::031e114b-fca1-42ab-bdab-99d4cdaee121" providerId="AD" clId="Web-{D7B3BFDE-74A7-8026-8743-D56041BAD5F3}" dt="2022-04-04T12:58:25.334" v="49"/>
        <pc:sldMkLst>
          <pc:docMk/>
          <pc:sldMk cId="3421201182" sldId="465"/>
        </pc:sldMkLst>
      </pc:sldChg>
      <pc:sldChg chg="add del replId">
        <pc:chgData name="Lisa Naylor" userId="S::lisa.naylor@crisis.org.uk::031e114b-fca1-42ab-bdab-99d4cdaee121" providerId="AD" clId="Web-{D7B3BFDE-74A7-8026-8743-D56041BAD5F3}" dt="2022-04-04T12:58:20.537" v="48"/>
        <pc:sldMkLst>
          <pc:docMk/>
          <pc:sldMk cId="883980450" sldId="470"/>
        </pc:sldMkLst>
      </pc:sldChg>
    </pc:docChg>
  </pc:docChgLst>
  <pc:docChgLst>
    <pc:chgData name="Lisa Naylor" userId="S::lisa.naylor@crisis.org.uk::031e114b-fca1-42ab-bdab-99d4cdaee121" providerId="AD" clId="Web-{34429EC0-CA94-574C-B4EF-59F2EA1D50BC}"/>
    <pc:docChg chg="modSld">
      <pc:chgData name="Lisa Naylor" userId="S::lisa.naylor@crisis.org.uk::031e114b-fca1-42ab-bdab-99d4cdaee121" providerId="AD" clId="Web-{34429EC0-CA94-574C-B4EF-59F2EA1D50BC}" dt="2022-04-05T08:47:12.525" v="10" actId="20577"/>
      <pc:docMkLst>
        <pc:docMk/>
      </pc:docMkLst>
      <pc:sldChg chg="modSp">
        <pc:chgData name="Lisa Naylor" userId="S::lisa.naylor@crisis.org.uk::031e114b-fca1-42ab-bdab-99d4cdaee121" providerId="AD" clId="Web-{34429EC0-CA94-574C-B4EF-59F2EA1D50BC}" dt="2022-04-05T08:47:12.525" v="10" actId="20577"/>
        <pc:sldMkLst>
          <pc:docMk/>
          <pc:sldMk cId="22422179" sldId="464"/>
        </pc:sldMkLst>
        <pc:spChg chg="mod">
          <ac:chgData name="Lisa Naylor" userId="S::lisa.naylor@crisis.org.uk::031e114b-fca1-42ab-bdab-99d4cdaee121" providerId="AD" clId="Web-{34429EC0-CA94-574C-B4EF-59F2EA1D50BC}" dt="2022-04-05T08:47:12.525" v="10" actId="20577"/>
          <ac:spMkLst>
            <pc:docMk/>
            <pc:sldMk cId="22422179" sldId="464"/>
            <ac:spMk id="4" creationId="{5C987F4D-5069-4ABF-A61C-F8CB2A42B5B7}"/>
          </ac:spMkLst>
        </pc:spChg>
      </pc:sldChg>
    </pc:docChg>
  </pc:docChgLst>
</pc:chgInfo>
</file>

<file path=ppt/diagrams/_rels/data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image" Target="../media/image17.svg"/><Relationship Id="rId16"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038B6-7DCB-45F6-AB49-3801D834D0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63CC4C-A7E2-451E-83F5-7C4178E5A9EE}">
      <dgm:prSet phldrT="[Text]" phldr="0"/>
      <dgm:spPr/>
      <dgm:t>
        <a:bodyPr/>
        <a:lstStyle/>
        <a:p>
          <a:r>
            <a:rPr lang="en-US"/>
            <a:t>63% of </a:t>
          </a:r>
          <a:r>
            <a:rPr lang="en-US" err="1"/>
            <a:t>LSOAs</a:t>
          </a:r>
          <a:r>
            <a:rPr lang="en-US"/>
            <a:t> in the top 50%</a:t>
          </a:r>
        </a:p>
      </dgm:t>
    </dgm:pt>
    <dgm:pt modelId="{0A86A3A9-7595-4EEF-8EA3-9684F1AB0512}" type="parTrans" cxnId="{58069A09-7C7E-429E-BBAC-28FBFDD9A3DB}">
      <dgm:prSet/>
      <dgm:spPr/>
      <dgm:t>
        <a:bodyPr/>
        <a:lstStyle/>
        <a:p>
          <a:endParaRPr lang="en-US"/>
        </a:p>
      </dgm:t>
    </dgm:pt>
    <dgm:pt modelId="{772163A8-EDA4-4971-8E05-A1C64B510C97}" type="sibTrans" cxnId="{58069A09-7C7E-429E-BBAC-28FBFDD9A3DB}">
      <dgm:prSet/>
      <dgm:spPr/>
      <dgm:t>
        <a:bodyPr/>
        <a:lstStyle/>
        <a:p>
          <a:endParaRPr lang="en-US"/>
        </a:p>
      </dgm:t>
    </dgm:pt>
    <dgm:pt modelId="{24EF88CA-F1E8-4050-B731-4AD497D55DBF}">
      <dgm:prSet phldrT="[Text]" phldr="0"/>
      <dgm:spPr/>
      <dgm:t>
        <a:bodyPr/>
        <a:lstStyle/>
        <a:p>
          <a:pPr rtl="0"/>
          <a:r>
            <a:rPr lang="en-US"/>
            <a:t>High levels of complexity</a:t>
          </a:r>
        </a:p>
      </dgm:t>
    </dgm:pt>
    <dgm:pt modelId="{ED6583EA-1F3E-4A84-8769-EB8146E56E2B}" type="parTrans" cxnId="{6300C5E3-BEEE-462C-A0F6-F3A721493AAE}">
      <dgm:prSet/>
      <dgm:spPr/>
      <dgm:t>
        <a:bodyPr/>
        <a:lstStyle/>
        <a:p>
          <a:endParaRPr lang="en-US"/>
        </a:p>
      </dgm:t>
    </dgm:pt>
    <dgm:pt modelId="{79891F18-0865-49B9-B674-E256E8F3FF41}" type="sibTrans" cxnId="{6300C5E3-BEEE-462C-A0F6-F3A721493AAE}">
      <dgm:prSet/>
      <dgm:spPr/>
      <dgm:t>
        <a:bodyPr/>
        <a:lstStyle/>
        <a:p>
          <a:endParaRPr lang="en-US"/>
        </a:p>
      </dgm:t>
    </dgm:pt>
    <dgm:pt modelId="{12DA5C24-B121-4903-9C1E-3F846DB96E13}">
      <dgm:prSet phldrT="[Text]" phldr="0"/>
      <dgm:spPr/>
      <dgm:t>
        <a:bodyPr/>
        <a:lstStyle/>
        <a:p>
          <a:pPr rtl="0"/>
          <a:r>
            <a:rPr lang="en-US"/>
            <a:t>High level of prison leavers</a:t>
          </a:r>
        </a:p>
      </dgm:t>
    </dgm:pt>
    <dgm:pt modelId="{5D3399CA-A54F-4CF0-ADF5-F2D0D8BAEEFE}" type="parTrans" cxnId="{D0208C7C-4E66-46EB-A3E3-2F0B956F7645}">
      <dgm:prSet/>
      <dgm:spPr/>
      <dgm:t>
        <a:bodyPr/>
        <a:lstStyle/>
        <a:p>
          <a:endParaRPr lang="en-US"/>
        </a:p>
      </dgm:t>
    </dgm:pt>
    <dgm:pt modelId="{2376D26B-50A7-4868-ADFC-613B8F120305}" type="sibTrans" cxnId="{D0208C7C-4E66-46EB-A3E3-2F0B956F7645}">
      <dgm:prSet/>
      <dgm:spPr/>
      <dgm:t>
        <a:bodyPr/>
        <a:lstStyle/>
        <a:p>
          <a:endParaRPr lang="en-US"/>
        </a:p>
      </dgm:t>
    </dgm:pt>
    <dgm:pt modelId="{6EDC38BC-4277-4BB2-8209-C62DAB61DC24}">
      <dgm:prSet phldrT="[Text]" phldr="0"/>
      <dgm:spPr/>
      <dgm:t>
        <a:bodyPr/>
        <a:lstStyle/>
        <a:p>
          <a:pPr rtl="0"/>
          <a:r>
            <a:rPr lang="en-US"/>
            <a:t>Lack of stock for permanent housing</a:t>
          </a:r>
        </a:p>
      </dgm:t>
    </dgm:pt>
    <dgm:pt modelId="{792AE0F9-A953-40D4-A6BC-E1A6586A7D84}" type="parTrans" cxnId="{AB8AC77A-ECD5-46E5-A16E-CC4AF8AE03E7}">
      <dgm:prSet/>
      <dgm:spPr/>
      <dgm:t>
        <a:bodyPr/>
        <a:lstStyle/>
        <a:p>
          <a:endParaRPr lang="en-US"/>
        </a:p>
      </dgm:t>
    </dgm:pt>
    <dgm:pt modelId="{B9C27DC6-D73B-4947-9A49-ABD498660638}" type="sibTrans" cxnId="{AB8AC77A-ECD5-46E5-A16E-CC4AF8AE03E7}">
      <dgm:prSet/>
      <dgm:spPr/>
      <dgm:t>
        <a:bodyPr/>
        <a:lstStyle/>
        <a:p>
          <a:endParaRPr lang="en-US"/>
        </a:p>
      </dgm:t>
    </dgm:pt>
    <dgm:pt modelId="{BC407471-8FB5-4557-9AB6-22C056AF0A37}">
      <dgm:prSet phldrT="[Text]" phldr="0"/>
      <dgm:spPr/>
      <dgm:t>
        <a:bodyPr/>
        <a:lstStyle/>
        <a:p>
          <a:pPr rtl="0"/>
          <a:r>
            <a:rPr lang="en-US"/>
            <a:t>High demand and rising </a:t>
          </a:r>
          <a:r>
            <a:rPr lang="en-US">
              <a:latin typeface="Museo 500"/>
            </a:rPr>
            <a:t>levels</a:t>
          </a:r>
          <a:r>
            <a:rPr lang="en-US"/>
            <a:t> of assessments</a:t>
          </a:r>
        </a:p>
      </dgm:t>
    </dgm:pt>
    <dgm:pt modelId="{63B87035-CAD9-407A-8398-C33BB565CD58}" type="parTrans" cxnId="{029026D7-35FF-4090-A2AF-B1F7F6CC8A68}">
      <dgm:prSet/>
      <dgm:spPr/>
      <dgm:t>
        <a:bodyPr/>
        <a:lstStyle/>
        <a:p>
          <a:endParaRPr lang="en-US"/>
        </a:p>
      </dgm:t>
    </dgm:pt>
    <dgm:pt modelId="{80BD2CD1-600D-4EE5-9E3C-6707DB5954FE}" type="sibTrans" cxnId="{029026D7-35FF-4090-A2AF-B1F7F6CC8A68}">
      <dgm:prSet/>
      <dgm:spPr/>
      <dgm:t>
        <a:bodyPr/>
        <a:lstStyle/>
        <a:p>
          <a:endParaRPr lang="en-US"/>
        </a:p>
      </dgm:t>
    </dgm:pt>
    <dgm:pt modelId="{5F7B644A-99FB-45FE-816A-0CC45D335650}">
      <dgm:prSet phldr="0"/>
      <dgm:spPr/>
      <dgm:t>
        <a:bodyPr/>
        <a:lstStyle/>
        <a:p>
          <a:r>
            <a:rPr lang="en-US"/>
            <a:t>Size 278 square kms</a:t>
          </a:r>
        </a:p>
      </dgm:t>
    </dgm:pt>
    <dgm:pt modelId="{FD54D286-AE10-4011-867A-76AA8DD8EDE0}" type="parTrans" cxnId="{CA876F55-C74B-4A84-BAC4-4B43DB3CB23D}">
      <dgm:prSet/>
      <dgm:spPr/>
    </dgm:pt>
    <dgm:pt modelId="{6396C775-D5D3-416E-95CA-55948122F744}" type="sibTrans" cxnId="{CA876F55-C74B-4A84-BAC4-4B43DB3CB23D}">
      <dgm:prSet/>
      <dgm:spPr/>
    </dgm:pt>
    <dgm:pt modelId="{F471C0E2-76D5-40BB-B719-9A1ECC06EE33}">
      <dgm:prSet phldr="0"/>
      <dgm:spPr/>
      <dgm:t>
        <a:bodyPr/>
        <a:lstStyle/>
        <a:p>
          <a:pPr rtl="0"/>
          <a:r>
            <a:rPr lang="en-US"/>
            <a:t>Population 180,000</a:t>
          </a:r>
          <a:endParaRPr lang="en-US">
            <a:latin typeface="Museo 500"/>
          </a:endParaRPr>
        </a:p>
      </dgm:t>
    </dgm:pt>
    <dgm:pt modelId="{05277196-6223-4DEE-8F52-4B1CE65A5886}" type="parTrans" cxnId="{E6E3F421-89C8-4402-AF09-7F829940AA60}">
      <dgm:prSet/>
      <dgm:spPr/>
    </dgm:pt>
    <dgm:pt modelId="{BC9ABF47-13B8-467E-A295-C3D77DDC5F0F}" type="sibTrans" cxnId="{E6E3F421-89C8-4402-AF09-7F829940AA60}">
      <dgm:prSet/>
      <dgm:spPr/>
    </dgm:pt>
    <dgm:pt modelId="{32A75F44-ECF6-4087-AA21-8EF8986C1855}">
      <dgm:prSet phldr="0"/>
      <dgm:spPr/>
      <dgm:t>
        <a:bodyPr/>
        <a:lstStyle/>
        <a:p>
          <a:pPr rtl="0"/>
          <a:r>
            <a:rPr lang="en-US"/>
            <a:t>High level of singles at S73</a:t>
          </a:r>
          <a:endParaRPr lang="en-US">
            <a:latin typeface="Museo 500"/>
          </a:endParaRPr>
        </a:p>
      </dgm:t>
    </dgm:pt>
    <dgm:pt modelId="{3FD21477-A5B6-4A18-ACAF-0B6C6CCE3E78}" type="parTrans" cxnId="{4BF683D6-C9E4-4BC2-A141-677C6FC8195E}">
      <dgm:prSet/>
      <dgm:spPr/>
    </dgm:pt>
    <dgm:pt modelId="{B9DFE88E-7D57-4970-8408-01F5DEC00B2B}" type="sibTrans" cxnId="{4BF683D6-C9E4-4BC2-A141-677C6FC8195E}">
      <dgm:prSet/>
      <dgm:spPr/>
    </dgm:pt>
    <dgm:pt modelId="{58465A74-3271-47B7-9AAE-70CC99E59420}" type="pres">
      <dgm:prSet presAssocID="{DDD038B6-7DCB-45F6-AB49-3801D834D0AA}" presName="diagram" presStyleCnt="0">
        <dgm:presLayoutVars>
          <dgm:dir/>
          <dgm:resizeHandles val="exact"/>
        </dgm:presLayoutVars>
      </dgm:prSet>
      <dgm:spPr/>
    </dgm:pt>
    <dgm:pt modelId="{E1B445AD-7060-4DA6-B657-93146AFBD99C}" type="pres">
      <dgm:prSet presAssocID="{F471C0E2-76D5-40BB-B719-9A1ECC06EE33}" presName="node" presStyleLbl="node1" presStyleIdx="0" presStyleCnt="8">
        <dgm:presLayoutVars>
          <dgm:bulletEnabled val="1"/>
        </dgm:presLayoutVars>
      </dgm:prSet>
      <dgm:spPr/>
    </dgm:pt>
    <dgm:pt modelId="{4675F325-E173-4380-BEEB-E94D76ED2D4C}" type="pres">
      <dgm:prSet presAssocID="{BC9ABF47-13B8-467E-A295-C3D77DDC5F0F}" presName="sibTrans" presStyleCnt="0"/>
      <dgm:spPr/>
    </dgm:pt>
    <dgm:pt modelId="{C293F98D-0280-4C6E-B129-00D3814B78B3}" type="pres">
      <dgm:prSet presAssocID="{5F7B644A-99FB-45FE-816A-0CC45D335650}" presName="node" presStyleLbl="node1" presStyleIdx="1" presStyleCnt="8">
        <dgm:presLayoutVars>
          <dgm:bulletEnabled val="1"/>
        </dgm:presLayoutVars>
      </dgm:prSet>
      <dgm:spPr/>
    </dgm:pt>
    <dgm:pt modelId="{2F40BD22-578E-4C0C-BFAB-19E3B71FC418}" type="pres">
      <dgm:prSet presAssocID="{6396C775-D5D3-416E-95CA-55948122F744}" presName="sibTrans" presStyleCnt="0"/>
      <dgm:spPr/>
    </dgm:pt>
    <dgm:pt modelId="{F08C2B4B-6062-459F-A0CF-77EF1F5AC237}" type="pres">
      <dgm:prSet presAssocID="{5063CC4C-A7E2-451E-83F5-7C4178E5A9EE}" presName="node" presStyleLbl="node1" presStyleIdx="2" presStyleCnt="8">
        <dgm:presLayoutVars>
          <dgm:bulletEnabled val="1"/>
        </dgm:presLayoutVars>
      </dgm:prSet>
      <dgm:spPr/>
    </dgm:pt>
    <dgm:pt modelId="{648BFC19-F144-45AA-8EE7-CB11BCF9C32F}" type="pres">
      <dgm:prSet presAssocID="{772163A8-EDA4-4971-8E05-A1C64B510C97}" presName="sibTrans" presStyleCnt="0"/>
      <dgm:spPr/>
    </dgm:pt>
    <dgm:pt modelId="{09C2A215-6ED5-4D75-AB34-EAB6E93F02F6}" type="pres">
      <dgm:prSet presAssocID="{24EF88CA-F1E8-4050-B731-4AD497D55DBF}" presName="node" presStyleLbl="node1" presStyleIdx="3" presStyleCnt="8">
        <dgm:presLayoutVars>
          <dgm:bulletEnabled val="1"/>
        </dgm:presLayoutVars>
      </dgm:prSet>
      <dgm:spPr/>
    </dgm:pt>
    <dgm:pt modelId="{5681D686-DACD-44E8-A171-09B90C9128B3}" type="pres">
      <dgm:prSet presAssocID="{79891F18-0865-49B9-B674-E256E8F3FF41}" presName="sibTrans" presStyleCnt="0"/>
      <dgm:spPr/>
    </dgm:pt>
    <dgm:pt modelId="{A139D068-C7F1-4A36-A0D1-1C78F9292622}" type="pres">
      <dgm:prSet presAssocID="{12DA5C24-B121-4903-9C1E-3F846DB96E13}" presName="node" presStyleLbl="node1" presStyleIdx="4" presStyleCnt="8">
        <dgm:presLayoutVars>
          <dgm:bulletEnabled val="1"/>
        </dgm:presLayoutVars>
      </dgm:prSet>
      <dgm:spPr/>
    </dgm:pt>
    <dgm:pt modelId="{EF76A18F-564F-4241-AEE1-6B34CA87A266}" type="pres">
      <dgm:prSet presAssocID="{2376D26B-50A7-4868-ADFC-613B8F120305}" presName="sibTrans" presStyleCnt="0"/>
      <dgm:spPr/>
    </dgm:pt>
    <dgm:pt modelId="{79CEC37B-8DF2-4DAF-B132-899B3301E023}" type="pres">
      <dgm:prSet presAssocID="{6EDC38BC-4277-4BB2-8209-C62DAB61DC24}" presName="node" presStyleLbl="node1" presStyleIdx="5" presStyleCnt="8">
        <dgm:presLayoutVars>
          <dgm:bulletEnabled val="1"/>
        </dgm:presLayoutVars>
      </dgm:prSet>
      <dgm:spPr/>
    </dgm:pt>
    <dgm:pt modelId="{4BEBAAAD-26BC-4A20-B645-F87EB4D32D67}" type="pres">
      <dgm:prSet presAssocID="{B9C27DC6-D73B-4947-9A49-ABD498660638}" presName="sibTrans" presStyleCnt="0"/>
      <dgm:spPr/>
    </dgm:pt>
    <dgm:pt modelId="{B4266C3A-FCC5-4514-A52A-6C4446CFD878}" type="pres">
      <dgm:prSet presAssocID="{BC407471-8FB5-4557-9AB6-22C056AF0A37}" presName="node" presStyleLbl="node1" presStyleIdx="6" presStyleCnt="8">
        <dgm:presLayoutVars>
          <dgm:bulletEnabled val="1"/>
        </dgm:presLayoutVars>
      </dgm:prSet>
      <dgm:spPr/>
    </dgm:pt>
    <dgm:pt modelId="{20973F03-D07E-4E96-BDBC-C5C0D99B1C4C}" type="pres">
      <dgm:prSet presAssocID="{80BD2CD1-600D-4EE5-9E3C-6707DB5954FE}" presName="sibTrans" presStyleCnt="0"/>
      <dgm:spPr/>
    </dgm:pt>
    <dgm:pt modelId="{5AC9BF2A-C04F-45AB-90B1-B0FBDD60521A}" type="pres">
      <dgm:prSet presAssocID="{32A75F44-ECF6-4087-AA21-8EF8986C1855}" presName="node" presStyleLbl="node1" presStyleIdx="7" presStyleCnt="8">
        <dgm:presLayoutVars>
          <dgm:bulletEnabled val="1"/>
        </dgm:presLayoutVars>
      </dgm:prSet>
      <dgm:spPr/>
    </dgm:pt>
  </dgm:ptLst>
  <dgm:cxnLst>
    <dgm:cxn modelId="{58069A09-7C7E-429E-BBAC-28FBFDD9A3DB}" srcId="{DDD038B6-7DCB-45F6-AB49-3801D834D0AA}" destId="{5063CC4C-A7E2-451E-83F5-7C4178E5A9EE}" srcOrd="2" destOrd="0" parTransId="{0A86A3A9-7595-4EEF-8EA3-9684F1AB0512}" sibTransId="{772163A8-EDA4-4971-8E05-A1C64B510C97}"/>
    <dgm:cxn modelId="{E6E3F421-89C8-4402-AF09-7F829940AA60}" srcId="{DDD038B6-7DCB-45F6-AB49-3801D834D0AA}" destId="{F471C0E2-76D5-40BB-B719-9A1ECC06EE33}" srcOrd="0" destOrd="0" parTransId="{05277196-6223-4DEE-8F52-4B1CE65A5886}" sibTransId="{BC9ABF47-13B8-467E-A295-C3D77DDC5F0F}"/>
    <dgm:cxn modelId="{1372E33D-19D3-4451-9B35-D41347012EEC}" type="presOf" srcId="{F471C0E2-76D5-40BB-B719-9A1ECC06EE33}" destId="{E1B445AD-7060-4DA6-B657-93146AFBD99C}" srcOrd="0" destOrd="0" presId="urn:microsoft.com/office/officeart/2005/8/layout/default"/>
    <dgm:cxn modelId="{074DCF66-AABB-43C7-9B50-572F55CCFFD9}" type="presOf" srcId="{5063CC4C-A7E2-451E-83F5-7C4178E5A9EE}" destId="{F08C2B4B-6062-459F-A0CF-77EF1F5AC237}" srcOrd="0" destOrd="0" presId="urn:microsoft.com/office/officeart/2005/8/layout/default"/>
    <dgm:cxn modelId="{FE019A48-0F98-4963-96DF-B3826E6CF938}" type="presOf" srcId="{DDD038B6-7DCB-45F6-AB49-3801D834D0AA}" destId="{58465A74-3271-47B7-9AAE-70CC99E59420}" srcOrd="0" destOrd="0" presId="urn:microsoft.com/office/officeart/2005/8/layout/default"/>
    <dgm:cxn modelId="{65302853-2C87-49CD-8B53-C8D34D7D9311}" type="presOf" srcId="{24EF88CA-F1E8-4050-B731-4AD497D55DBF}" destId="{09C2A215-6ED5-4D75-AB34-EAB6E93F02F6}" srcOrd="0" destOrd="0" presId="urn:microsoft.com/office/officeart/2005/8/layout/default"/>
    <dgm:cxn modelId="{CA876F55-C74B-4A84-BAC4-4B43DB3CB23D}" srcId="{DDD038B6-7DCB-45F6-AB49-3801D834D0AA}" destId="{5F7B644A-99FB-45FE-816A-0CC45D335650}" srcOrd="1" destOrd="0" parTransId="{FD54D286-AE10-4011-867A-76AA8DD8EDE0}" sibTransId="{6396C775-D5D3-416E-95CA-55948122F744}"/>
    <dgm:cxn modelId="{AB8AC77A-ECD5-46E5-A16E-CC4AF8AE03E7}" srcId="{DDD038B6-7DCB-45F6-AB49-3801D834D0AA}" destId="{6EDC38BC-4277-4BB2-8209-C62DAB61DC24}" srcOrd="5" destOrd="0" parTransId="{792AE0F9-A953-40D4-A6BC-E1A6586A7D84}" sibTransId="{B9C27DC6-D73B-4947-9A49-ABD498660638}"/>
    <dgm:cxn modelId="{D0208C7C-4E66-46EB-A3E3-2F0B956F7645}" srcId="{DDD038B6-7DCB-45F6-AB49-3801D834D0AA}" destId="{12DA5C24-B121-4903-9C1E-3F846DB96E13}" srcOrd="4" destOrd="0" parTransId="{5D3399CA-A54F-4CF0-ADF5-F2D0D8BAEEFE}" sibTransId="{2376D26B-50A7-4868-ADFC-613B8F120305}"/>
    <dgm:cxn modelId="{332A9280-47A7-4B95-81EC-14F244AA0AF0}" type="presOf" srcId="{12DA5C24-B121-4903-9C1E-3F846DB96E13}" destId="{A139D068-C7F1-4A36-A0D1-1C78F9292622}" srcOrd="0" destOrd="0" presId="urn:microsoft.com/office/officeart/2005/8/layout/default"/>
    <dgm:cxn modelId="{1348C987-58F6-4F12-9C8A-31E794015D38}" type="presOf" srcId="{32A75F44-ECF6-4087-AA21-8EF8986C1855}" destId="{5AC9BF2A-C04F-45AB-90B1-B0FBDD60521A}" srcOrd="0" destOrd="0" presId="urn:microsoft.com/office/officeart/2005/8/layout/default"/>
    <dgm:cxn modelId="{1EEA0E89-CD8A-4101-B295-C9B8A790D9EF}" type="presOf" srcId="{BC407471-8FB5-4557-9AB6-22C056AF0A37}" destId="{B4266C3A-FCC5-4514-A52A-6C4446CFD878}" srcOrd="0" destOrd="0" presId="urn:microsoft.com/office/officeart/2005/8/layout/default"/>
    <dgm:cxn modelId="{1019CB98-B024-4C02-8A9E-E39BB29FE14E}" type="presOf" srcId="{6EDC38BC-4277-4BB2-8209-C62DAB61DC24}" destId="{79CEC37B-8DF2-4DAF-B132-899B3301E023}" srcOrd="0" destOrd="0" presId="urn:microsoft.com/office/officeart/2005/8/layout/default"/>
    <dgm:cxn modelId="{4BF683D6-C9E4-4BC2-A141-677C6FC8195E}" srcId="{DDD038B6-7DCB-45F6-AB49-3801D834D0AA}" destId="{32A75F44-ECF6-4087-AA21-8EF8986C1855}" srcOrd="7" destOrd="0" parTransId="{3FD21477-A5B6-4A18-ACAF-0B6C6CCE3E78}" sibTransId="{B9DFE88E-7D57-4970-8408-01F5DEC00B2B}"/>
    <dgm:cxn modelId="{029026D7-35FF-4090-A2AF-B1F7F6CC8A68}" srcId="{DDD038B6-7DCB-45F6-AB49-3801D834D0AA}" destId="{BC407471-8FB5-4557-9AB6-22C056AF0A37}" srcOrd="6" destOrd="0" parTransId="{63B87035-CAD9-407A-8398-C33BB565CD58}" sibTransId="{80BD2CD1-600D-4EE5-9E3C-6707DB5954FE}"/>
    <dgm:cxn modelId="{6300C5E3-BEEE-462C-A0F6-F3A721493AAE}" srcId="{DDD038B6-7DCB-45F6-AB49-3801D834D0AA}" destId="{24EF88CA-F1E8-4050-B731-4AD497D55DBF}" srcOrd="3" destOrd="0" parTransId="{ED6583EA-1F3E-4A84-8769-EB8146E56E2B}" sibTransId="{79891F18-0865-49B9-B674-E256E8F3FF41}"/>
    <dgm:cxn modelId="{7A8AABFF-8BA9-4179-8F60-09823E00DB62}" type="presOf" srcId="{5F7B644A-99FB-45FE-816A-0CC45D335650}" destId="{C293F98D-0280-4C6E-B129-00D3814B78B3}" srcOrd="0" destOrd="0" presId="urn:microsoft.com/office/officeart/2005/8/layout/default"/>
    <dgm:cxn modelId="{A8471390-2262-437F-AD0E-81E6C4B08119}" type="presParOf" srcId="{58465A74-3271-47B7-9AAE-70CC99E59420}" destId="{E1B445AD-7060-4DA6-B657-93146AFBD99C}" srcOrd="0" destOrd="0" presId="urn:microsoft.com/office/officeart/2005/8/layout/default"/>
    <dgm:cxn modelId="{9E912EC4-9C83-4615-84F0-736D3A674B5A}" type="presParOf" srcId="{58465A74-3271-47B7-9AAE-70CC99E59420}" destId="{4675F325-E173-4380-BEEB-E94D76ED2D4C}" srcOrd="1" destOrd="0" presId="urn:microsoft.com/office/officeart/2005/8/layout/default"/>
    <dgm:cxn modelId="{3F76A6BF-0AA1-4D0F-8485-C87CF8DE85E7}" type="presParOf" srcId="{58465A74-3271-47B7-9AAE-70CC99E59420}" destId="{C293F98D-0280-4C6E-B129-00D3814B78B3}" srcOrd="2" destOrd="0" presId="urn:microsoft.com/office/officeart/2005/8/layout/default"/>
    <dgm:cxn modelId="{E2D4754B-3E29-4684-81B1-000D2FB65381}" type="presParOf" srcId="{58465A74-3271-47B7-9AAE-70CC99E59420}" destId="{2F40BD22-578E-4C0C-BFAB-19E3B71FC418}" srcOrd="3" destOrd="0" presId="urn:microsoft.com/office/officeart/2005/8/layout/default"/>
    <dgm:cxn modelId="{87CAB1F7-5890-49D1-B920-6FE28CFC32F2}" type="presParOf" srcId="{58465A74-3271-47B7-9AAE-70CC99E59420}" destId="{F08C2B4B-6062-459F-A0CF-77EF1F5AC237}" srcOrd="4" destOrd="0" presId="urn:microsoft.com/office/officeart/2005/8/layout/default"/>
    <dgm:cxn modelId="{91AF70F5-7BAD-4F24-ABF2-21484B0A7BCD}" type="presParOf" srcId="{58465A74-3271-47B7-9AAE-70CC99E59420}" destId="{648BFC19-F144-45AA-8EE7-CB11BCF9C32F}" srcOrd="5" destOrd="0" presId="urn:microsoft.com/office/officeart/2005/8/layout/default"/>
    <dgm:cxn modelId="{9AF87FA8-5EF4-41E2-AF91-8B5D50834451}" type="presParOf" srcId="{58465A74-3271-47B7-9AAE-70CC99E59420}" destId="{09C2A215-6ED5-4D75-AB34-EAB6E93F02F6}" srcOrd="6" destOrd="0" presId="urn:microsoft.com/office/officeart/2005/8/layout/default"/>
    <dgm:cxn modelId="{0F71FC12-6E45-417D-AA1A-8636DA34BE81}" type="presParOf" srcId="{58465A74-3271-47B7-9AAE-70CC99E59420}" destId="{5681D686-DACD-44E8-A171-09B90C9128B3}" srcOrd="7" destOrd="0" presId="urn:microsoft.com/office/officeart/2005/8/layout/default"/>
    <dgm:cxn modelId="{506779E5-E867-46AA-B02D-C14CF1B4635C}" type="presParOf" srcId="{58465A74-3271-47B7-9AAE-70CC99E59420}" destId="{A139D068-C7F1-4A36-A0D1-1C78F9292622}" srcOrd="8" destOrd="0" presId="urn:microsoft.com/office/officeart/2005/8/layout/default"/>
    <dgm:cxn modelId="{FCFDD311-5818-441B-A29F-B609B8A43AAB}" type="presParOf" srcId="{58465A74-3271-47B7-9AAE-70CC99E59420}" destId="{EF76A18F-564F-4241-AEE1-6B34CA87A266}" srcOrd="9" destOrd="0" presId="urn:microsoft.com/office/officeart/2005/8/layout/default"/>
    <dgm:cxn modelId="{7667CD9A-BD65-4FD2-B242-C7A4D5AAEE6E}" type="presParOf" srcId="{58465A74-3271-47B7-9AAE-70CC99E59420}" destId="{79CEC37B-8DF2-4DAF-B132-899B3301E023}" srcOrd="10" destOrd="0" presId="urn:microsoft.com/office/officeart/2005/8/layout/default"/>
    <dgm:cxn modelId="{AD8AA09A-A8DB-4376-A678-B9C1AB4F419D}" type="presParOf" srcId="{58465A74-3271-47B7-9AAE-70CC99E59420}" destId="{4BEBAAAD-26BC-4A20-B645-F87EB4D32D67}" srcOrd="11" destOrd="0" presId="urn:microsoft.com/office/officeart/2005/8/layout/default"/>
    <dgm:cxn modelId="{D2899171-20BD-41E4-AD9B-2D75334ED908}" type="presParOf" srcId="{58465A74-3271-47B7-9AAE-70CC99E59420}" destId="{B4266C3A-FCC5-4514-A52A-6C4446CFD878}" srcOrd="12" destOrd="0" presId="urn:microsoft.com/office/officeart/2005/8/layout/default"/>
    <dgm:cxn modelId="{94AF1E34-3675-4B14-9A49-919E41197737}" type="presParOf" srcId="{58465A74-3271-47B7-9AAE-70CC99E59420}" destId="{20973F03-D07E-4E96-BDBC-C5C0D99B1C4C}" srcOrd="13" destOrd="0" presId="urn:microsoft.com/office/officeart/2005/8/layout/default"/>
    <dgm:cxn modelId="{792DF0EE-2E32-48AA-8932-9065F3C00C06}" type="presParOf" srcId="{58465A74-3271-47B7-9AAE-70CC99E59420}" destId="{5AC9BF2A-C04F-45AB-90B1-B0FBDD60521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EEA501-B546-4F27-8482-556DE0ACDEE1}" type="doc">
      <dgm:prSet loTypeId="urn:microsoft.com/office/officeart/2005/8/layout/process2" loCatId="process" qsTypeId="urn:microsoft.com/office/officeart/2005/8/quickstyle/simple1" qsCatId="simple" csTypeId="urn:microsoft.com/office/officeart/2005/8/colors/accent1_2" csCatId="accent1" phldr="1"/>
      <dgm:spPr/>
    </dgm:pt>
    <dgm:pt modelId="{A98A3EC3-4DA0-4F35-9189-4AE88A99B552}">
      <dgm:prSet/>
      <dgm:spPr/>
      <dgm:t>
        <a:bodyPr/>
        <a:lstStyle/>
        <a:p>
          <a:r>
            <a:rPr lang="en-GB"/>
            <a:t>Support worker model blocks relationship with customer</a:t>
          </a:r>
        </a:p>
      </dgm:t>
    </dgm:pt>
    <dgm:pt modelId="{2582C1CA-57EA-447C-9DC9-3847B0FCBF43}" type="parTrans" cxnId="{3AA1807A-B7F2-42B6-B8AD-6DA0806E40C1}">
      <dgm:prSet/>
      <dgm:spPr/>
      <dgm:t>
        <a:bodyPr/>
        <a:lstStyle/>
        <a:p>
          <a:endParaRPr lang="en-GB"/>
        </a:p>
      </dgm:t>
    </dgm:pt>
    <dgm:pt modelId="{A5D61612-C3C6-43E5-A614-3DBEEBB2BCBC}" type="sibTrans" cxnId="{3AA1807A-B7F2-42B6-B8AD-6DA0806E40C1}">
      <dgm:prSet/>
      <dgm:spPr/>
      <dgm:t>
        <a:bodyPr/>
        <a:lstStyle/>
        <a:p>
          <a:endParaRPr lang="en-GB"/>
        </a:p>
      </dgm:t>
    </dgm:pt>
    <dgm:pt modelId="{D85DAD3B-0C16-4456-A652-9E916AD43016}">
      <dgm:prSet/>
      <dgm:spPr/>
      <dgm:t>
        <a:bodyPr/>
        <a:lstStyle/>
        <a:p>
          <a:r>
            <a:rPr lang="en-GB"/>
            <a:t>Improve links with health and care services</a:t>
          </a:r>
        </a:p>
      </dgm:t>
    </dgm:pt>
    <dgm:pt modelId="{73A14426-9B0A-41C8-B40E-1120B597A754}" type="parTrans" cxnId="{177A27C4-504C-4FA4-AE34-93EB23B3F03C}">
      <dgm:prSet/>
      <dgm:spPr/>
      <dgm:t>
        <a:bodyPr/>
        <a:lstStyle/>
        <a:p>
          <a:endParaRPr lang="en-GB"/>
        </a:p>
      </dgm:t>
    </dgm:pt>
    <dgm:pt modelId="{E16843D9-8CBE-4691-8B20-C37616C25AF3}" type="sibTrans" cxnId="{177A27C4-504C-4FA4-AE34-93EB23B3F03C}">
      <dgm:prSet/>
      <dgm:spPr/>
      <dgm:t>
        <a:bodyPr/>
        <a:lstStyle/>
        <a:p>
          <a:endParaRPr lang="en-GB"/>
        </a:p>
      </dgm:t>
    </dgm:pt>
    <dgm:pt modelId="{7663442A-531D-4930-AE0E-EF2B82712543}">
      <dgm:prSet/>
      <dgm:spPr/>
      <dgm:t>
        <a:bodyPr/>
        <a:lstStyle/>
        <a:p>
          <a:r>
            <a:rPr lang="en-GB"/>
            <a:t>No consistent way to track customers housed by other means</a:t>
          </a:r>
        </a:p>
      </dgm:t>
    </dgm:pt>
    <dgm:pt modelId="{EFE75D99-D9EC-4DB5-B20D-AC7FB50C1D62}" type="parTrans" cxnId="{79613D98-8AD2-45CB-87F3-F0528E8339DB}">
      <dgm:prSet/>
      <dgm:spPr/>
      <dgm:t>
        <a:bodyPr/>
        <a:lstStyle/>
        <a:p>
          <a:endParaRPr lang="en-GB"/>
        </a:p>
      </dgm:t>
    </dgm:pt>
    <dgm:pt modelId="{F5457E63-6880-4804-BA12-92DC5B9BDBAD}" type="sibTrans" cxnId="{79613D98-8AD2-45CB-87F3-F0528E8339DB}">
      <dgm:prSet/>
      <dgm:spPr/>
      <dgm:t>
        <a:bodyPr/>
        <a:lstStyle/>
        <a:p>
          <a:endParaRPr lang="en-GB"/>
        </a:p>
      </dgm:t>
    </dgm:pt>
    <dgm:pt modelId="{E5FB18B9-E777-46F7-A72A-B46436ECEDF6}" type="pres">
      <dgm:prSet presAssocID="{55EEA501-B546-4F27-8482-556DE0ACDEE1}" presName="linearFlow" presStyleCnt="0">
        <dgm:presLayoutVars>
          <dgm:resizeHandles val="exact"/>
        </dgm:presLayoutVars>
      </dgm:prSet>
      <dgm:spPr/>
    </dgm:pt>
    <dgm:pt modelId="{F6AE5E1E-14E4-4E67-89A0-9259BED3EFF1}" type="pres">
      <dgm:prSet presAssocID="{D85DAD3B-0C16-4456-A652-9E916AD43016}" presName="node" presStyleLbl="node1" presStyleIdx="0" presStyleCnt="3">
        <dgm:presLayoutVars>
          <dgm:bulletEnabled val="1"/>
        </dgm:presLayoutVars>
      </dgm:prSet>
      <dgm:spPr/>
    </dgm:pt>
    <dgm:pt modelId="{13E72D53-7C85-4C17-AA7C-BCB91724DE60}" type="pres">
      <dgm:prSet presAssocID="{E16843D9-8CBE-4691-8B20-C37616C25AF3}" presName="sibTrans" presStyleLbl="sibTrans2D1" presStyleIdx="0" presStyleCnt="2"/>
      <dgm:spPr/>
    </dgm:pt>
    <dgm:pt modelId="{B40C8A5A-15EF-4545-8424-A6F80CEB7CA0}" type="pres">
      <dgm:prSet presAssocID="{E16843D9-8CBE-4691-8B20-C37616C25AF3}" presName="connectorText" presStyleLbl="sibTrans2D1" presStyleIdx="0" presStyleCnt="2"/>
      <dgm:spPr/>
    </dgm:pt>
    <dgm:pt modelId="{26E75985-226C-4892-A186-6EF515B95A78}" type="pres">
      <dgm:prSet presAssocID="{7663442A-531D-4930-AE0E-EF2B82712543}" presName="node" presStyleLbl="node1" presStyleIdx="1" presStyleCnt="3">
        <dgm:presLayoutVars>
          <dgm:bulletEnabled val="1"/>
        </dgm:presLayoutVars>
      </dgm:prSet>
      <dgm:spPr/>
    </dgm:pt>
    <dgm:pt modelId="{F2C21B58-CAE6-4BD6-B1E5-00F39685139C}" type="pres">
      <dgm:prSet presAssocID="{F5457E63-6880-4804-BA12-92DC5B9BDBAD}" presName="sibTrans" presStyleLbl="sibTrans2D1" presStyleIdx="1" presStyleCnt="2"/>
      <dgm:spPr/>
    </dgm:pt>
    <dgm:pt modelId="{B89EA019-09D5-4DC2-AC06-461B4CD1FFFC}" type="pres">
      <dgm:prSet presAssocID="{F5457E63-6880-4804-BA12-92DC5B9BDBAD}" presName="connectorText" presStyleLbl="sibTrans2D1" presStyleIdx="1" presStyleCnt="2"/>
      <dgm:spPr/>
    </dgm:pt>
    <dgm:pt modelId="{AE58B99C-EE45-4BCD-8F2F-91F44EF112B0}" type="pres">
      <dgm:prSet presAssocID="{A98A3EC3-4DA0-4F35-9189-4AE88A99B552}" presName="node" presStyleLbl="node1" presStyleIdx="2" presStyleCnt="3">
        <dgm:presLayoutVars>
          <dgm:bulletEnabled val="1"/>
        </dgm:presLayoutVars>
      </dgm:prSet>
      <dgm:spPr/>
    </dgm:pt>
  </dgm:ptLst>
  <dgm:cxnLst>
    <dgm:cxn modelId="{2529B504-D5D5-466F-A559-B88E02495D9B}" type="presOf" srcId="{E16843D9-8CBE-4691-8B20-C37616C25AF3}" destId="{B40C8A5A-15EF-4545-8424-A6F80CEB7CA0}" srcOrd="1" destOrd="0" presId="urn:microsoft.com/office/officeart/2005/8/layout/process2"/>
    <dgm:cxn modelId="{4E8FAB36-6335-4235-B059-141586AFB624}" type="presOf" srcId="{F5457E63-6880-4804-BA12-92DC5B9BDBAD}" destId="{F2C21B58-CAE6-4BD6-B1E5-00F39685139C}" srcOrd="0" destOrd="0" presId="urn:microsoft.com/office/officeart/2005/8/layout/process2"/>
    <dgm:cxn modelId="{97509E48-9BFF-4976-9057-4D22E1417C6C}" type="presOf" srcId="{F5457E63-6880-4804-BA12-92DC5B9BDBAD}" destId="{B89EA019-09D5-4DC2-AC06-461B4CD1FFFC}" srcOrd="1" destOrd="0" presId="urn:microsoft.com/office/officeart/2005/8/layout/process2"/>
    <dgm:cxn modelId="{EE87FB76-C554-432F-B1C2-DA1B4DEF3181}" type="presOf" srcId="{55EEA501-B546-4F27-8482-556DE0ACDEE1}" destId="{E5FB18B9-E777-46F7-A72A-B46436ECEDF6}" srcOrd="0" destOrd="0" presId="urn:microsoft.com/office/officeart/2005/8/layout/process2"/>
    <dgm:cxn modelId="{3AA1807A-B7F2-42B6-B8AD-6DA0806E40C1}" srcId="{55EEA501-B546-4F27-8482-556DE0ACDEE1}" destId="{A98A3EC3-4DA0-4F35-9189-4AE88A99B552}" srcOrd="2" destOrd="0" parTransId="{2582C1CA-57EA-447C-9DC9-3847B0FCBF43}" sibTransId="{A5D61612-C3C6-43E5-A614-3DBEEBB2BCBC}"/>
    <dgm:cxn modelId="{79613D98-8AD2-45CB-87F3-F0528E8339DB}" srcId="{55EEA501-B546-4F27-8482-556DE0ACDEE1}" destId="{7663442A-531D-4930-AE0E-EF2B82712543}" srcOrd="1" destOrd="0" parTransId="{EFE75D99-D9EC-4DB5-B20D-AC7FB50C1D62}" sibTransId="{F5457E63-6880-4804-BA12-92DC5B9BDBAD}"/>
    <dgm:cxn modelId="{EA195CC2-AEC2-4EED-B18B-6FADC7FB3B36}" type="presOf" srcId="{D85DAD3B-0C16-4456-A652-9E916AD43016}" destId="{F6AE5E1E-14E4-4E67-89A0-9259BED3EFF1}" srcOrd="0" destOrd="0" presId="urn:microsoft.com/office/officeart/2005/8/layout/process2"/>
    <dgm:cxn modelId="{177A27C4-504C-4FA4-AE34-93EB23B3F03C}" srcId="{55EEA501-B546-4F27-8482-556DE0ACDEE1}" destId="{D85DAD3B-0C16-4456-A652-9E916AD43016}" srcOrd="0" destOrd="0" parTransId="{73A14426-9B0A-41C8-B40E-1120B597A754}" sibTransId="{E16843D9-8CBE-4691-8B20-C37616C25AF3}"/>
    <dgm:cxn modelId="{80C238E0-8337-4DEA-A6E3-5A8EFB1EC4CC}" type="presOf" srcId="{A98A3EC3-4DA0-4F35-9189-4AE88A99B552}" destId="{AE58B99C-EE45-4BCD-8F2F-91F44EF112B0}" srcOrd="0" destOrd="0" presId="urn:microsoft.com/office/officeart/2005/8/layout/process2"/>
    <dgm:cxn modelId="{0AD768E2-3350-4A9F-995D-C0CC09E72C42}" type="presOf" srcId="{7663442A-531D-4930-AE0E-EF2B82712543}" destId="{26E75985-226C-4892-A186-6EF515B95A78}" srcOrd="0" destOrd="0" presId="urn:microsoft.com/office/officeart/2005/8/layout/process2"/>
    <dgm:cxn modelId="{1DD222F8-D694-4A0B-806D-0E1483CB284A}" type="presOf" srcId="{E16843D9-8CBE-4691-8B20-C37616C25AF3}" destId="{13E72D53-7C85-4C17-AA7C-BCB91724DE60}" srcOrd="0" destOrd="0" presId="urn:microsoft.com/office/officeart/2005/8/layout/process2"/>
    <dgm:cxn modelId="{59B73B31-FC00-4D04-ACA4-5977431A3C60}" type="presParOf" srcId="{E5FB18B9-E777-46F7-A72A-B46436ECEDF6}" destId="{F6AE5E1E-14E4-4E67-89A0-9259BED3EFF1}" srcOrd="0" destOrd="0" presId="urn:microsoft.com/office/officeart/2005/8/layout/process2"/>
    <dgm:cxn modelId="{84E656C6-E2F8-4A52-A2FD-B000D183C672}" type="presParOf" srcId="{E5FB18B9-E777-46F7-A72A-B46436ECEDF6}" destId="{13E72D53-7C85-4C17-AA7C-BCB91724DE60}" srcOrd="1" destOrd="0" presId="urn:microsoft.com/office/officeart/2005/8/layout/process2"/>
    <dgm:cxn modelId="{272A624E-AF9B-4358-B351-ACA21AC5B81B}" type="presParOf" srcId="{13E72D53-7C85-4C17-AA7C-BCB91724DE60}" destId="{B40C8A5A-15EF-4545-8424-A6F80CEB7CA0}" srcOrd="0" destOrd="0" presId="urn:microsoft.com/office/officeart/2005/8/layout/process2"/>
    <dgm:cxn modelId="{88C7B0BD-5300-4F2D-8F3C-F6A4D8BF4D1D}" type="presParOf" srcId="{E5FB18B9-E777-46F7-A72A-B46436ECEDF6}" destId="{26E75985-226C-4892-A186-6EF515B95A78}" srcOrd="2" destOrd="0" presId="urn:microsoft.com/office/officeart/2005/8/layout/process2"/>
    <dgm:cxn modelId="{D7A7E069-0EAE-4741-84AC-21C520E5ADDB}" type="presParOf" srcId="{E5FB18B9-E777-46F7-A72A-B46436ECEDF6}" destId="{F2C21B58-CAE6-4BD6-B1E5-00F39685139C}" srcOrd="3" destOrd="0" presId="urn:microsoft.com/office/officeart/2005/8/layout/process2"/>
    <dgm:cxn modelId="{DBA437B8-9CB4-4840-8ABE-D3538B2602E8}" type="presParOf" srcId="{F2C21B58-CAE6-4BD6-B1E5-00F39685139C}" destId="{B89EA019-09D5-4DC2-AC06-461B4CD1FFFC}" srcOrd="0" destOrd="0" presId="urn:microsoft.com/office/officeart/2005/8/layout/process2"/>
    <dgm:cxn modelId="{6715D833-7D95-4581-94D0-CD96FC225F3B}" type="presParOf" srcId="{E5FB18B9-E777-46F7-A72A-B46436ECEDF6}" destId="{AE58B99C-EE45-4BCD-8F2F-91F44EF112B0}"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692301-E364-4A46-A837-291FF35AD546}" type="doc">
      <dgm:prSet loTypeId="urn:microsoft.com/office/officeart/2005/8/layout/process2" loCatId="process" qsTypeId="urn:microsoft.com/office/officeart/2005/8/quickstyle/simple1" qsCatId="simple" csTypeId="urn:microsoft.com/office/officeart/2005/8/colors/accent1_2" csCatId="accent1" phldr="1"/>
      <dgm:spPr/>
    </dgm:pt>
    <dgm:pt modelId="{B2A69131-86E9-4D38-A23C-CE5B8AE2B432}">
      <dgm:prSet/>
      <dgm:spPr/>
      <dgm:t>
        <a:bodyPr/>
        <a:lstStyle/>
        <a:p>
          <a:r>
            <a:rPr lang="en-GB"/>
            <a:t>Travel is expensive so mix of f2f and online preferred</a:t>
          </a:r>
        </a:p>
      </dgm:t>
    </dgm:pt>
    <dgm:pt modelId="{61CDDF48-E24C-487A-9F19-C1F17704F13E}" type="parTrans" cxnId="{1FEDF736-59C7-42B0-8987-394303DEFE29}">
      <dgm:prSet/>
      <dgm:spPr/>
      <dgm:t>
        <a:bodyPr/>
        <a:lstStyle/>
        <a:p>
          <a:endParaRPr lang="en-GB"/>
        </a:p>
      </dgm:t>
    </dgm:pt>
    <dgm:pt modelId="{7024BA45-C0C2-4625-A429-05D1E77DCA10}" type="sibTrans" cxnId="{1FEDF736-59C7-42B0-8987-394303DEFE29}">
      <dgm:prSet/>
      <dgm:spPr/>
      <dgm:t>
        <a:bodyPr/>
        <a:lstStyle/>
        <a:p>
          <a:endParaRPr lang="en-GB"/>
        </a:p>
      </dgm:t>
    </dgm:pt>
    <dgm:pt modelId="{692653C8-04FA-4C0F-9371-B228D3EC301D}">
      <dgm:prSet/>
      <dgm:spPr/>
      <dgm:t>
        <a:bodyPr/>
        <a:lstStyle/>
        <a:p>
          <a:r>
            <a:rPr lang="en-GB"/>
            <a:t>Customer expectations don’t match reality</a:t>
          </a:r>
        </a:p>
      </dgm:t>
    </dgm:pt>
    <dgm:pt modelId="{D33E6ADE-D2D7-4C64-AA9B-929921A72FB8}" type="parTrans" cxnId="{A3984937-5C71-415B-937F-3C4D09FA5B53}">
      <dgm:prSet/>
      <dgm:spPr/>
      <dgm:t>
        <a:bodyPr/>
        <a:lstStyle/>
        <a:p>
          <a:endParaRPr lang="en-GB"/>
        </a:p>
      </dgm:t>
    </dgm:pt>
    <dgm:pt modelId="{095EF570-EEE3-4D13-84F3-0B0BD24A3A1C}" type="sibTrans" cxnId="{A3984937-5C71-415B-937F-3C4D09FA5B53}">
      <dgm:prSet/>
      <dgm:spPr/>
      <dgm:t>
        <a:bodyPr/>
        <a:lstStyle/>
        <a:p>
          <a:endParaRPr lang="en-GB"/>
        </a:p>
      </dgm:t>
    </dgm:pt>
    <dgm:pt modelId="{F7692C4A-9D9C-4AE3-AA65-633758218957}">
      <dgm:prSet/>
      <dgm:spPr/>
      <dgm:t>
        <a:bodyPr/>
        <a:lstStyle/>
        <a:p>
          <a:r>
            <a:rPr lang="en-GB"/>
            <a:t>Need for more debt support identified</a:t>
          </a:r>
        </a:p>
      </dgm:t>
    </dgm:pt>
    <dgm:pt modelId="{4C1F6835-9704-4498-B582-55675CBD0E37}" type="parTrans" cxnId="{EE9B7DD0-60F3-49AD-87E1-0B5AC0ABACD5}">
      <dgm:prSet/>
      <dgm:spPr/>
      <dgm:t>
        <a:bodyPr/>
        <a:lstStyle/>
        <a:p>
          <a:endParaRPr lang="en-GB"/>
        </a:p>
      </dgm:t>
    </dgm:pt>
    <dgm:pt modelId="{52C61416-B1B0-4F39-98ED-0B79F481C98B}" type="sibTrans" cxnId="{EE9B7DD0-60F3-49AD-87E1-0B5AC0ABACD5}">
      <dgm:prSet/>
      <dgm:spPr/>
      <dgm:t>
        <a:bodyPr/>
        <a:lstStyle/>
        <a:p>
          <a:endParaRPr lang="en-GB"/>
        </a:p>
      </dgm:t>
    </dgm:pt>
    <dgm:pt modelId="{52A48EAB-A654-40CC-B41A-29ADF53A6376}" type="pres">
      <dgm:prSet presAssocID="{7B692301-E364-4A46-A837-291FF35AD546}" presName="linearFlow" presStyleCnt="0">
        <dgm:presLayoutVars>
          <dgm:resizeHandles val="exact"/>
        </dgm:presLayoutVars>
      </dgm:prSet>
      <dgm:spPr/>
    </dgm:pt>
    <dgm:pt modelId="{223E7EC5-09E7-44DC-AF62-BFA0221CB965}" type="pres">
      <dgm:prSet presAssocID="{692653C8-04FA-4C0F-9371-B228D3EC301D}" presName="node" presStyleLbl="node1" presStyleIdx="0" presStyleCnt="3">
        <dgm:presLayoutVars>
          <dgm:bulletEnabled val="1"/>
        </dgm:presLayoutVars>
      </dgm:prSet>
      <dgm:spPr/>
    </dgm:pt>
    <dgm:pt modelId="{85BA147C-4D9E-4225-A1E2-E5AE1F1E15D2}" type="pres">
      <dgm:prSet presAssocID="{095EF570-EEE3-4D13-84F3-0B0BD24A3A1C}" presName="sibTrans" presStyleLbl="sibTrans2D1" presStyleIdx="0" presStyleCnt="2"/>
      <dgm:spPr/>
    </dgm:pt>
    <dgm:pt modelId="{CB2F4558-809F-450E-B8DD-B428A318D1BD}" type="pres">
      <dgm:prSet presAssocID="{095EF570-EEE3-4D13-84F3-0B0BD24A3A1C}" presName="connectorText" presStyleLbl="sibTrans2D1" presStyleIdx="0" presStyleCnt="2"/>
      <dgm:spPr/>
    </dgm:pt>
    <dgm:pt modelId="{0A78B924-8B40-4A26-9E40-0F1F337C4F38}" type="pres">
      <dgm:prSet presAssocID="{F7692C4A-9D9C-4AE3-AA65-633758218957}" presName="node" presStyleLbl="node1" presStyleIdx="1" presStyleCnt="3">
        <dgm:presLayoutVars>
          <dgm:bulletEnabled val="1"/>
        </dgm:presLayoutVars>
      </dgm:prSet>
      <dgm:spPr/>
    </dgm:pt>
    <dgm:pt modelId="{EC525857-82E3-41AE-8977-34FD522D2EB5}" type="pres">
      <dgm:prSet presAssocID="{52C61416-B1B0-4F39-98ED-0B79F481C98B}" presName="sibTrans" presStyleLbl="sibTrans2D1" presStyleIdx="1" presStyleCnt="2"/>
      <dgm:spPr/>
    </dgm:pt>
    <dgm:pt modelId="{A8D4C9D4-C0CC-4D5E-A17A-B08C27074E4B}" type="pres">
      <dgm:prSet presAssocID="{52C61416-B1B0-4F39-98ED-0B79F481C98B}" presName="connectorText" presStyleLbl="sibTrans2D1" presStyleIdx="1" presStyleCnt="2"/>
      <dgm:spPr/>
    </dgm:pt>
    <dgm:pt modelId="{079415FE-9EA9-4602-B63F-F8E020172494}" type="pres">
      <dgm:prSet presAssocID="{B2A69131-86E9-4D38-A23C-CE5B8AE2B432}" presName="node" presStyleLbl="node1" presStyleIdx="2" presStyleCnt="3">
        <dgm:presLayoutVars>
          <dgm:bulletEnabled val="1"/>
        </dgm:presLayoutVars>
      </dgm:prSet>
      <dgm:spPr/>
    </dgm:pt>
  </dgm:ptLst>
  <dgm:cxnLst>
    <dgm:cxn modelId="{1FEDF736-59C7-42B0-8987-394303DEFE29}" srcId="{7B692301-E364-4A46-A837-291FF35AD546}" destId="{B2A69131-86E9-4D38-A23C-CE5B8AE2B432}" srcOrd="2" destOrd="0" parTransId="{61CDDF48-E24C-487A-9F19-C1F17704F13E}" sibTransId="{7024BA45-C0C2-4625-A429-05D1E77DCA10}"/>
    <dgm:cxn modelId="{A3984937-5C71-415B-937F-3C4D09FA5B53}" srcId="{7B692301-E364-4A46-A837-291FF35AD546}" destId="{692653C8-04FA-4C0F-9371-B228D3EC301D}" srcOrd="0" destOrd="0" parTransId="{D33E6ADE-D2D7-4C64-AA9B-929921A72FB8}" sibTransId="{095EF570-EEE3-4D13-84F3-0B0BD24A3A1C}"/>
    <dgm:cxn modelId="{60D02482-E187-48BA-9D22-9CD174D1CC62}" type="presOf" srcId="{692653C8-04FA-4C0F-9371-B228D3EC301D}" destId="{223E7EC5-09E7-44DC-AF62-BFA0221CB965}" srcOrd="0" destOrd="0" presId="urn:microsoft.com/office/officeart/2005/8/layout/process2"/>
    <dgm:cxn modelId="{779E1A90-8614-48EE-A7E0-C790C96DDC29}" type="presOf" srcId="{F7692C4A-9D9C-4AE3-AA65-633758218957}" destId="{0A78B924-8B40-4A26-9E40-0F1F337C4F38}" srcOrd="0" destOrd="0" presId="urn:microsoft.com/office/officeart/2005/8/layout/process2"/>
    <dgm:cxn modelId="{0E498F93-4CD5-48BC-A7B9-3F30BE33264E}" type="presOf" srcId="{095EF570-EEE3-4D13-84F3-0B0BD24A3A1C}" destId="{85BA147C-4D9E-4225-A1E2-E5AE1F1E15D2}" srcOrd="0" destOrd="0" presId="urn:microsoft.com/office/officeart/2005/8/layout/process2"/>
    <dgm:cxn modelId="{08E77F94-A557-4882-85D2-3161ED069889}" type="presOf" srcId="{52C61416-B1B0-4F39-98ED-0B79F481C98B}" destId="{EC525857-82E3-41AE-8977-34FD522D2EB5}" srcOrd="0" destOrd="0" presId="urn:microsoft.com/office/officeart/2005/8/layout/process2"/>
    <dgm:cxn modelId="{19219C9F-361E-426A-B187-731852F35D97}" type="presOf" srcId="{7B692301-E364-4A46-A837-291FF35AD546}" destId="{52A48EAB-A654-40CC-B41A-29ADF53A6376}" srcOrd="0" destOrd="0" presId="urn:microsoft.com/office/officeart/2005/8/layout/process2"/>
    <dgm:cxn modelId="{05661BB4-47AD-4800-A44F-41A1D56AB343}" type="presOf" srcId="{52C61416-B1B0-4F39-98ED-0B79F481C98B}" destId="{A8D4C9D4-C0CC-4D5E-A17A-B08C27074E4B}" srcOrd="1" destOrd="0" presId="urn:microsoft.com/office/officeart/2005/8/layout/process2"/>
    <dgm:cxn modelId="{BF4BA4BE-2D88-4E77-8571-880A71A60485}" type="presOf" srcId="{095EF570-EEE3-4D13-84F3-0B0BD24A3A1C}" destId="{CB2F4558-809F-450E-B8DD-B428A318D1BD}" srcOrd="1" destOrd="0" presId="urn:microsoft.com/office/officeart/2005/8/layout/process2"/>
    <dgm:cxn modelId="{DFD0F7BF-1FC3-4161-945A-35BC69733C97}" type="presOf" srcId="{B2A69131-86E9-4D38-A23C-CE5B8AE2B432}" destId="{079415FE-9EA9-4602-B63F-F8E020172494}" srcOrd="0" destOrd="0" presId="urn:microsoft.com/office/officeart/2005/8/layout/process2"/>
    <dgm:cxn modelId="{EE9B7DD0-60F3-49AD-87E1-0B5AC0ABACD5}" srcId="{7B692301-E364-4A46-A837-291FF35AD546}" destId="{F7692C4A-9D9C-4AE3-AA65-633758218957}" srcOrd="1" destOrd="0" parTransId="{4C1F6835-9704-4498-B582-55675CBD0E37}" sibTransId="{52C61416-B1B0-4F39-98ED-0B79F481C98B}"/>
    <dgm:cxn modelId="{9673E36E-57C0-4D79-A24F-321869B1BE77}" type="presParOf" srcId="{52A48EAB-A654-40CC-B41A-29ADF53A6376}" destId="{223E7EC5-09E7-44DC-AF62-BFA0221CB965}" srcOrd="0" destOrd="0" presId="urn:microsoft.com/office/officeart/2005/8/layout/process2"/>
    <dgm:cxn modelId="{34780929-BC6E-4F02-B9DD-C98B6E6ACBDC}" type="presParOf" srcId="{52A48EAB-A654-40CC-B41A-29ADF53A6376}" destId="{85BA147C-4D9E-4225-A1E2-E5AE1F1E15D2}" srcOrd="1" destOrd="0" presId="urn:microsoft.com/office/officeart/2005/8/layout/process2"/>
    <dgm:cxn modelId="{B1073F87-EF72-4B20-A5A0-91BDA1E7CBA2}" type="presParOf" srcId="{85BA147C-4D9E-4225-A1E2-E5AE1F1E15D2}" destId="{CB2F4558-809F-450E-B8DD-B428A318D1BD}" srcOrd="0" destOrd="0" presId="urn:microsoft.com/office/officeart/2005/8/layout/process2"/>
    <dgm:cxn modelId="{96295FFE-4201-47EE-A80B-B2D9771B1A9D}" type="presParOf" srcId="{52A48EAB-A654-40CC-B41A-29ADF53A6376}" destId="{0A78B924-8B40-4A26-9E40-0F1F337C4F38}" srcOrd="2" destOrd="0" presId="urn:microsoft.com/office/officeart/2005/8/layout/process2"/>
    <dgm:cxn modelId="{E4A89D2F-C5AE-4417-817C-C6D04ECEF21E}" type="presParOf" srcId="{52A48EAB-A654-40CC-B41A-29ADF53A6376}" destId="{EC525857-82E3-41AE-8977-34FD522D2EB5}" srcOrd="3" destOrd="0" presId="urn:microsoft.com/office/officeart/2005/8/layout/process2"/>
    <dgm:cxn modelId="{70B3C018-A3A9-494F-A94D-D9A5950550CD}" type="presParOf" srcId="{EC525857-82E3-41AE-8977-34FD522D2EB5}" destId="{A8D4C9D4-C0CC-4D5E-A17A-B08C27074E4B}" srcOrd="0" destOrd="0" presId="urn:microsoft.com/office/officeart/2005/8/layout/process2"/>
    <dgm:cxn modelId="{756791B8-E2C4-43C2-9A6F-5FAD4A89CE5D}" type="presParOf" srcId="{52A48EAB-A654-40CC-B41A-29ADF53A6376}" destId="{079415FE-9EA9-4602-B63F-F8E020172494}"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08DD8A-0902-4FA6-AA58-92858F16E53B}" type="doc">
      <dgm:prSet loTypeId="urn:microsoft.com/office/officeart/2005/8/layout/process2" loCatId="process" qsTypeId="urn:microsoft.com/office/officeart/2005/8/quickstyle/simple1" qsCatId="simple" csTypeId="urn:microsoft.com/office/officeart/2005/8/colors/accent1_2" csCatId="accent1" phldr="1"/>
      <dgm:spPr/>
    </dgm:pt>
    <dgm:pt modelId="{38CE3826-51BB-47A5-89D2-017F4D2F8DD1}">
      <dgm:prSet/>
      <dgm:spPr/>
      <dgm:t>
        <a:bodyPr/>
        <a:lstStyle/>
        <a:p>
          <a:r>
            <a:rPr lang="en-GB"/>
            <a:t>Too little turnover to meet demand</a:t>
          </a:r>
        </a:p>
      </dgm:t>
    </dgm:pt>
    <dgm:pt modelId="{46AB2442-E543-4647-AA98-6848CE1A83BC}" type="parTrans" cxnId="{9C0D1E13-1EB6-4083-A2AC-8C89433833B9}">
      <dgm:prSet/>
      <dgm:spPr/>
      <dgm:t>
        <a:bodyPr/>
        <a:lstStyle/>
        <a:p>
          <a:endParaRPr lang="en-GB"/>
        </a:p>
      </dgm:t>
    </dgm:pt>
    <dgm:pt modelId="{A6C548ED-5F3A-40AF-BA53-00C96D6102F8}" type="sibTrans" cxnId="{9C0D1E13-1EB6-4083-A2AC-8C89433833B9}">
      <dgm:prSet/>
      <dgm:spPr/>
      <dgm:t>
        <a:bodyPr/>
        <a:lstStyle/>
        <a:p>
          <a:endParaRPr lang="en-GB"/>
        </a:p>
      </dgm:t>
    </dgm:pt>
    <dgm:pt modelId="{9EDD6DE6-5D3A-4704-8FFA-4082DB0AE7F7}">
      <dgm:prSet/>
      <dgm:spPr/>
      <dgm:t>
        <a:bodyPr/>
        <a:lstStyle/>
        <a:p>
          <a:r>
            <a:rPr lang="en-GB"/>
            <a:t>Customers spending too long in temporary accommodation</a:t>
          </a:r>
        </a:p>
      </dgm:t>
    </dgm:pt>
    <dgm:pt modelId="{ABC2F042-0ED9-47E3-A746-D38F9AEC429B}" type="parTrans" cxnId="{556294AF-66F1-45E3-B230-C7DF9F168F44}">
      <dgm:prSet/>
      <dgm:spPr/>
      <dgm:t>
        <a:bodyPr/>
        <a:lstStyle/>
        <a:p>
          <a:endParaRPr lang="en-GB"/>
        </a:p>
      </dgm:t>
    </dgm:pt>
    <dgm:pt modelId="{41BC0C44-C4A7-4FAA-B4CE-8486863F2AE5}" type="sibTrans" cxnId="{556294AF-66F1-45E3-B230-C7DF9F168F44}">
      <dgm:prSet/>
      <dgm:spPr/>
      <dgm:t>
        <a:bodyPr/>
        <a:lstStyle/>
        <a:p>
          <a:endParaRPr lang="en-GB"/>
        </a:p>
      </dgm:t>
    </dgm:pt>
    <dgm:pt modelId="{E6D98CD9-83CE-4442-986E-6C9AF1E78308}">
      <dgm:prSet/>
      <dgm:spPr/>
      <dgm:t>
        <a:bodyPr/>
        <a:lstStyle/>
        <a:p>
          <a:r>
            <a:rPr lang="en-GB"/>
            <a:t>Finding support to meet customer need can be difficult</a:t>
          </a:r>
        </a:p>
      </dgm:t>
    </dgm:pt>
    <dgm:pt modelId="{64D430B8-1947-48BE-802A-49B16A4E6EB7}" type="parTrans" cxnId="{EDA8228D-5EBB-4990-9CA5-3C1772BF74C3}">
      <dgm:prSet/>
      <dgm:spPr/>
      <dgm:t>
        <a:bodyPr/>
        <a:lstStyle/>
        <a:p>
          <a:endParaRPr lang="en-GB"/>
        </a:p>
      </dgm:t>
    </dgm:pt>
    <dgm:pt modelId="{5477FDC2-CB1B-428C-8602-1D15AD4822BC}" type="sibTrans" cxnId="{EDA8228D-5EBB-4990-9CA5-3C1772BF74C3}">
      <dgm:prSet/>
      <dgm:spPr/>
      <dgm:t>
        <a:bodyPr/>
        <a:lstStyle/>
        <a:p>
          <a:endParaRPr lang="en-GB"/>
        </a:p>
      </dgm:t>
    </dgm:pt>
    <dgm:pt modelId="{AAE350AE-7248-4902-A0C2-8817E8AAA427}" type="pres">
      <dgm:prSet presAssocID="{9B08DD8A-0902-4FA6-AA58-92858F16E53B}" presName="linearFlow" presStyleCnt="0">
        <dgm:presLayoutVars>
          <dgm:resizeHandles val="exact"/>
        </dgm:presLayoutVars>
      </dgm:prSet>
      <dgm:spPr/>
    </dgm:pt>
    <dgm:pt modelId="{5C952F41-1B22-4B29-A302-C60A06999A6F}" type="pres">
      <dgm:prSet presAssocID="{9EDD6DE6-5D3A-4704-8FFA-4082DB0AE7F7}" presName="node" presStyleLbl="node1" presStyleIdx="0" presStyleCnt="3">
        <dgm:presLayoutVars>
          <dgm:bulletEnabled val="1"/>
        </dgm:presLayoutVars>
      </dgm:prSet>
      <dgm:spPr/>
    </dgm:pt>
    <dgm:pt modelId="{8B2AA08D-4062-4E08-90AC-8A9671A3CA8D}" type="pres">
      <dgm:prSet presAssocID="{41BC0C44-C4A7-4FAA-B4CE-8486863F2AE5}" presName="sibTrans" presStyleLbl="sibTrans2D1" presStyleIdx="0" presStyleCnt="2"/>
      <dgm:spPr/>
    </dgm:pt>
    <dgm:pt modelId="{DE718070-2FCF-4BA0-A53E-FFAA6270F03B}" type="pres">
      <dgm:prSet presAssocID="{41BC0C44-C4A7-4FAA-B4CE-8486863F2AE5}" presName="connectorText" presStyleLbl="sibTrans2D1" presStyleIdx="0" presStyleCnt="2"/>
      <dgm:spPr/>
    </dgm:pt>
    <dgm:pt modelId="{CB261DB1-79BA-46E0-8F2B-F4AD6C21F74F}" type="pres">
      <dgm:prSet presAssocID="{E6D98CD9-83CE-4442-986E-6C9AF1E78308}" presName="node" presStyleLbl="node1" presStyleIdx="1" presStyleCnt="3">
        <dgm:presLayoutVars>
          <dgm:bulletEnabled val="1"/>
        </dgm:presLayoutVars>
      </dgm:prSet>
      <dgm:spPr/>
    </dgm:pt>
    <dgm:pt modelId="{46AE9EA1-AB16-4E51-930C-BE3873FE5872}" type="pres">
      <dgm:prSet presAssocID="{5477FDC2-CB1B-428C-8602-1D15AD4822BC}" presName="sibTrans" presStyleLbl="sibTrans2D1" presStyleIdx="1" presStyleCnt="2"/>
      <dgm:spPr/>
    </dgm:pt>
    <dgm:pt modelId="{54006292-CB96-4927-8225-8165E8B5BD16}" type="pres">
      <dgm:prSet presAssocID="{5477FDC2-CB1B-428C-8602-1D15AD4822BC}" presName="connectorText" presStyleLbl="sibTrans2D1" presStyleIdx="1" presStyleCnt="2"/>
      <dgm:spPr/>
    </dgm:pt>
    <dgm:pt modelId="{290F02EA-F42A-49BC-BC4F-8F1D1104582B}" type="pres">
      <dgm:prSet presAssocID="{38CE3826-51BB-47A5-89D2-017F4D2F8DD1}" presName="node" presStyleLbl="node1" presStyleIdx="2" presStyleCnt="3">
        <dgm:presLayoutVars>
          <dgm:bulletEnabled val="1"/>
        </dgm:presLayoutVars>
      </dgm:prSet>
      <dgm:spPr/>
    </dgm:pt>
  </dgm:ptLst>
  <dgm:cxnLst>
    <dgm:cxn modelId="{9C0D1E13-1EB6-4083-A2AC-8C89433833B9}" srcId="{9B08DD8A-0902-4FA6-AA58-92858F16E53B}" destId="{38CE3826-51BB-47A5-89D2-017F4D2F8DD1}" srcOrd="2" destOrd="0" parTransId="{46AB2442-E543-4647-AA98-6848CE1A83BC}" sibTransId="{A6C548ED-5F3A-40AF-BA53-00C96D6102F8}"/>
    <dgm:cxn modelId="{F547A21F-7341-4B53-BD00-6B135A6AC949}" type="presOf" srcId="{5477FDC2-CB1B-428C-8602-1D15AD4822BC}" destId="{46AE9EA1-AB16-4E51-930C-BE3873FE5872}" srcOrd="0" destOrd="0" presId="urn:microsoft.com/office/officeart/2005/8/layout/process2"/>
    <dgm:cxn modelId="{F7B72834-3921-4D6B-86D2-1B2D295254F4}" type="presOf" srcId="{E6D98CD9-83CE-4442-986E-6C9AF1E78308}" destId="{CB261DB1-79BA-46E0-8F2B-F4AD6C21F74F}" srcOrd="0" destOrd="0" presId="urn:microsoft.com/office/officeart/2005/8/layout/process2"/>
    <dgm:cxn modelId="{0B95B635-C71B-4E25-913B-29A6CDA01C5D}" type="presOf" srcId="{41BC0C44-C4A7-4FAA-B4CE-8486863F2AE5}" destId="{8B2AA08D-4062-4E08-90AC-8A9671A3CA8D}" srcOrd="0" destOrd="0" presId="urn:microsoft.com/office/officeart/2005/8/layout/process2"/>
    <dgm:cxn modelId="{C0164B69-8BBB-4655-BF8E-4A53D8E69B35}" type="presOf" srcId="{5477FDC2-CB1B-428C-8602-1D15AD4822BC}" destId="{54006292-CB96-4927-8225-8165E8B5BD16}" srcOrd="1" destOrd="0" presId="urn:microsoft.com/office/officeart/2005/8/layout/process2"/>
    <dgm:cxn modelId="{2769FE78-7B80-42D6-A189-28547E6FA8DD}" type="presOf" srcId="{9EDD6DE6-5D3A-4704-8FFA-4082DB0AE7F7}" destId="{5C952F41-1B22-4B29-A302-C60A06999A6F}" srcOrd="0" destOrd="0" presId="urn:microsoft.com/office/officeart/2005/8/layout/process2"/>
    <dgm:cxn modelId="{EDA8228D-5EBB-4990-9CA5-3C1772BF74C3}" srcId="{9B08DD8A-0902-4FA6-AA58-92858F16E53B}" destId="{E6D98CD9-83CE-4442-986E-6C9AF1E78308}" srcOrd="1" destOrd="0" parTransId="{64D430B8-1947-48BE-802A-49B16A4E6EB7}" sibTransId="{5477FDC2-CB1B-428C-8602-1D15AD4822BC}"/>
    <dgm:cxn modelId="{7FEB4995-A773-4822-A89F-51536FCDC11A}" type="presOf" srcId="{41BC0C44-C4A7-4FAA-B4CE-8486863F2AE5}" destId="{DE718070-2FCF-4BA0-A53E-FFAA6270F03B}" srcOrd="1" destOrd="0" presId="urn:microsoft.com/office/officeart/2005/8/layout/process2"/>
    <dgm:cxn modelId="{77ADC6A9-CE61-4E90-A498-A81F2D4A8C92}" type="presOf" srcId="{9B08DD8A-0902-4FA6-AA58-92858F16E53B}" destId="{AAE350AE-7248-4902-A0C2-8817E8AAA427}" srcOrd="0" destOrd="0" presId="urn:microsoft.com/office/officeart/2005/8/layout/process2"/>
    <dgm:cxn modelId="{556294AF-66F1-45E3-B230-C7DF9F168F44}" srcId="{9B08DD8A-0902-4FA6-AA58-92858F16E53B}" destId="{9EDD6DE6-5D3A-4704-8FFA-4082DB0AE7F7}" srcOrd="0" destOrd="0" parTransId="{ABC2F042-0ED9-47E3-A746-D38F9AEC429B}" sibTransId="{41BC0C44-C4A7-4FAA-B4CE-8486863F2AE5}"/>
    <dgm:cxn modelId="{553D49D8-117C-4E46-8E00-B8B67E8110CE}" type="presOf" srcId="{38CE3826-51BB-47A5-89D2-017F4D2F8DD1}" destId="{290F02EA-F42A-49BC-BC4F-8F1D1104582B}" srcOrd="0" destOrd="0" presId="urn:microsoft.com/office/officeart/2005/8/layout/process2"/>
    <dgm:cxn modelId="{AD1E9A74-2215-43A4-AE21-B77093A7CDBC}" type="presParOf" srcId="{AAE350AE-7248-4902-A0C2-8817E8AAA427}" destId="{5C952F41-1B22-4B29-A302-C60A06999A6F}" srcOrd="0" destOrd="0" presId="urn:microsoft.com/office/officeart/2005/8/layout/process2"/>
    <dgm:cxn modelId="{E35F5F80-99D0-4B36-8F82-6C35F9692077}" type="presParOf" srcId="{AAE350AE-7248-4902-A0C2-8817E8AAA427}" destId="{8B2AA08D-4062-4E08-90AC-8A9671A3CA8D}" srcOrd="1" destOrd="0" presId="urn:microsoft.com/office/officeart/2005/8/layout/process2"/>
    <dgm:cxn modelId="{E32D827B-8E42-44B1-826E-AD9FF359DA1E}" type="presParOf" srcId="{8B2AA08D-4062-4E08-90AC-8A9671A3CA8D}" destId="{DE718070-2FCF-4BA0-A53E-FFAA6270F03B}" srcOrd="0" destOrd="0" presId="urn:microsoft.com/office/officeart/2005/8/layout/process2"/>
    <dgm:cxn modelId="{B8D01E30-3338-41DE-8EE6-8A48984D925C}" type="presParOf" srcId="{AAE350AE-7248-4902-A0C2-8817E8AAA427}" destId="{CB261DB1-79BA-46E0-8F2B-F4AD6C21F74F}" srcOrd="2" destOrd="0" presId="urn:microsoft.com/office/officeart/2005/8/layout/process2"/>
    <dgm:cxn modelId="{9A2AABC9-D77E-4A4D-B149-9F621C9CC797}" type="presParOf" srcId="{AAE350AE-7248-4902-A0C2-8817E8AAA427}" destId="{46AE9EA1-AB16-4E51-930C-BE3873FE5872}" srcOrd="3" destOrd="0" presId="urn:microsoft.com/office/officeart/2005/8/layout/process2"/>
    <dgm:cxn modelId="{94D8D811-896A-40D1-BF54-7C6326A5057F}" type="presParOf" srcId="{46AE9EA1-AB16-4E51-930C-BE3873FE5872}" destId="{54006292-CB96-4927-8225-8165E8B5BD16}" srcOrd="0" destOrd="0" presId="urn:microsoft.com/office/officeart/2005/8/layout/process2"/>
    <dgm:cxn modelId="{E271009E-C6C9-47EC-9467-13B26CEE1776}" type="presParOf" srcId="{AAE350AE-7248-4902-A0C2-8817E8AAA427}" destId="{290F02EA-F42A-49BC-BC4F-8F1D1104582B}"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A24885-59E0-4AD3-BE14-B646D434268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16C7E58-7662-4699-B675-D24FA89E3489}">
      <dgm:prSet phldrT="[Text]" phldr="0"/>
      <dgm:spPr/>
      <dgm:t>
        <a:bodyPr/>
        <a:lstStyle/>
        <a:p>
          <a:pPr>
            <a:lnSpc>
              <a:spcPct val="100000"/>
            </a:lnSpc>
          </a:pPr>
          <a:r>
            <a:rPr lang="en-US"/>
            <a:t>Make letters and PHPs more customer friendly </a:t>
          </a:r>
        </a:p>
      </dgm:t>
    </dgm:pt>
    <dgm:pt modelId="{62BCAD91-A2DC-4B17-B388-373A641795E5}" type="parTrans" cxnId="{7431E56F-BBA5-4A7F-8781-B64C65DF7185}">
      <dgm:prSet/>
      <dgm:spPr/>
      <dgm:t>
        <a:bodyPr/>
        <a:lstStyle/>
        <a:p>
          <a:endParaRPr lang="en-US"/>
        </a:p>
      </dgm:t>
    </dgm:pt>
    <dgm:pt modelId="{60FB6797-E5D9-45B1-9C5B-485588972CDF}" type="sibTrans" cxnId="{7431E56F-BBA5-4A7F-8781-B64C65DF7185}">
      <dgm:prSet/>
      <dgm:spPr/>
      <dgm:t>
        <a:bodyPr/>
        <a:lstStyle/>
        <a:p>
          <a:endParaRPr lang="en-US"/>
        </a:p>
      </dgm:t>
    </dgm:pt>
    <dgm:pt modelId="{39C2E5AC-445A-4B68-B2B8-3618EA377056}">
      <dgm:prSet phldrT="[Text]" phldr="0"/>
      <dgm:spPr/>
      <dgm:t>
        <a:bodyPr/>
        <a:lstStyle/>
        <a:p>
          <a:pPr>
            <a:lnSpc>
              <a:spcPct val="100000"/>
            </a:lnSpc>
          </a:pPr>
          <a:r>
            <a:rPr lang="en-US"/>
            <a:t>Improve casework standards and customer contact </a:t>
          </a:r>
          <a:r>
            <a:rPr lang="en-US" err="1">
              <a:latin typeface="Museo 500"/>
            </a:rPr>
            <a:t>eg</a:t>
          </a:r>
          <a:r>
            <a:rPr lang="en-US" err="1"/>
            <a:t>.</a:t>
          </a:r>
          <a:r>
            <a:rPr lang="en-US"/>
            <a:t>  staff training </a:t>
          </a:r>
        </a:p>
      </dgm:t>
    </dgm:pt>
    <dgm:pt modelId="{7691E3A5-7C5C-4CD9-BA5F-E5720C575613}" type="parTrans" cxnId="{BC731801-E9F8-4D5B-8811-8BE71C40BD88}">
      <dgm:prSet/>
      <dgm:spPr/>
      <dgm:t>
        <a:bodyPr/>
        <a:lstStyle/>
        <a:p>
          <a:endParaRPr lang="en-US"/>
        </a:p>
      </dgm:t>
    </dgm:pt>
    <dgm:pt modelId="{EBC603A9-A955-476D-9931-BB921F37A720}" type="sibTrans" cxnId="{BC731801-E9F8-4D5B-8811-8BE71C40BD88}">
      <dgm:prSet/>
      <dgm:spPr/>
      <dgm:t>
        <a:bodyPr/>
        <a:lstStyle/>
        <a:p>
          <a:endParaRPr lang="en-US"/>
        </a:p>
      </dgm:t>
    </dgm:pt>
    <dgm:pt modelId="{460347D6-D441-4871-BDEE-1B5030DD125F}">
      <dgm:prSet phldrT="[Text]" phldr="0"/>
      <dgm:spPr/>
      <dgm:t>
        <a:bodyPr/>
        <a:lstStyle/>
        <a:p>
          <a:pPr>
            <a:lnSpc>
              <a:spcPct val="100000"/>
            </a:lnSpc>
          </a:pPr>
          <a:r>
            <a:rPr lang="en-US"/>
            <a:t>Improve awareness of financial support </a:t>
          </a:r>
          <a:r>
            <a:rPr lang="en-US">
              <a:latin typeface="Museo 500"/>
            </a:rPr>
            <a:t>available</a:t>
          </a:r>
          <a:r>
            <a:rPr lang="en-US"/>
            <a:t> </a:t>
          </a:r>
        </a:p>
      </dgm:t>
    </dgm:pt>
    <dgm:pt modelId="{26454247-B397-4654-B10C-2E5B25B30D5D}" type="parTrans" cxnId="{6F18C170-501E-46CF-B4EB-3B9289417D7E}">
      <dgm:prSet/>
      <dgm:spPr/>
      <dgm:t>
        <a:bodyPr/>
        <a:lstStyle/>
        <a:p>
          <a:endParaRPr lang="en-US"/>
        </a:p>
      </dgm:t>
    </dgm:pt>
    <dgm:pt modelId="{A4B7C146-059B-4D08-9A14-C91BDA93A3B2}" type="sibTrans" cxnId="{6F18C170-501E-46CF-B4EB-3B9289417D7E}">
      <dgm:prSet/>
      <dgm:spPr/>
      <dgm:t>
        <a:bodyPr/>
        <a:lstStyle/>
        <a:p>
          <a:endParaRPr lang="en-US"/>
        </a:p>
      </dgm:t>
    </dgm:pt>
    <dgm:pt modelId="{3732F518-795B-44BE-BC06-53044750F3B0}">
      <dgm:prSet phldrT="[Text]" phldr="0"/>
      <dgm:spPr/>
      <dgm:t>
        <a:bodyPr/>
        <a:lstStyle/>
        <a:p>
          <a:pPr>
            <a:lnSpc>
              <a:spcPct val="100000"/>
            </a:lnSpc>
          </a:pPr>
          <a:r>
            <a:rPr lang="en-US"/>
            <a:t>Update procedure on ending duty categories to provide more consistency</a:t>
          </a:r>
        </a:p>
      </dgm:t>
    </dgm:pt>
    <dgm:pt modelId="{AC0A9E70-D016-453F-A502-5C2BDD67819F}" type="parTrans" cxnId="{2547C720-AAB1-4EB6-8679-FFD08B2138A1}">
      <dgm:prSet/>
      <dgm:spPr/>
      <dgm:t>
        <a:bodyPr/>
        <a:lstStyle/>
        <a:p>
          <a:endParaRPr lang="en-US"/>
        </a:p>
      </dgm:t>
    </dgm:pt>
    <dgm:pt modelId="{87C01FED-7769-46FE-9C7F-A071161F04E8}" type="sibTrans" cxnId="{2547C720-AAB1-4EB6-8679-FFD08B2138A1}">
      <dgm:prSet/>
      <dgm:spPr/>
      <dgm:t>
        <a:bodyPr/>
        <a:lstStyle/>
        <a:p>
          <a:endParaRPr lang="en-US"/>
        </a:p>
      </dgm:t>
    </dgm:pt>
    <dgm:pt modelId="{FE226094-6F31-41F5-8096-FE6F1889AB5A}">
      <dgm:prSet phldrT="[Text]" phldr="0"/>
      <dgm:spPr/>
      <dgm:t>
        <a:bodyPr/>
        <a:lstStyle/>
        <a:p>
          <a:pPr>
            <a:lnSpc>
              <a:spcPct val="100000"/>
            </a:lnSpc>
          </a:pPr>
          <a:r>
            <a:rPr lang="en-US"/>
            <a:t>Introduce a suitability template for TA</a:t>
          </a:r>
        </a:p>
      </dgm:t>
    </dgm:pt>
    <dgm:pt modelId="{58D262EC-9C8B-4D76-9F85-FE504908F726}" type="parTrans" cxnId="{81B3895F-8490-44E6-A579-D1AFF863935A}">
      <dgm:prSet/>
      <dgm:spPr/>
      <dgm:t>
        <a:bodyPr/>
        <a:lstStyle/>
        <a:p>
          <a:endParaRPr lang="en-US"/>
        </a:p>
      </dgm:t>
    </dgm:pt>
    <dgm:pt modelId="{73C39497-B109-45A7-AEA0-8481087F948A}" type="sibTrans" cxnId="{81B3895F-8490-44E6-A579-D1AFF863935A}">
      <dgm:prSet/>
      <dgm:spPr/>
      <dgm:t>
        <a:bodyPr/>
        <a:lstStyle/>
        <a:p>
          <a:endParaRPr lang="en-US"/>
        </a:p>
      </dgm:t>
    </dgm:pt>
    <dgm:pt modelId="{12640680-9E8B-4292-902A-F2BA179B9344}">
      <dgm:prSet phldr="0"/>
      <dgm:spPr/>
      <dgm:t>
        <a:bodyPr/>
        <a:lstStyle/>
        <a:p>
          <a:pPr>
            <a:lnSpc>
              <a:spcPct val="100000"/>
            </a:lnSpc>
          </a:pPr>
          <a:r>
            <a:rPr lang="en-US"/>
            <a:t>Reinvigorate attendance at local partnership forums </a:t>
          </a:r>
          <a:endParaRPr lang="en-US">
            <a:latin typeface="Museo 500"/>
          </a:endParaRPr>
        </a:p>
      </dgm:t>
    </dgm:pt>
    <dgm:pt modelId="{893B108B-27C5-4A82-9B84-27CFCFB5C7AC}" type="parTrans" cxnId="{47159A4B-8B2E-496F-ADE8-18920FE9EA99}">
      <dgm:prSet/>
      <dgm:spPr/>
      <dgm:t>
        <a:bodyPr/>
        <a:lstStyle/>
        <a:p>
          <a:endParaRPr lang="en-GB"/>
        </a:p>
      </dgm:t>
    </dgm:pt>
    <dgm:pt modelId="{7C18F6F1-7BB7-499B-AC23-389BC4BBAEED}" type="sibTrans" cxnId="{47159A4B-8B2E-496F-ADE8-18920FE9EA99}">
      <dgm:prSet/>
      <dgm:spPr/>
      <dgm:t>
        <a:bodyPr/>
        <a:lstStyle/>
        <a:p>
          <a:endParaRPr lang="en-GB"/>
        </a:p>
      </dgm:t>
    </dgm:pt>
    <dgm:pt modelId="{D44B096E-D324-4C23-A614-4857C9A101A1}">
      <dgm:prSet phldr="0"/>
      <dgm:spPr/>
      <dgm:t>
        <a:bodyPr/>
        <a:lstStyle/>
        <a:p>
          <a:pPr>
            <a:lnSpc>
              <a:spcPct val="100000"/>
            </a:lnSpc>
          </a:pPr>
          <a:r>
            <a:rPr lang="en-US"/>
            <a:t>Updating of preferred contact methods </a:t>
          </a:r>
          <a:endParaRPr lang="en-US">
            <a:latin typeface="Museo 500"/>
          </a:endParaRPr>
        </a:p>
      </dgm:t>
    </dgm:pt>
    <dgm:pt modelId="{9958C311-1D57-44D5-83B1-AEA0EA570459}" type="parTrans" cxnId="{39D1EE02-13AA-4F19-982D-455815964EB0}">
      <dgm:prSet/>
      <dgm:spPr/>
      <dgm:t>
        <a:bodyPr/>
        <a:lstStyle/>
        <a:p>
          <a:endParaRPr lang="en-GB"/>
        </a:p>
      </dgm:t>
    </dgm:pt>
    <dgm:pt modelId="{26B83B9F-DF5D-4167-8B1F-39C121358FFD}" type="sibTrans" cxnId="{39D1EE02-13AA-4F19-982D-455815964EB0}">
      <dgm:prSet/>
      <dgm:spPr/>
      <dgm:t>
        <a:bodyPr/>
        <a:lstStyle/>
        <a:p>
          <a:endParaRPr lang="en-GB"/>
        </a:p>
      </dgm:t>
    </dgm:pt>
    <dgm:pt modelId="{CA965BAD-F39A-4DED-8557-CA048FB1CC75}">
      <dgm:prSet phldr="0"/>
      <dgm:spPr/>
      <dgm:t>
        <a:bodyPr/>
        <a:lstStyle/>
        <a:p>
          <a:pPr>
            <a:lnSpc>
              <a:spcPct val="100000"/>
            </a:lnSpc>
          </a:pPr>
          <a:r>
            <a:rPr lang="en-US">
              <a:latin typeface="Museo 500"/>
            </a:rPr>
            <a:t>Understanding what resources are available, locally commissioned and non-commissioned</a:t>
          </a:r>
        </a:p>
      </dgm:t>
    </dgm:pt>
    <dgm:pt modelId="{CF141181-56C4-43A5-9F04-8739929AB4D9}" type="parTrans" cxnId="{C6226319-70E2-446C-B089-65AD9F2EFBC1}">
      <dgm:prSet/>
      <dgm:spPr/>
      <dgm:t>
        <a:bodyPr/>
        <a:lstStyle/>
        <a:p>
          <a:endParaRPr lang="en-GB"/>
        </a:p>
      </dgm:t>
    </dgm:pt>
    <dgm:pt modelId="{739821FB-E2CE-47EC-B780-C181F6143B82}" type="sibTrans" cxnId="{C6226319-70E2-446C-B089-65AD9F2EFBC1}">
      <dgm:prSet/>
      <dgm:spPr/>
      <dgm:t>
        <a:bodyPr/>
        <a:lstStyle/>
        <a:p>
          <a:endParaRPr lang="en-GB"/>
        </a:p>
      </dgm:t>
    </dgm:pt>
    <dgm:pt modelId="{96A8CB32-7E80-4DB8-B013-C45F32CD1D24}">
      <dgm:prSet phldr="0"/>
      <dgm:spPr/>
      <dgm:t>
        <a:bodyPr/>
        <a:lstStyle/>
        <a:p>
          <a:pPr>
            <a:lnSpc>
              <a:spcPct val="100000"/>
            </a:lnSpc>
          </a:pPr>
          <a:r>
            <a:rPr lang="en-US">
              <a:latin typeface="Museo 500"/>
            </a:rPr>
            <a:t>Reintroduce regular team meetings to enable information sharing and support staff wellbeing</a:t>
          </a:r>
        </a:p>
      </dgm:t>
    </dgm:pt>
    <dgm:pt modelId="{986545BD-F82E-4493-91BB-2F3EBF1739A8}" type="parTrans" cxnId="{47562B6F-0D0C-45C2-A54B-F39C3D502E4D}">
      <dgm:prSet/>
      <dgm:spPr/>
      <dgm:t>
        <a:bodyPr/>
        <a:lstStyle/>
        <a:p>
          <a:endParaRPr lang="en-GB"/>
        </a:p>
      </dgm:t>
    </dgm:pt>
    <dgm:pt modelId="{377669AC-4FA5-47B1-898C-F2987906AE99}" type="sibTrans" cxnId="{47562B6F-0D0C-45C2-A54B-F39C3D502E4D}">
      <dgm:prSet/>
      <dgm:spPr/>
      <dgm:t>
        <a:bodyPr/>
        <a:lstStyle/>
        <a:p>
          <a:endParaRPr lang="en-GB"/>
        </a:p>
      </dgm:t>
    </dgm:pt>
    <dgm:pt modelId="{D8F720FE-A9D5-42EF-BAA2-7EA3195F5A8E}" type="pres">
      <dgm:prSet presAssocID="{23A24885-59E0-4AD3-BE14-B646D434268C}" presName="root" presStyleCnt="0">
        <dgm:presLayoutVars>
          <dgm:dir/>
          <dgm:resizeHandles val="exact"/>
        </dgm:presLayoutVars>
      </dgm:prSet>
      <dgm:spPr/>
    </dgm:pt>
    <dgm:pt modelId="{407E6AB0-F11B-431E-AACE-2404C198ACA7}" type="pres">
      <dgm:prSet presAssocID="{F16C7E58-7662-4699-B675-D24FA89E3489}" presName="compNode" presStyleCnt="0"/>
      <dgm:spPr/>
    </dgm:pt>
    <dgm:pt modelId="{06DBB0ED-498D-4D30-BD76-46C235708DCD}" type="pres">
      <dgm:prSet presAssocID="{F16C7E58-7662-4699-B675-D24FA89E3489}"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envelope"/>
        </a:ext>
      </dgm:extLst>
    </dgm:pt>
    <dgm:pt modelId="{A5B85A81-158A-4996-A9CE-2C0F703EB2A6}" type="pres">
      <dgm:prSet presAssocID="{F16C7E58-7662-4699-B675-D24FA89E3489}" presName="spaceRect" presStyleCnt="0"/>
      <dgm:spPr/>
    </dgm:pt>
    <dgm:pt modelId="{2F1DE45F-E583-4984-BB53-90B01A335E10}" type="pres">
      <dgm:prSet presAssocID="{F16C7E58-7662-4699-B675-D24FA89E3489}" presName="textRect" presStyleLbl="revTx" presStyleIdx="0" presStyleCnt="9">
        <dgm:presLayoutVars>
          <dgm:chMax val="1"/>
          <dgm:chPref val="1"/>
        </dgm:presLayoutVars>
      </dgm:prSet>
      <dgm:spPr/>
    </dgm:pt>
    <dgm:pt modelId="{4DCFFA8B-C0FE-4420-B8A1-ADA32BEA480E}" type="pres">
      <dgm:prSet presAssocID="{60FB6797-E5D9-45B1-9C5B-485588972CDF}" presName="sibTrans" presStyleCnt="0"/>
      <dgm:spPr/>
    </dgm:pt>
    <dgm:pt modelId="{7C445CAC-FEDF-4805-AD5F-C6AD7F24F6CF}" type="pres">
      <dgm:prSet presAssocID="{39C2E5AC-445A-4B68-B2B8-3618EA377056}" presName="compNode" presStyleCnt="0"/>
      <dgm:spPr/>
    </dgm:pt>
    <dgm:pt modelId="{74308BAD-2177-4F60-A737-371EDAB4E6BD}" type="pres">
      <dgm:prSet presAssocID="{39C2E5AC-445A-4B68-B2B8-3618EA377056}"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4B71E521-E82F-4851-A418-1BEC3E07022A}" type="pres">
      <dgm:prSet presAssocID="{39C2E5AC-445A-4B68-B2B8-3618EA377056}" presName="spaceRect" presStyleCnt="0"/>
      <dgm:spPr/>
    </dgm:pt>
    <dgm:pt modelId="{980D8CBB-0044-4525-932D-EADE9C909835}" type="pres">
      <dgm:prSet presAssocID="{39C2E5AC-445A-4B68-B2B8-3618EA377056}" presName="textRect" presStyleLbl="revTx" presStyleIdx="1" presStyleCnt="9">
        <dgm:presLayoutVars>
          <dgm:chMax val="1"/>
          <dgm:chPref val="1"/>
        </dgm:presLayoutVars>
      </dgm:prSet>
      <dgm:spPr/>
    </dgm:pt>
    <dgm:pt modelId="{D3CAA1F9-9D88-4F41-ABEB-7EE8ECF4B78B}" type="pres">
      <dgm:prSet presAssocID="{EBC603A9-A955-476D-9931-BB921F37A720}" presName="sibTrans" presStyleCnt="0"/>
      <dgm:spPr/>
    </dgm:pt>
    <dgm:pt modelId="{652682CA-40F0-445A-AE5F-84C362D003A7}" type="pres">
      <dgm:prSet presAssocID="{460347D6-D441-4871-BDEE-1B5030DD125F}" presName="compNode" presStyleCnt="0"/>
      <dgm:spPr/>
    </dgm:pt>
    <dgm:pt modelId="{64FC6AD4-B9F7-4B8A-93D9-A81E3D2C4A88}" type="pres">
      <dgm:prSet presAssocID="{460347D6-D441-4871-BDEE-1B5030DD125F}"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820D7737-5D62-457D-8E46-F58955E18D12}" type="pres">
      <dgm:prSet presAssocID="{460347D6-D441-4871-BDEE-1B5030DD125F}" presName="spaceRect" presStyleCnt="0"/>
      <dgm:spPr/>
    </dgm:pt>
    <dgm:pt modelId="{F2F4D289-B167-4AE1-90D5-D72A9B4D14B8}" type="pres">
      <dgm:prSet presAssocID="{460347D6-D441-4871-BDEE-1B5030DD125F}" presName="textRect" presStyleLbl="revTx" presStyleIdx="2" presStyleCnt="9">
        <dgm:presLayoutVars>
          <dgm:chMax val="1"/>
          <dgm:chPref val="1"/>
        </dgm:presLayoutVars>
      </dgm:prSet>
      <dgm:spPr/>
    </dgm:pt>
    <dgm:pt modelId="{DEB91AD8-E8A8-4602-A74E-468C154F0D8F}" type="pres">
      <dgm:prSet presAssocID="{A4B7C146-059B-4D08-9A14-C91BDA93A3B2}" presName="sibTrans" presStyleCnt="0"/>
      <dgm:spPr/>
    </dgm:pt>
    <dgm:pt modelId="{515973C3-A278-4818-AA45-E1A5B8A840D2}" type="pres">
      <dgm:prSet presAssocID="{3732F518-795B-44BE-BC06-53044750F3B0}" presName="compNode" presStyleCnt="0"/>
      <dgm:spPr/>
    </dgm:pt>
    <dgm:pt modelId="{D774B9A3-F1EF-4E3C-BFFD-211F4EAF69FF}" type="pres">
      <dgm:prSet presAssocID="{3732F518-795B-44BE-BC06-53044750F3B0}"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03FCB6DB-9C71-4D55-8461-F9D73A480F9B}" type="pres">
      <dgm:prSet presAssocID="{3732F518-795B-44BE-BC06-53044750F3B0}" presName="spaceRect" presStyleCnt="0"/>
      <dgm:spPr/>
    </dgm:pt>
    <dgm:pt modelId="{A0A071DF-5EC2-4B3B-8AD5-53B01B449F39}" type="pres">
      <dgm:prSet presAssocID="{3732F518-795B-44BE-BC06-53044750F3B0}" presName="textRect" presStyleLbl="revTx" presStyleIdx="3" presStyleCnt="9">
        <dgm:presLayoutVars>
          <dgm:chMax val="1"/>
          <dgm:chPref val="1"/>
        </dgm:presLayoutVars>
      </dgm:prSet>
      <dgm:spPr/>
    </dgm:pt>
    <dgm:pt modelId="{00BC92F6-5312-4D88-B647-86D685F0F1D9}" type="pres">
      <dgm:prSet presAssocID="{87C01FED-7769-46FE-9C7F-A071161F04E8}" presName="sibTrans" presStyleCnt="0"/>
      <dgm:spPr/>
    </dgm:pt>
    <dgm:pt modelId="{D7DD5D9F-FBAF-4380-B33A-70201BDAFEF4}" type="pres">
      <dgm:prSet presAssocID="{FE226094-6F31-41F5-8096-FE6F1889AB5A}" presName="compNode" presStyleCnt="0"/>
      <dgm:spPr/>
    </dgm:pt>
    <dgm:pt modelId="{6B6FA54D-80CD-48E9-887E-3C782FF8A15E}" type="pres">
      <dgm:prSet presAssocID="{FE226094-6F31-41F5-8096-FE6F1889AB5A}"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ffice Worker"/>
        </a:ext>
      </dgm:extLst>
    </dgm:pt>
    <dgm:pt modelId="{1D3E7100-42E7-46EF-B171-6B9E819667B6}" type="pres">
      <dgm:prSet presAssocID="{FE226094-6F31-41F5-8096-FE6F1889AB5A}" presName="spaceRect" presStyleCnt="0"/>
      <dgm:spPr/>
    </dgm:pt>
    <dgm:pt modelId="{0F3D65A9-CFEB-4AFA-99E1-919326390E60}" type="pres">
      <dgm:prSet presAssocID="{FE226094-6F31-41F5-8096-FE6F1889AB5A}" presName="textRect" presStyleLbl="revTx" presStyleIdx="4" presStyleCnt="9">
        <dgm:presLayoutVars>
          <dgm:chMax val="1"/>
          <dgm:chPref val="1"/>
        </dgm:presLayoutVars>
      </dgm:prSet>
      <dgm:spPr/>
    </dgm:pt>
    <dgm:pt modelId="{2BDEF5EC-B9A1-4486-AF19-DF253F73A94E}" type="pres">
      <dgm:prSet presAssocID="{73C39497-B109-45A7-AEA0-8481087F948A}" presName="sibTrans" presStyleCnt="0"/>
      <dgm:spPr/>
    </dgm:pt>
    <dgm:pt modelId="{02146EC2-F726-468F-AACE-CB79391C3BC0}" type="pres">
      <dgm:prSet presAssocID="{12640680-9E8B-4292-902A-F2BA179B9344}" presName="compNode" presStyleCnt="0"/>
      <dgm:spPr/>
    </dgm:pt>
    <dgm:pt modelId="{36DBA7EB-00BC-4179-8509-00FBF684186C}" type="pres">
      <dgm:prSet presAssocID="{12640680-9E8B-4292-902A-F2BA179B9344}"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andshake"/>
        </a:ext>
      </dgm:extLst>
    </dgm:pt>
    <dgm:pt modelId="{9A93B96A-64EB-49F5-B942-96A76ED5BED8}" type="pres">
      <dgm:prSet presAssocID="{12640680-9E8B-4292-902A-F2BA179B9344}" presName="spaceRect" presStyleCnt="0"/>
      <dgm:spPr/>
    </dgm:pt>
    <dgm:pt modelId="{0BC2B929-5187-4F83-8738-328E29336167}" type="pres">
      <dgm:prSet presAssocID="{12640680-9E8B-4292-902A-F2BA179B9344}" presName="textRect" presStyleLbl="revTx" presStyleIdx="5" presStyleCnt="9">
        <dgm:presLayoutVars>
          <dgm:chMax val="1"/>
          <dgm:chPref val="1"/>
        </dgm:presLayoutVars>
      </dgm:prSet>
      <dgm:spPr/>
    </dgm:pt>
    <dgm:pt modelId="{CB1DF00B-C27F-4521-A328-B009EF5115E9}" type="pres">
      <dgm:prSet presAssocID="{7C18F6F1-7BB7-499B-AC23-389BC4BBAEED}" presName="sibTrans" presStyleCnt="0"/>
      <dgm:spPr/>
    </dgm:pt>
    <dgm:pt modelId="{36D2A6D1-81A2-4494-8886-92862A5F378F}" type="pres">
      <dgm:prSet presAssocID="{D44B096E-D324-4C23-A614-4857C9A101A1}" presName="compNode" presStyleCnt="0"/>
      <dgm:spPr/>
    </dgm:pt>
    <dgm:pt modelId="{83FA4290-C1CC-4BCA-8AF2-F955577F1A20}" type="pres">
      <dgm:prSet presAssocID="{D44B096E-D324-4C23-A614-4857C9A101A1}"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Email"/>
        </a:ext>
      </dgm:extLst>
    </dgm:pt>
    <dgm:pt modelId="{1806DBE0-3DAB-4A88-95C7-C9075D047C43}" type="pres">
      <dgm:prSet presAssocID="{D44B096E-D324-4C23-A614-4857C9A101A1}" presName="spaceRect" presStyleCnt="0"/>
      <dgm:spPr/>
    </dgm:pt>
    <dgm:pt modelId="{BDD5E8BF-5CCC-46A7-B173-8C7C3E8B56D8}" type="pres">
      <dgm:prSet presAssocID="{D44B096E-D324-4C23-A614-4857C9A101A1}" presName="textRect" presStyleLbl="revTx" presStyleIdx="6" presStyleCnt="9">
        <dgm:presLayoutVars>
          <dgm:chMax val="1"/>
          <dgm:chPref val="1"/>
        </dgm:presLayoutVars>
      </dgm:prSet>
      <dgm:spPr/>
    </dgm:pt>
    <dgm:pt modelId="{7463221F-55B7-4D58-AAA3-4C7EB303AC8A}" type="pres">
      <dgm:prSet presAssocID="{26B83B9F-DF5D-4167-8B1F-39C121358FFD}" presName="sibTrans" presStyleCnt="0"/>
      <dgm:spPr/>
    </dgm:pt>
    <dgm:pt modelId="{35137247-D9A0-48A8-B691-FDB1C191CE02}" type="pres">
      <dgm:prSet presAssocID="{CA965BAD-F39A-4DED-8557-CA048FB1CC75}" presName="compNode" presStyleCnt="0"/>
      <dgm:spPr/>
    </dgm:pt>
    <dgm:pt modelId="{11531028-2C6F-4AF1-9927-7B529F2523D5}" type="pres">
      <dgm:prSet presAssocID="{CA965BAD-F39A-4DED-8557-CA048FB1CC75}" presName="iconRect" presStyleLbl="nod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Thought bubble"/>
        </a:ext>
      </dgm:extLst>
    </dgm:pt>
    <dgm:pt modelId="{92904AD7-ED15-47E6-9F99-640B055D9513}" type="pres">
      <dgm:prSet presAssocID="{CA965BAD-F39A-4DED-8557-CA048FB1CC75}" presName="spaceRect" presStyleCnt="0"/>
      <dgm:spPr/>
    </dgm:pt>
    <dgm:pt modelId="{64B27F83-94AB-4C27-BB7D-6920120BD42D}" type="pres">
      <dgm:prSet presAssocID="{CA965BAD-F39A-4DED-8557-CA048FB1CC75}" presName="textRect" presStyleLbl="revTx" presStyleIdx="7" presStyleCnt="9">
        <dgm:presLayoutVars>
          <dgm:chMax val="1"/>
          <dgm:chPref val="1"/>
        </dgm:presLayoutVars>
      </dgm:prSet>
      <dgm:spPr/>
    </dgm:pt>
    <dgm:pt modelId="{5A0276F5-A1A9-4D98-AC95-A68CDA2907EE}" type="pres">
      <dgm:prSet presAssocID="{739821FB-E2CE-47EC-B780-C181F6143B82}" presName="sibTrans" presStyleCnt="0"/>
      <dgm:spPr/>
    </dgm:pt>
    <dgm:pt modelId="{517F7D39-80A6-43EF-BFF6-7E8C14229EC0}" type="pres">
      <dgm:prSet presAssocID="{96A8CB32-7E80-4DB8-B013-C45F32CD1D24}" presName="compNode" presStyleCnt="0"/>
      <dgm:spPr/>
    </dgm:pt>
    <dgm:pt modelId="{B1A624F7-1935-4E11-8D12-98CCF1B2E8CD}" type="pres">
      <dgm:prSet presAssocID="{96A8CB32-7E80-4DB8-B013-C45F32CD1D24}"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Meeting"/>
        </a:ext>
      </dgm:extLst>
    </dgm:pt>
    <dgm:pt modelId="{85EB0231-3BF3-4FA2-91B1-85E22BCA8A25}" type="pres">
      <dgm:prSet presAssocID="{96A8CB32-7E80-4DB8-B013-C45F32CD1D24}" presName="spaceRect" presStyleCnt="0"/>
      <dgm:spPr/>
    </dgm:pt>
    <dgm:pt modelId="{E529946E-8873-4A7E-AB33-FAD1020A4158}" type="pres">
      <dgm:prSet presAssocID="{96A8CB32-7E80-4DB8-B013-C45F32CD1D24}" presName="textRect" presStyleLbl="revTx" presStyleIdx="8" presStyleCnt="9">
        <dgm:presLayoutVars>
          <dgm:chMax val="1"/>
          <dgm:chPref val="1"/>
        </dgm:presLayoutVars>
      </dgm:prSet>
      <dgm:spPr/>
    </dgm:pt>
  </dgm:ptLst>
  <dgm:cxnLst>
    <dgm:cxn modelId="{BC731801-E9F8-4D5B-8811-8BE71C40BD88}" srcId="{23A24885-59E0-4AD3-BE14-B646D434268C}" destId="{39C2E5AC-445A-4B68-B2B8-3618EA377056}" srcOrd="1" destOrd="0" parTransId="{7691E3A5-7C5C-4CD9-BA5F-E5720C575613}" sibTransId="{EBC603A9-A955-476D-9931-BB921F37A720}"/>
    <dgm:cxn modelId="{39D1EE02-13AA-4F19-982D-455815964EB0}" srcId="{23A24885-59E0-4AD3-BE14-B646D434268C}" destId="{D44B096E-D324-4C23-A614-4857C9A101A1}" srcOrd="6" destOrd="0" parTransId="{9958C311-1D57-44D5-83B1-AEA0EA570459}" sibTransId="{26B83B9F-DF5D-4167-8B1F-39C121358FFD}"/>
    <dgm:cxn modelId="{C6226319-70E2-446C-B089-65AD9F2EFBC1}" srcId="{23A24885-59E0-4AD3-BE14-B646D434268C}" destId="{CA965BAD-F39A-4DED-8557-CA048FB1CC75}" srcOrd="7" destOrd="0" parTransId="{CF141181-56C4-43A5-9F04-8739929AB4D9}" sibTransId="{739821FB-E2CE-47EC-B780-C181F6143B82}"/>
    <dgm:cxn modelId="{2547C720-AAB1-4EB6-8679-FFD08B2138A1}" srcId="{23A24885-59E0-4AD3-BE14-B646D434268C}" destId="{3732F518-795B-44BE-BC06-53044750F3B0}" srcOrd="3" destOrd="0" parTransId="{AC0A9E70-D016-453F-A502-5C2BDD67819F}" sibTransId="{87C01FED-7769-46FE-9C7F-A071161F04E8}"/>
    <dgm:cxn modelId="{5A162023-EB4A-4DB0-98EB-C6727F27EB68}" type="presOf" srcId="{3732F518-795B-44BE-BC06-53044750F3B0}" destId="{A0A071DF-5EC2-4B3B-8AD5-53B01B449F39}" srcOrd="0" destOrd="0" presId="urn:microsoft.com/office/officeart/2018/2/layout/IconLabelList"/>
    <dgm:cxn modelId="{89F1433B-1D5B-496E-86AC-0562A81D7A85}" type="presOf" srcId="{39C2E5AC-445A-4B68-B2B8-3618EA377056}" destId="{980D8CBB-0044-4525-932D-EADE9C909835}" srcOrd="0" destOrd="0" presId="urn:microsoft.com/office/officeart/2018/2/layout/IconLabelList"/>
    <dgm:cxn modelId="{81B3895F-8490-44E6-A579-D1AFF863935A}" srcId="{23A24885-59E0-4AD3-BE14-B646D434268C}" destId="{FE226094-6F31-41F5-8096-FE6F1889AB5A}" srcOrd="4" destOrd="0" parTransId="{58D262EC-9C8B-4D76-9F85-FE504908F726}" sibTransId="{73C39497-B109-45A7-AEA0-8481087F948A}"/>
    <dgm:cxn modelId="{47159A4B-8B2E-496F-ADE8-18920FE9EA99}" srcId="{23A24885-59E0-4AD3-BE14-B646D434268C}" destId="{12640680-9E8B-4292-902A-F2BA179B9344}" srcOrd="5" destOrd="0" parTransId="{893B108B-27C5-4A82-9B84-27CFCFB5C7AC}" sibTransId="{7C18F6F1-7BB7-499B-AC23-389BC4BBAEED}"/>
    <dgm:cxn modelId="{B7BB5A6C-EDE6-46FA-8028-A89E5930D8D5}" type="presOf" srcId="{23A24885-59E0-4AD3-BE14-B646D434268C}" destId="{D8F720FE-A9D5-42EF-BAA2-7EA3195F5A8E}" srcOrd="0" destOrd="0" presId="urn:microsoft.com/office/officeart/2018/2/layout/IconLabelList"/>
    <dgm:cxn modelId="{CE16484E-7E82-4A0B-914F-9C6F5261D2F6}" type="presOf" srcId="{FE226094-6F31-41F5-8096-FE6F1889AB5A}" destId="{0F3D65A9-CFEB-4AFA-99E1-919326390E60}" srcOrd="0" destOrd="0" presId="urn:microsoft.com/office/officeart/2018/2/layout/IconLabelList"/>
    <dgm:cxn modelId="{47562B6F-0D0C-45C2-A54B-F39C3D502E4D}" srcId="{23A24885-59E0-4AD3-BE14-B646D434268C}" destId="{96A8CB32-7E80-4DB8-B013-C45F32CD1D24}" srcOrd="8" destOrd="0" parTransId="{986545BD-F82E-4493-91BB-2F3EBF1739A8}" sibTransId="{377669AC-4FA5-47B1-898C-F2987906AE99}"/>
    <dgm:cxn modelId="{7431E56F-BBA5-4A7F-8781-B64C65DF7185}" srcId="{23A24885-59E0-4AD3-BE14-B646D434268C}" destId="{F16C7E58-7662-4699-B675-D24FA89E3489}" srcOrd="0" destOrd="0" parTransId="{62BCAD91-A2DC-4B17-B388-373A641795E5}" sibTransId="{60FB6797-E5D9-45B1-9C5B-485588972CDF}"/>
    <dgm:cxn modelId="{6F18C170-501E-46CF-B4EB-3B9289417D7E}" srcId="{23A24885-59E0-4AD3-BE14-B646D434268C}" destId="{460347D6-D441-4871-BDEE-1B5030DD125F}" srcOrd="2" destOrd="0" parTransId="{26454247-B397-4654-B10C-2E5B25B30D5D}" sibTransId="{A4B7C146-059B-4D08-9A14-C91BDA93A3B2}"/>
    <dgm:cxn modelId="{C959BB76-0A65-4D5E-BE48-8B3DC7EBFC44}" type="presOf" srcId="{F16C7E58-7662-4699-B675-D24FA89E3489}" destId="{2F1DE45F-E583-4984-BB53-90B01A335E10}" srcOrd="0" destOrd="0" presId="urn:microsoft.com/office/officeart/2018/2/layout/IconLabelList"/>
    <dgm:cxn modelId="{F15E7C5A-4E1F-49D9-908E-AC02CF94546E}" type="presOf" srcId="{96A8CB32-7E80-4DB8-B013-C45F32CD1D24}" destId="{E529946E-8873-4A7E-AB33-FAD1020A4158}" srcOrd="0" destOrd="0" presId="urn:microsoft.com/office/officeart/2018/2/layout/IconLabelList"/>
    <dgm:cxn modelId="{3917D0A4-296C-481B-85D5-9DFFAC5B5DDE}" type="presOf" srcId="{D44B096E-D324-4C23-A614-4857C9A101A1}" destId="{BDD5E8BF-5CCC-46A7-B173-8C7C3E8B56D8}" srcOrd="0" destOrd="0" presId="urn:microsoft.com/office/officeart/2018/2/layout/IconLabelList"/>
    <dgm:cxn modelId="{207303A5-D29E-4255-B21C-CFEC9DCB7A31}" type="presOf" srcId="{12640680-9E8B-4292-902A-F2BA179B9344}" destId="{0BC2B929-5187-4F83-8738-328E29336167}" srcOrd="0" destOrd="0" presId="urn:microsoft.com/office/officeart/2018/2/layout/IconLabelList"/>
    <dgm:cxn modelId="{88C926DB-3843-4E1B-8D06-D31018EA7038}" type="presOf" srcId="{460347D6-D441-4871-BDEE-1B5030DD125F}" destId="{F2F4D289-B167-4AE1-90D5-D72A9B4D14B8}" srcOrd="0" destOrd="0" presId="urn:microsoft.com/office/officeart/2018/2/layout/IconLabelList"/>
    <dgm:cxn modelId="{3D6590FF-69AE-488B-898D-860EB662BE3E}" type="presOf" srcId="{CA965BAD-F39A-4DED-8557-CA048FB1CC75}" destId="{64B27F83-94AB-4C27-BB7D-6920120BD42D}" srcOrd="0" destOrd="0" presId="urn:microsoft.com/office/officeart/2018/2/layout/IconLabelList"/>
    <dgm:cxn modelId="{5D6C7946-0EF5-43DE-88C7-004E439B7588}" type="presParOf" srcId="{D8F720FE-A9D5-42EF-BAA2-7EA3195F5A8E}" destId="{407E6AB0-F11B-431E-AACE-2404C198ACA7}" srcOrd="0" destOrd="0" presId="urn:microsoft.com/office/officeart/2018/2/layout/IconLabelList"/>
    <dgm:cxn modelId="{A7C670C8-D6CD-4E30-B614-7826856E34BD}" type="presParOf" srcId="{407E6AB0-F11B-431E-AACE-2404C198ACA7}" destId="{06DBB0ED-498D-4D30-BD76-46C235708DCD}" srcOrd="0" destOrd="0" presId="urn:microsoft.com/office/officeart/2018/2/layout/IconLabelList"/>
    <dgm:cxn modelId="{0E727FFD-A57A-4607-906B-A2758D6FB2C4}" type="presParOf" srcId="{407E6AB0-F11B-431E-AACE-2404C198ACA7}" destId="{A5B85A81-158A-4996-A9CE-2C0F703EB2A6}" srcOrd="1" destOrd="0" presId="urn:microsoft.com/office/officeart/2018/2/layout/IconLabelList"/>
    <dgm:cxn modelId="{48902CFC-CE78-4BF6-83A0-4E809D5B1D84}" type="presParOf" srcId="{407E6AB0-F11B-431E-AACE-2404C198ACA7}" destId="{2F1DE45F-E583-4984-BB53-90B01A335E10}" srcOrd="2" destOrd="0" presId="urn:microsoft.com/office/officeart/2018/2/layout/IconLabelList"/>
    <dgm:cxn modelId="{A56F57F6-B3D8-4791-959B-26E251F7EF6E}" type="presParOf" srcId="{D8F720FE-A9D5-42EF-BAA2-7EA3195F5A8E}" destId="{4DCFFA8B-C0FE-4420-B8A1-ADA32BEA480E}" srcOrd="1" destOrd="0" presId="urn:microsoft.com/office/officeart/2018/2/layout/IconLabelList"/>
    <dgm:cxn modelId="{86584BB9-FC23-4A33-A5DE-E6DF6C094931}" type="presParOf" srcId="{D8F720FE-A9D5-42EF-BAA2-7EA3195F5A8E}" destId="{7C445CAC-FEDF-4805-AD5F-C6AD7F24F6CF}" srcOrd="2" destOrd="0" presId="urn:microsoft.com/office/officeart/2018/2/layout/IconLabelList"/>
    <dgm:cxn modelId="{0D837836-A0E9-43AA-94B5-A80511A7E2E9}" type="presParOf" srcId="{7C445CAC-FEDF-4805-AD5F-C6AD7F24F6CF}" destId="{74308BAD-2177-4F60-A737-371EDAB4E6BD}" srcOrd="0" destOrd="0" presId="urn:microsoft.com/office/officeart/2018/2/layout/IconLabelList"/>
    <dgm:cxn modelId="{A10D3DC3-EFEC-4EAE-B8F1-70D4FF3051AA}" type="presParOf" srcId="{7C445CAC-FEDF-4805-AD5F-C6AD7F24F6CF}" destId="{4B71E521-E82F-4851-A418-1BEC3E07022A}" srcOrd="1" destOrd="0" presId="urn:microsoft.com/office/officeart/2018/2/layout/IconLabelList"/>
    <dgm:cxn modelId="{F084A4BD-47AA-4305-88D8-DE7738F28299}" type="presParOf" srcId="{7C445CAC-FEDF-4805-AD5F-C6AD7F24F6CF}" destId="{980D8CBB-0044-4525-932D-EADE9C909835}" srcOrd="2" destOrd="0" presId="urn:microsoft.com/office/officeart/2018/2/layout/IconLabelList"/>
    <dgm:cxn modelId="{C0AAE1D2-2DB5-43C3-B989-59A188DFB404}" type="presParOf" srcId="{D8F720FE-A9D5-42EF-BAA2-7EA3195F5A8E}" destId="{D3CAA1F9-9D88-4F41-ABEB-7EE8ECF4B78B}" srcOrd="3" destOrd="0" presId="urn:microsoft.com/office/officeart/2018/2/layout/IconLabelList"/>
    <dgm:cxn modelId="{5F18CF9E-F9CF-4F4E-9E7D-F46ED651A0C2}" type="presParOf" srcId="{D8F720FE-A9D5-42EF-BAA2-7EA3195F5A8E}" destId="{652682CA-40F0-445A-AE5F-84C362D003A7}" srcOrd="4" destOrd="0" presId="urn:microsoft.com/office/officeart/2018/2/layout/IconLabelList"/>
    <dgm:cxn modelId="{3733CFE1-27DC-4921-819C-F4FAFAD3F3FF}" type="presParOf" srcId="{652682CA-40F0-445A-AE5F-84C362D003A7}" destId="{64FC6AD4-B9F7-4B8A-93D9-A81E3D2C4A88}" srcOrd="0" destOrd="0" presId="urn:microsoft.com/office/officeart/2018/2/layout/IconLabelList"/>
    <dgm:cxn modelId="{DA8E794A-CD6D-49E2-9318-4B70C7140D08}" type="presParOf" srcId="{652682CA-40F0-445A-AE5F-84C362D003A7}" destId="{820D7737-5D62-457D-8E46-F58955E18D12}" srcOrd="1" destOrd="0" presId="urn:microsoft.com/office/officeart/2018/2/layout/IconLabelList"/>
    <dgm:cxn modelId="{2489022F-BCFC-4BE4-A463-66D9174FC82E}" type="presParOf" srcId="{652682CA-40F0-445A-AE5F-84C362D003A7}" destId="{F2F4D289-B167-4AE1-90D5-D72A9B4D14B8}" srcOrd="2" destOrd="0" presId="urn:microsoft.com/office/officeart/2018/2/layout/IconLabelList"/>
    <dgm:cxn modelId="{37C05B5E-E0FF-4889-9889-0D6CA1944564}" type="presParOf" srcId="{D8F720FE-A9D5-42EF-BAA2-7EA3195F5A8E}" destId="{DEB91AD8-E8A8-4602-A74E-468C154F0D8F}" srcOrd="5" destOrd="0" presId="urn:microsoft.com/office/officeart/2018/2/layout/IconLabelList"/>
    <dgm:cxn modelId="{E6C71311-2223-464D-B270-A417A9DAC520}" type="presParOf" srcId="{D8F720FE-A9D5-42EF-BAA2-7EA3195F5A8E}" destId="{515973C3-A278-4818-AA45-E1A5B8A840D2}" srcOrd="6" destOrd="0" presId="urn:microsoft.com/office/officeart/2018/2/layout/IconLabelList"/>
    <dgm:cxn modelId="{1D1425E8-AF8C-497E-A508-88CFD651F3DD}" type="presParOf" srcId="{515973C3-A278-4818-AA45-E1A5B8A840D2}" destId="{D774B9A3-F1EF-4E3C-BFFD-211F4EAF69FF}" srcOrd="0" destOrd="0" presId="urn:microsoft.com/office/officeart/2018/2/layout/IconLabelList"/>
    <dgm:cxn modelId="{21228973-32DC-42F8-8E75-5DFD240DFCD2}" type="presParOf" srcId="{515973C3-A278-4818-AA45-E1A5B8A840D2}" destId="{03FCB6DB-9C71-4D55-8461-F9D73A480F9B}" srcOrd="1" destOrd="0" presId="urn:microsoft.com/office/officeart/2018/2/layout/IconLabelList"/>
    <dgm:cxn modelId="{FE021100-ADA9-44D5-95BE-6F348661E5AE}" type="presParOf" srcId="{515973C3-A278-4818-AA45-E1A5B8A840D2}" destId="{A0A071DF-5EC2-4B3B-8AD5-53B01B449F39}" srcOrd="2" destOrd="0" presId="urn:microsoft.com/office/officeart/2018/2/layout/IconLabelList"/>
    <dgm:cxn modelId="{0AC46299-0949-4625-9354-18DD3F63A60C}" type="presParOf" srcId="{D8F720FE-A9D5-42EF-BAA2-7EA3195F5A8E}" destId="{00BC92F6-5312-4D88-B647-86D685F0F1D9}" srcOrd="7" destOrd="0" presId="urn:microsoft.com/office/officeart/2018/2/layout/IconLabelList"/>
    <dgm:cxn modelId="{F3A030E4-8919-468F-B634-A4269B41A5FC}" type="presParOf" srcId="{D8F720FE-A9D5-42EF-BAA2-7EA3195F5A8E}" destId="{D7DD5D9F-FBAF-4380-B33A-70201BDAFEF4}" srcOrd="8" destOrd="0" presId="urn:microsoft.com/office/officeart/2018/2/layout/IconLabelList"/>
    <dgm:cxn modelId="{C9AC66D7-2E19-4E29-837F-38B4CC070CDF}" type="presParOf" srcId="{D7DD5D9F-FBAF-4380-B33A-70201BDAFEF4}" destId="{6B6FA54D-80CD-48E9-887E-3C782FF8A15E}" srcOrd="0" destOrd="0" presId="urn:microsoft.com/office/officeart/2018/2/layout/IconLabelList"/>
    <dgm:cxn modelId="{73A63C6B-840E-40F7-A556-C2A8898FE420}" type="presParOf" srcId="{D7DD5D9F-FBAF-4380-B33A-70201BDAFEF4}" destId="{1D3E7100-42E7-46EF-B171-6B9E819667B6}" srcOrd="1" destOrd="0" presId="urn:microsoft.com/office/officeart/2018/2/layout/IconLabelList"/>
    <dgm:cxn modelId="{40570628-DFDA-43DB-AB52-C493EBC9EE33}" type="presParOf" srcId="{D7DD5D9F-FBAF-4380-B33A-70201BDAFEF4}" destId="{0F3D65A9-CFEB-4AFA-99E1-919326390E60}" srcOrd="2" destOrd="0" presId="urn:microsoft.com/office/officeart/2018/2/layout/IconLabelList"/>
    <dgm:cxn modelId="{5AA6BDCB-B4E3-4E94-A3CB-1D2FE305A47F}" type="presParOf" srcId="{D8F720FE-A9D5-42EF-BAA2-7EA3195F5A8E}" destId="{2BDEF5EC-B9A1-4486-AF19-DF253F73A94E}" srcOrd="9" destOrd="0" presId="urn:microsoft.com/office/officeart/2018/2/layout/IconLabelList"/>
    <dgm:cxn modelId="{8F282168-835B-49BA-99A6-6BA2B80312B8}" type="presParOf" srcId="{D8F720FE-A9D5-42EF-BAA2-7EA3195F5A8E}" destId="{02146EC2-F726-468F-AACE-CB79391C3BC0}" srcOrd="10" destOrd="0" presId="urn:microsoft.com/office/officeart/2018/2/layout/IconLabelList"/>
    <dgm:cxn modelId="{28C0BD08-8103-44F4-8821-9FBE9C607091}" type="presParOf" srcId="{02146EC2-F726-468F-AACE-CB79391C3BC0}" destId="{36DBA7EB-00BC-4179-8509-00FBF684186C}" srcOrd="0" destOrd="0" presId="urn:microsoft.com/office/officeart/2018/2/layout/IconLabelList"/>
    <dgm:cxn modelId="{3811A388-8FCE-499E-A03C-2F3B5EE8C339}" type="presParOf" srcId="{02146EC2-F726-468F-AACE-CB79391C3BC0}" destId="{9A93B96A-64EB-49F5-B942-96A76ED5BED8}" srcOrd="1" destOrd="0" presId="urn:microsoft.com/office/officeart/2018/2/layout/IconLabelList"/>
    <dgm:cxn modelId="{552610A5-9A4F-4689-9214-A2DEB4DB47A3}" type="presParOf" srcId="{02146EC2-F726-468F-AACE-CB79391C3BC0}" destId="{0BC2B929-5187-4F83-8738-328E29336167}" srcOrd="2" destOrd="0" presId="urn:microsoft.com/office/officeart/2018/2/layout/IconLabelList"/>
    <dgm:cxn modelId="{510636F4-DF96-4811-BD2F-0753C59900C3}" type="presParOf" srcId="{D8F720FE-A9D5-42EF-BAA2-7EA3195F5A8E}" destId="{CB1DF00B-C27F-4521-A328-B009EF5115E9}" srcOrd="11" destOrd="0" presId="urn:microsoft.com/office/officeart/2018/2/layout/IconLabelList"/>
    <dgm:cxn modelId="{9E6D2BA2-B01E-44AA-B7FD-B6CCB7B4419A}" type="presParOf" srcId="{D8F720FE-A9D5-42EF-BAA2-7EA3195F5A8E}" destId="{36D2A6D1-81A2-4494-8886-92862A5F378F}" srcOrd="12" destOrd="0" presId="urn:microsoft.com/office/officeart/2018/2/layout/IconLabelList"/>
    <dgm:cxn modelId="{04F0B685-2681-4BED-BBB6-6134F67CC272}" type="presParOf" srcId="{36D2A6D1-81A2-4494-8886-92862A5F378F}" destId="{83FA4290-C1CC-4BCA-8AF2-F955577F1A20}" srcOrd="0" destOrd="0" presId="urn:microsoft.com/office/officeart/2018/2/layout/IconLabelList"/>
    <dgm:cxn modelId="{CADA9DB0-8AF9-4E58-B46F-B45FF67888AA}" type="presParOf" srcId="{36D2A6D1-81A2-4494-8886-92862A5F378F}" destId="{1806DBE0-3DAB-4A88-95C7-C9075D047C43}" srcOrd="1" destOrd="0" presId="urn:microsoft.com/office/officeart/2018/2/layout/IconLabelList"/>
    <dgm:cxn modelId="{288DE9FA-1A91-4B67-81D6-C56EB1DCFA2E}" type="presParOf" srcId="{36D2A6D1-81A2-4494-8886-92862A5F378F}" destId="{BDD5E8BF-5CCC-46A7-B173-8C7C3E8B56D8}" srcOrd="2" destOrd="0" presId="urn:microsoft.com/office/officeart/2018/2/layout/IconLabelList"/>
    <dgm:cxn modelId="{F458C318-2B40-4776-880A-6E36AA7D4AC5}" type="presParOf" srcId="{D8F720FE-A9D5-42EF-BAA2-7EA3195F5A8E}" destId="{7463221F-55B7-4D58-AAA3-4C7EB303AC8A}" srcOrd="13" destOrd="0" presId="urn:microsoft.com/office/officeart/2018/2/layout/IconLabelList"/>
    <dgm:cxn modelId="{B2B60F8D-C63A-481F-AF88-1E0937EEA1C3}" type="presParOf" srcId="{D8F720FE-A9D5-42EF-BAA2-7EA3195F5A8E}" destId="{35137247-D9A0-48A8-B691-FDB1C191CE02}" srcOrd="14" destOrd="0" presId="urn:microsoft.com/office/officeart/2018/2/layout/IconLabelList"/>
    <dgm:cxn modelId="{020EB954-16B8-4843-A18A-C4BC2B0FF706}" type="presParOf" srcId="{35137247-D9A0-48A8-B691-FDB1C191CE02}" destId="{11531028-2C6F-4AF1-9927-7B529F2523D5}" srcOrd="0" destOrd="0" presId="urn:microsoft.com/office/officeart/2018/2/layout/IconLabelList"/>
    <dgm:cxn modelId="{5BF314D0-C686-4948-9FA5-3E16B1BB96DD}" type="presParOf" srcId="{35137247-D9A0-48A8-B691-FDB1C191CE02}" destId="{92904AD7-ED15-47E6-9F99-640B055D9513}" srcOrd="1" destOrd="0" presId="urn:microsoft.com/office/officeart/2018/2/layout/IconLabelList"/>
    <dgm:cxn modelId="{9E1E23B7-1444-4157-A138-A5FE90D458EB}" type="presParOf" srcId="{35137247-D9A0-48A8-B691-FDB1C191CE02}" destId="{64B27F83-94AB-4C27-BB7D-6920120BD42D}" srcOrd="2" destOrd="0" presId="urn:microsoft.com/office/officeart/2018/2/layout/IconLabelList"/>
    <dgm:cxn modelId="{2AE03136-BC9B-4C12-871A-6762E2312459}" type="presParOf" srcId="{D8F720FE-A9D5-42EF-BAA2-7EA3195F5A8E}" destId="{5A0276F5-A1A9-4D98-AC95-A68CDA2907EE}" srcOrd="15" destOrd="0" presId="urn:microsoft.com/office/officeart/2018/2/layout/IconLabelList"/>
    <dgm:cxn modelId="{F4D511B7-32EA-4A7B-A827-6542CF5BD542}" type="presParOf" srcId="{D8F720FE-A9D5-42EF-BAA2-7EA3195F5A8E}" destId="{517F7D39-80A6-43EF-BFF6-7E8C14229EC0}" srcOrd="16" destOrd="0" presId="urn:microsoft.com/office/officeart/2018/2/layout/IconLabelList"/>
    <dgm:cxn modelId="{2A4BADF8-8FA6-47A6-B605-EC1D36BD282D}" type="presParOf" srcId="{517F7D39-80A6-43EF-BFF6-7E8C14229EC0}" destId="{B1A624F7-1935-4E11-8D12-98CCF1B2E8CD}" srcOrd="0" destOrd="0" presId="urn:microsoft.com/office/officeart/2018/2/layout/IconLabelList"/>
    <dgm:cxn modelId="{A87F8FFB-6DF8-428E-88E0-85FDC2F7D989}" type="presParOf" srcId="{517F7D39-80A6-43EF-BFF6-7E8C14229EC0}" destId="{85EB0231-3BF3-4FA2-91B1-85E22BCA8A25}" srcOrd="1" destOrd="0" presId="urn:microsoft.com/office/officeart/2018/2/layout/IconLabelList"/>
    <dgm:cxn modelId="{6F067859-A66D-487E-961D-744751D3EB08}" type="presParOf" srcId="{517F7D39-80A6-43EF-BFF6-7E8C14229EC0}" destId="{E529946E-8873-4A7E-AB33-FAD1020A415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4DEAD6C-9ED6-4BC2-BBA5-D417CCD33F4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6949675-8C5E-4D57-BF0B-29AFC3318B66}">
      <dgm:prSet/>
      <dgm:spPr/>
      <dgm:t>
        <a:bodyPr/>
        <a:lstStyle/>
        <a:p>
          <a:pPr rtl="0"/>
          <a:r>
            <a:rPr lang="en-GB">
              <a:latin typeface="Museo 500"/>
            </a:rPr>
            <a:t>How might we proactively prevent homelessness?</a:t>
          </a:r>
        </a:p>
      </dgm:t>
    </dgm:pt>
    <dgm:pt modelId="{1E1709CE-427E-4739-8EEB-14E89B3FC94D}" type="parTrans" cxnId="{B89F6137-3FCA-4805-869D-38163D8397B7}">
      <dgm:prSet/>
      <dgm:spPr/>
      <dgm:t>
        <a:bodyPr/>
        <a:lstStyle/>
        <a:p>
          <a:endParaRPr lang="en-GB"/>
        </a:p>
      </dgm:t>
    </dgm:pt>
    <dgm:pt modelId="{3274D175-8739-4755-921F-E5A2B9ECA412}" type="sibTrans" cxnId="{B89F6137-3FCA-4805-869D-38163D8397B7}">
      <dgm:prSet/>
      <dgm:spPr/>
      <dgm:t>
        <a:bodyPr/>
        <a:lstStyle/>
        <a:p>
          <a:endParaRPr lang="en-GB"/>
        </a:p>
      </dgm:t>
    </dgm:pt>
    <dgm:pt modelId="{7649D769-3CD2-47C7-A52C-571478928ECE}">
      <dgm:prSet custT="1"/>
      <dgm:spPr/>
      <dgm:t>
        <a:bodyPr/>
        <a:lstStyle/>
        <a:p>
          <a:pPr rtl="0"/>
          <a:r>
            <a:rPr lang="en-GB" sz="900">
              <a:latin typeface="Museo 500"/>
            </a:rPr>
            <a:t>Less customers in the system means more time for caseworkers to effectively work on cases, reducing fall out and putting less stress on the system in general.</a:t>
          </a:r>
        </a:p>
      </dgm:t>
    </dgm:pt>
    <dgm:pt modelId="{7E2248CD-1404-47D8-8566-B9C3F8C173ED}" type="parTrans" cxnId="{823F5488-38EB-4C53-A2FA-F8681E9060A8}">
      <dgm:prSet/>
      <dgm:spPr/>
      <dgm:t>
        <a:bodyPr/>
        <a:lstStyle/>
        <a:p>
          <a:endParaRPr lang="en-GB"/>
        </a:p>
      </dgm:t>
    </dgm:pt>
    <dgm:pt modelId="{7CF302EF-B2E1-4E5F-A65D-D2CA036FD03B}" type="sibTrans" cxnId="{823F5488-38EB-4C53-A2FA-F8681E9060A8}">
      <dgm:prSet/>
      <dgm:spPr/>
      <dgm:t>
        <a:bodyPr/>
        <a:lstStyle/>
        <a:p>
          <a:endParaRPr lang="en-GB"/>
        </a:p>
      </dgm:t>
    </dgm:pt>
    <dgm:pt modelId="{57701A1B-063D-4C15-AC4B-11F4870A4598}">
      <dgm:prSet/>
      <dgm:spPr/>
      <dgm:t>
        <a:bodyPr/>
        <a:lstStyle/>
        <a:p>
          <a:pPr rtl="0"/>
          <a:r>
            <a:rPr lang="en-GB">
              <a:latin typeface="Museo 500"/>
            </a:rPr>
            <a:t>How  might we increase proactive engagement between client and caseworker?</a:t>
          </a:r>
        </a:p>
      </dgm:t>
    </dgm:pt>
    <dgm:pt modelId="{73D5C40E-B982-4446-9119-0E21C5913A25}" type="parTrans" cxnId="{5FE9232B-2C09-4862-9E1C-0558607D6336}">
      <dgm:prSet/>
      <dgm:spPr/>
      <dgm:t>
        <a:bodyPr/>
        <a:lstStyle/>
        <a:p>
          <a:endParaRPr lang="en-GB"/>
        </a:p>
      </dgm:t>
    </dgm:pt>
    <dgm:pt modelId="{94F75AAD-116A-4144-8716-21E47D7700D1}" type="sibTrans" cxnId="{5FE9232B-2C09-4862-9E1C-0558607D6336}">
      <dgm:prSet/>
      <dgm:spPr/>
      <dgm:t>
        <a:bodyPr/>
        <a:lstStyle/>
        <a:p>
          <a:endParaRPr lang="en-GB"/>
        </a:p>
      </dgm:t>
    </dgm:pt>
    <dgm:pt modelId="{A0ECA1D8-051B-4BD7-8F9E-CECE5F8DD0F1}">
      <dgm:prSet custT="1"/>
      <dgm:spPr/>
      <dgm:t>
        <a:bodyPr/>
        <a:lstStyle/>
        <a:p>
          <a:pPr rtl="0"/>
          <a:r>
            <a:rPr lang="en-GB" sz="900">
              <a:latin typeface="Museo 500"/>
            </a:rPr>
            <a:t>Promoting a strong, positive and trusting relationship between caseworker and customer will help to build a strong conduit for information sharing and help to stop customers leaving the system with a fall out outcome.</a:t>
          </a:r>
        </a:p>
      </dgm:t>
    </dgm:pt>
    <dgm:pt modelId="{BB8AFF8C-951D-4234-8E7E-AE894397112F}" type="parTrans" cxnId="{5684A7A8-97A3-4EEF-9270-B4335F38436F}">
      <dgm:prSet/>
      <dgm:spPr/>
      <dgm:t>
        <a:bodyPr/>
        <a:lstStyle/>
        <a:p>
          <a:endParaRPr lang="en-GB"/>
        </a:p>
      </dgm:t>
    </dgm:pt>
    <dgm:pt modelId="{9BEB5BF8-EFC8-4FDF-8D31-0F9BE168F63E}" type="sibTrans" cxnId="{5684A7A8-97A3-4EEF-9270-B4335F38436F}">
      <dgm:prSet/>
      <dgm:spPr/>
      <dgm:t>
        <a:bodyPr/>
        <a:lstStyle/>
        <a:p>
          <a:endParaRPr lang="en-GB"/>
        </a:p>
      </dgm:t>
    </dgm:pt>
    <dgm:pt modelId="{10CA2AC6-DC99-4114-AE76-CF509F7DCEB6}">
      <dgm:prSet/>
      <dgm:spPr/>
      <dgm:t>
        <a:bodyPr/>
        <a:lstStyle/>
        <a:p>
          <a:pPr rtl="0"/>
          <a:r>
            <a:rPr lang="en-GB">
              <a:latin typeface="Museo 500"/>
            </a:rPr>
            <a:t>How might we provide continuity and clarify of support for customers?</a:t>
          </a:r>
        </a:p>
      </dgm:t>
    </dgm:pt>
    <dgm:pt modelId="{7E0B5961-AD44-4291-996F-EE6BEE24E3D9}" type="parTrans" cxnId="{CF27EE48-A8AF-40B2-B080-DAF0F3DE2883}">
      <dgm:prSet/>
      <dgm:spPr/>
      <dgm:t>
        <a:bodyPr/>
        <a:lstStyle/>
        <a:p>
          <a:endParaRPr lang="en-GB"/>
        </a:p>
      </dgm:t>
    </dgm:pt>
    <dgm:pt modelId="{0620D7B5-98FF-48D2-8C87-528D6E6D5639}" type="sibTrans" cxnId="{CF27EE48-A8AF-40B2-B080-DAF0F3DE2883}">
      <dgm:prSet/>
      <dgm:spPr/>
      <dgm:t>
        <a:bodyPr/>
        <a:lstStyle/>
        <a:p>
          <a:endParaRPr lang="en-GB"/>
        </a:p>
      </dgm:t>
    </dgm:pt>
    <dgm:pt modelId="{C170E5DB-B05C-463C-9A95-FA1B96E95F53}">
      <dgm:prSet custT="1"/>
      <dgm:spPr/>
      <dgm:t>
        <a:bodyPr/>
        <a:lstStyle/>
        <a:p>
          <a:pPr rtl="0"/>
          <a:r>
            <a:rPr lang="en-GB" sz="900">
              <a:latin typeface="Museo 500"/>
            </a:rPr>
            <a:t>Providing a service that increases positive, informative contact in a range of different ways will build trust, positive relationships and helps to reduce the number of people leaving the system with a "fall out" outcome.</a:t>
          </a:r>
        </a:p>
      </dgm:t>
    </dgm:pt>
    <dgm:pt modelId="{4A04C496-B56E-4E1D-9D65-3A12D71EC5C8}" type="parTrans" cxnId="{ACEB44E8-6186-491C-82F8-BCB25DE23B71}">
      <dgm:prSet/>
      <dgm:spPr/>
      <dgm:t>
        <a:bodyPr/>
        <a:lstStyle/>
        <a:p>
          <a:endParaRPr lang="en-GB"/>
        </a:p>
      </dgm:t>
    </dgm:pt>
    <dgm:pt modelId="{913BA166-5E58-47C1-B292-13D86599AD1D}" type="sibTrans" cxnId="{ACEB44E8-6186-491C-82F8-BCB25DE23B71}">
      <dgm:prSet/>
      <dgm:spPr/>
      <dgm:t>
        <a:bodyPr/>
        <a:lstStyle/>
        <a:p>
          <a:endParaRPr lang="en-GB"/>
        </a:p>
      </dgm:t>
    </dgm:pt>
    <dgm:pt modelId="{E9E7621A-294E-4299-8E57-BF3FEB744FD2}">
      <dgm:prSet/>
      <dgm:spPr/>
      <dgm:t>
        <a:bodyPr/>
        <a:lstStyle/>
        <a:p>
          <a:pPr rtl="0"/>
          <a:r>
            <a:rPr lang="en-GB">
              <a:latin typeface="Museo 500"/>
            </a:rPr>
            <a:t>How might we use our TA as a platform for positive, sustainable outcomes?</a:t>
          </a:r>
        </a:p>
      </dgm:t>
    </dgm:pt>
    <dgm:pt modelId="{2B74D873-8E17-400E-9C4F-0BE06E250F87}" type="parTrans" cxnId="{56E34236-AE10-4F0E-8324-040B9AE34009}">
      <dgm:prSet/>
      <dgm:spPr/>
      <dgm:t>
        <a:bodyPr/>
        <a:lstStyle/>
        <a:p>
          <a:endParaRPr lang="en-GB"/>
        </a:p>
      </dgm:t>
    </dgm:pt>
    <dgm:pt modelId="{28C4E9B1-652B-4AF2-90CD-DE9342A5F521}" type="sibTrans" cxnId="{56E34236-AE10-4F0E-8324-040B9AE34009}">
      <dgm:prSet/>
      <dgm:spPr/>
      <dgm:t>
        <a:bodyPr/>
        <a:lstStyle/>
        <a:p>
          <a:endParaRPr lang="en-GB"/>
        </a:p>
      </dgm:t>
    </dgm:pt>
    <dgm:pt modelId="{8CE180E2-5EEB-4AC0-A5B1-4C963B4DAEB3}">
      <dgm:prSet custT="1"/>
      <dgm:spPr/>
      <dgm:t>
        <a:bodyPr/>
        <a:lstStyle/>
        <a:p>
          <a:pPr rtl="0"/>
          <a:r>
            <a:rPr lang="en-GB" sz="900">
              <a:latin typeface="Museo 500"/>
            </a:rPr>
            <a:t> Improving our provision of TA and supported housing provision will give customers more choice and assist in positive outcomes and promote a culture of sustainability. </a:t>
          </a:r>
        </a:p>
      </dgm:t>
    </dgm:pt>
    <dgm:pt modelId="{FC78B6EA-86B5-4A1E-A7F7-12902E5BAF03}" type="parTrans" cxnId="{99D30EAD-E051-46AA-9765-D9BFFAC9226B}">
      <dgm:prSet/>
      <dgm:spPr/>
      <dgm:t>
        <a:bodyPr/>
        <a:lstStyle/>
        <a:p>
          <a:endParaRPr lang="en-GB"/>
        </a:p>
      </dgm:t>
    </dgm:pt>
    <dgm:pt modelId="{34094AC7-CA11-477D-A370-95552977645C}" type="sibTrans" cxnId="{99D30EAD-E051-46AA-9765-D9BFFAC9226B}">
      <dgm:prSet/>
      <dgm:spPr/>
      <dgm:t>
        <a:bodyPr/>
        <a:lstStyle/>
        <a:p>
          <a:endParaRPr lang="en-GB"/>
        </a:p>
      </dgm:t>
    </dgm:pt>
    <dgm:pt modelId="{D0310B43-1419-42AB-9161-9B2F2551DD83}">
      <dgm:prSet/>
      <dgm:spPr/>
      <dgm:t>
        <a:bodyPr/>
        <a:lstStyle/>
        <a:p>
          <a:pPr rtl="0"/>
          <a:r>
            <a:rPr lang="en-GB">
              <a:latin typeface="Museo 500"/>
            </a:rPr>
            <a:t>How might we improve access and availability of PRS?</a:t>
          </a:r>
        </a:p>
      </dgm:t>
    </dgm:pt>
    <dgm:pt modelId="{60556688-724E-42A8-9EC2-0F05A25BBC3B}" type="parTrans" cxnId="{4EB9DA22-40CD-4256-A195-6416B4AE0EF3}">
      <dgm:prSet/>
      <dgm:spPr/>
      <dgm:t>
        <a:bodyPr/>
        <a:lstStyle/>
        <a:p>
          <a:endParaRPr lang="en-GB"/>
        </a:p>
      </dgm:t>
    </dgm:pt>
    <dgm:pt modelId="{9A6844E5-8072-451A-AE29-2E98E651BC6B}" type="sibTrans" cxnId="{4EB9DA22-40CD-4256-A195-6416B4AE0EF3}">
      <dgm:prSet/>
      <dgm:spPr/>
      <dgm:t>
        <a:bodyPr/>
        <a:lstStyle/>
        <a:p>
          <a:endParaRPr lang="en-GB"/>
        </a:p>
      </dgm:t>
    </dgm:pt>
    <dgm:pt modelId="{CFDB5EDF-DF1F-47AD-A50E-8E4ADFEDA29B}">
      <dgm:prSet custT="1"/>
      <dgm:spPr/>
      <dgm:t>
        <a:bodyPr/>
        <a:lstStyle/>
        <a:p>
          <a:pPr rtl="0"/>
          <a:r>
            <a:rPr lang="en-GB" sz="900">
              <a:latin typeface="Museo 500"/>
            </a:rPr>
            <a:t>Improving access to PRS and strengthening existing links will help to provide more move on accommodation, allowing more customer choice and helping to move people through the system more quickly, helping to reduce numbers who leave the system early through fall out.</a:t>
          </a:r>
        </a:p>
      </dgm:t>
    </dgm:pt>
    <dgm:pt modelId="{3C882B3C-9A17-43ED-A963-0D9995D9176B}" type="parTrans" cxnId="{55727612-68A5-414C-95CE-D6390A93EB51}">
      <dgm:prSet/>
      <dgm:spPr/>
      <dgm:t>
        <a:bodyPr/>
        <a:lstStyle/>
        <a:p>
          <a:endParaRPr lang="en-GB"/>
        </a:p>
      </dgm:t>
    </dgm:pt>
    <dgm:pt modelId="{E80B3459-344F-4251-88D8-72443583E465}" type="sibTrans" cxnId="{55727612-68A5-414C-95CE-D6390A93EB51}">
      <dgm:prSet/>
      <dgm:spPr/>
      <dgm:t>
        <a:bodyPr/>
        <a:lstStyle/>
        <a:p>
          <a:endParaRPr lang="en-GB"/>
        </a:p>
      </dgm:t>
    </dgm:pt>
    <dgm:pt modelId="{EF516F1D-E2DC-4505-A6F0-7A9B2B3CC6F5}" type="pres">
      <dgm:prSet presAssocID="{F4DEAD6C-9ED6-4BC2-BBA5-D417CCD33F42}" presName="Name0" presStyleCnt="0">
        <dgm:presLayoutVars>
          <dgm:dir/>
          <dgm:animLvl val="lvl"/>
          <dgm:resizeHandles/>
        </dgm:presLayoutVars>
      </dgm:prSet>
      <dgm:spPr/>
    </dgm:pt>
    <dgm:pt modelId="{4A98426C-5A43-4AE4-A017-69589113BC5F}" type="pres">
      <dgm:prSet presAssocID="{F6949675-8C5E-4D57-BF0B-29AFC3318B66}" presName="linNode" presStyleCnt="0"/>
      <dgm:spPr/>
    </dgm:pt>
    <dgm:pt modelId="{DCE6EA1C-CCBE-4DCA-8842-EDD7989D14B2}" type="pres">
      <dgm:prSet presAssocID="{F6949675-8C5E-4D57-BF0B-29AFC3318B66}" presName="parentShp" presStyleLbl="node1" presStyleIdx="0" presStyleCnt="5">
        <dgm:presLayoutVars>
          <dgm:bulletEnabled val="1"/>
        </dgm:presLayoutVars>
      </dgm:prSet>
      <dgm:spPr/>
    </dgm:pt>
    <dgm:pt modelId="{8A33BBBD-5827-48F3-AEA8-583A321D25B0}" type="pres">
      <dgm:prSet presAssocID="{F6949675-8C5E-4D57-BF0B-29AFC3318B66}" presName="childShp" presStyleLbl="bgAccFollowNode1" presStyleIdx="0" presStyleCnt="5">
        <dgm:presLayoutVars>
          <dgm:bulletEnabled val="1"/>
        </dgm:presLayoutVars>
      </dgm:prSet>
      <dgm:spPr/>
    </dgm:pt>
    <dgm:pt modelId="{31116387-7DB7-445E-9945-2693CC36FAB1}" type="pres">
      <dgm:prSet presAssocID="{3274D175-8739-4755-921F-E5A2B9ECA412}" presName="spacing" presStyleCnt="0"/>
      <dgm:spPr/>
    </dgm:pt>
    <dgm:pt modelId="{27D3C025-E1B9-4A80-A675-3AE80CE61F4A}" type="pres">
      <dgm:prSet presAssocID="{57701A1B-063D-4C15-AC4B-11F4870A4598}" presName="linNode" presStyleCnt="0"/>
      <dgm:spPr/>
    </dgm:pt>
    <dgm:pt modelId="{80D6F3EB-6F0E-40CE-80D1-258C978A1045}" type="pres">
      <dgm:prSet presAssocID="{57701A1B-063D-4C15-AC4B-11F4870A4598}" presName="parentShp" presStyleLbl="node1" presStyleIdx="1" presStyleCnt="5">
        <dgm:presLayoutVars>
          <dgm:bulletEnabled val="1"/>
        </dgm:presLayoutVars>
      </dgm:prSet>
      <dgm:spPr/>
    </dgm:pt>
    <dgm:pt modelId="{CAA2FD07-4B22-4C70-92C0-D55884A7CA03}" type="pres">
      <dgm:prSet presAssocID="{57701A1B-063D-4C15-AC4B-11F4870A4598}" presName="childShp" presStyleLbl="bgAccFollowNode1" presStyleIdx="1" presStyleCnt="5">
        <dgm:presLayoutVars>
          <dgm:bulletEnabled val="1"/>
        </dgm:presLayoutVars>
      </dgm:prSet>
      <dgm:spPr/>
    </dgm:pt>
    <dgm:pt modelId="{64E2E085-21FF-412E-B2D7-B12B050D838A}" type="pres">
      <dgm:prSet presAssocID="{94F75AAD-116A-4144-8716-21E47D7700D1}" presName="spacing" presStyleCnt="0"/>
      <dgm:spPr/>
    </dgm:pt>
    <dgm:pt modelId="{58D9BB7C-C64A-49F3-9DD9-1A846F3B7AD5}" type="pres">
      <dgm:prSet presAssocID="{10CA2AC6-DC99-4114-AE76-CF509F7DCEB6}" presName="linNode" presStyleCnt="0"/>
      <dgm:spPr/>
    </dgm:pt>
    <dgm:pt modelId="{DC073B9C-D245-43DA-A55C-2F7A24961F2F}" type="pres">
      <dgm:prSet presAssocID="{10CA2AC6-DC99-4114-AE76-CF509F7DCEB6}" presName="parentShp" presStyleLbl="node1" presStyleIdx="2" presStyleCnt="5">
        <dgm:presLayoutVars>
          <dgm:bulletEnabled val="1"/>
        </dgm:presLayoutVars>
      </dgm:prSet>
      <dgm:spPr/>
    </dgm:pt>
    <dgm:pt modelId="{B09CC09D-73FC-4D93-B658-C3FEE3B6F119}" type="pres">
      <dgm:prSet presAssocID="{10CA2AC6-DC99-4114-AE76-CF509F7DCEB6}" presName="childShp" presStyleLbl="bgAccFollowNode1" presStyleIdx="2" presStyleCnt="5">
        <dgm:presLayoutVars>
          <dgm:bulletEnabled val="1"/>
        </dgm:presLayoutVars>
      </dgm:prSet>
      <dgm:spPr/>
    </dgm:pt>
    <dgm:pt modelId="{D12C054B-1834-46D7-A217-E5E638303229}" type="pres">
      <dgm:prSet presAssocID="{0620D7B5-98FF-48D2-8C87-528D6E6D5639}" presName="spacing" presStyleCnt="0"/>
      <dgm:spPr/>
    </dgm:pt>
    <dgm:pt modelId="{D5503DF3-7699-427D-8C42-1FAF2138FFB7}" type="pres">
      <dgm:prSet presAssocID="{E9E7621A-294E-4299-8E57-BF3FEB744FD2}" presName="linNode" presStyleCnt="0"/>
      <dgm:spPr/>
    </dgm:pt>
    <dgm:pt modelId="{A5FAF306-0932-4562-850B-4D725EFA26C8}" type="pres">
      <dgm:prSet presAssocID="{E9E7621A-294E-4299-8E57-BF3FEB744FD2}" presName="parentShp" presStyleLbl="node1" presStyleIdx="3" presStyleCnt="5">
        <dgm:presLayoutVars>
          <dgm:bulletEnabled val="1"/>
        </dgm:presLayoutVars>
      </dgm:prSet>
      <dgm:spPr/>
    </dgm:pt>
    <dgm:pt modelId="{ED6CEE56-B0CE-48E1-BB7B-EC827BF3D715}" type="pres">
      <dgm:prSet presAssocID="{E9E7621A-294E-4299-8E57-BF3FEB744FD2}" presName="childShp" presStyleLbl="bgAccFollowNode1" presStyleIdx="3" presStyleCnt="5">
        <dgm:presLayoutVars>
          <dgm:bulletEnabled val="1"/>
        </dgm:presLayoutVars>
      </dgm:prSet>
      <dgm:spPr/>
    </dgm:pt>
    <dgm:pt modelId="{DEB0A986-2FC6-420F-82FB-0F62B36AEFE6}" type="pres">
      <dgm:prSet presAssocID="{28C4E9B1-652B-4AF2-90CD-DE9342A5F521}" presName="spacing" presStyleCnt="0"/>
      <dgm:spPr/>
    </dgm:pt>
    <dgm:pt modelId="{559D9740-5725-4307-9175-59E9C5BB56E9}" type="pres">
      <dgm:prSet presAssocID="{D0310B43-1419-42AB-9161-9B2F2551DD83}" presName="linNode" presStyleCnt="0"/>
      <dgm:spPr/>
    </dgm:pt>
    <dgm:pt modelId="{EA9282AE-31CC-43B7-B5D3-C8D764110E03}" type="pres">
      <dgm:prSet presAssocID="{D0310B43-1419-42AB-9161-9B2F2551DD83}" presName="parentShp" presStyleLbl="node1" presStyleIdx="4" presStyleCnt="5">
        <dgm:presLayoutVars>
          <dgm:bulletEnabled val="1"/>
        </dgm:presLayoutVars>
      </dgm:prSet>
      <dgm:spPr/>
    </dgm:pt>
    <dgm:pt modelId="{CEE2AA4B-A964-4C0D-88C5-47324685BB41}" type="pres">
      <dgm:prSet presAssocID="{D0310B43-1419-42AB-9161-9B2F2551DD83}" presName="childShp" presStyleLbl="bgAccFollowNode1" presStyleIdx="4" presStyleCnt="5">
        <dgm:presLayoutVars>
          <dgm:bulletEnabled val="1"/>
        </dgm:presLayoutVars>
      </dgm:prSet>
      <dgm:spPr/>
    </dgm:pt>
  </dgm:ptLst>
  <dgm:cxnLst>
    <dgm:cxn modelId="{5B544E08-8895-4151-B9EB-F0F5B16142FE}" type="presOf" srcId="{C170E5DB-B05C-463C-9A95-FA1B96E95F53}" destId="{B09CC09D-73FC-4D93-B658-C3FEE3B6F119}" srcOrd="0" destOrd="0" presId="urn:microsoft.com/office/officeart/2005/8/layout/vList6"/>
    <dgm:cxn modelId="{55727612-68A5-414C-95CE-D6390A93EB51}" srcId="{D0310B43-1419-42AB-9161-9B2F2551DD83}" destId="{CFDB5EDF-DF1F-47AD-A50E-8E4ADFEDA29B}" srcOrd="0" destOrd="0" parTransId="{3C882B3C-9A17-43ED-A963-0D9995D9176B}" sibTransId="{E80B3459-344F-4251-88D8-72443583E465}"/>
    <dgm:cxn modelId="{4EB9DA22-40CD-4256-A195-6416B4AE0EF3}" srcId="{F4DEAD6C-9ED6-4BC2-BBA5-D417CCD33F42}" destId="{D0310B43-1419-42AB-9161-9B2F2551DD83}" srcOrd="4" destOrd="0" parTransId="{60556688-724E-42A8-9EC2-0F05A25BBC3B}" sibTransId="{9A6844E5-8072-451A-AE29-2E98E651BC6B}"/>
    <dgm:cxn modelId="{5FE9232B-2C09-4862-9E1C-0558607D6336}" srcId="{F4DEAD6C-9ED6-4BC2-BBA5-D417CCD33F42}" destId="{57701A1B-063D-4C15-AC4B-11F4870A4598}" srcOrd="1" destOrd="0" parTransId="{73D5C40E-B982-4446-9119-0E21C5913A25}" sibTransId="{94F75AAD-116A-4144-8716-21E47D7700D1}"/>
    <dgm:cxn modelId="{8BDF892E-3750-4CA8-A04C-ACD18272D077}" type="presOf" srcId="{10CA2AC6-DC99-4114-AE76-CF509F7DCEB6}" destId="{DC073B9C-D245-43DA-A55C-2F7A24961F2F}" srcOrd="0" destOrd="0" presId="urn:microsoft.com/office/officeart/2005/8/layout/vList6"/>
    <dgm:cxn modelId="{56E34236-AE10-4F0E-8324-040B9AE34009}" srcId="{F4DEAD6C-9ED6-4BC2-BBA5-D417CCD33F42}" destId="{E9E7621A-294E-4299-8E57-BF3FEB744FD2}" srcOrd="3" destOrd="0" parTransId="{2B74D873-8E17-400E-9C4F-0BE06E250F87}" sibTransId="{28C4E9B1-652B-4AF2-90CD-DE9342A5F521}"/>
    <dgm:cxn modelId="{B89F6137-3FCA-4805-869D-38163D8397B7}" srcId="{F4DEAD6C-9ED6-4BC2-BBA5-D417CCD33F42}" destId="{F6949675-8C5E-4D57-BF0B-29AFC3318B66}" srcOrd="0" destOrd="0" parTransId="{1E1709CE-427E-4739-8EEB-14E89B3FC94D}" sibTransId="{3274D175-8739-4755-921F-E5A2B9ECA412}"/>
    <dgm:cxn modelId="{CF27EE48-A8AF-40B2-B080-DAF0F3DE2883}" srcId="{F4DEAD6C-9ED6-4BC2-BBA5-D417CCD33F42}" destId="{10CA2AC6-DC99-4114-AE76-CF509F7DCEB6}" srcOrd="2" destOrd="0" parTransId="{7E0B5961-AD44-4291-996F-EE6BEE24E3D9}" sibTransId="{0620D7B5-98FF-48D2-8C87-528D6E6D5639}"/>
    <dgm:cxn modelId="{DCCED34A-CC1A-450B-BAC8-AC37F25066F2}" type="presOf" srcId="{F6949675-8C5E-4D57-BF0B-29AFC3318B66}" destId="{DCE6EA1C-CCBE-4DCA-8842-EDD7989D14B2}" srcOrd="0" destOrd="0" presId="urn:microsoft.com/office/officeart/2005/8/layout/vList6"/>
    <dgm:cxn modelId="{478E436D-3E4A-40C7-A5EB-E5D385A4E46D}" type="presOf" srcId="{F4DEAD6C-9ED6-4BC2-BBA5-D417CCD33F42}" destId="{EF516F1D-E2DC-4505-A6F0-7A9B2B3CC6F5}" srcOrd="0" destOrd="0" presId="urn:microsoft.com/office/officeart/2005/8/layout/vList6"/>
    <dgm:cxn modelId="{9E72BD55-C275-45C5-A922-43571E91EC70}" type="presOf" srcId="{A0ECA1D8-051B-4BD7-8F9E-CECE5F8DD0F1}" destId="{CAA2FD07-4B22-4C70-92C0-D55884A7CA03}" srcOrd="0" destOrd="0" presId="urn:microsoft.com/office/officeart/2005/8/layout/vList6"/>
    <dgm:cxn modelId="{A0045B7E-7182-458C-B39C-54F9068ACB9F}" type="presOf" srcId="{57701A1B-063D-4C15-AC4B-11F4870A4598}" destId="{80D6F3EB-6F0E-40CE-80D1-258C978A1045}" srcOrd="0" destOrd="0" presId="urn:microsoft.com/office/officeart/2005/8/layout/vList6"/>
    <dgm:cxn modelId="{823F5488-38EB-4C53-A2FA-F8681E9060A8}" srcId="{F6949675-8C5E-4D57-BF0B-29AFC3318B66}" destId="{7649D769-3CD2-47C7-A52C-571478928ECE}" srcOrd="0" destOrd="0" parTransId="{7E2248CD-1404-47D8-8566-B9C3F8C173ED}" sibTransId="{7CF302EF-B2E1-4E5F-A65D-D2CA036FD03B}"/>
    <dgm:cxn modelId="{E011FB97-AAC6-479D-AC30-33E02090715A}" type="presOf" srcId="{8CE180E2-5EEB-4AC0-A5B1-4C963B4DAEB3}" destId="{ED6CEE56-B0CE-48E1-BB7B-EC827BF3D715}" srcOrd="0" destOrd="0" presId="urn:microsoft.com/office/officeart/2005/8/layout/vList6"/>
    <dgm:cxn modelId="{F38FF6A3-EBD9-4794-8157-3F47C855D646}" type="presOf" srcId="{E9E7621A-294E-4299-8E57-BF3FEB744FD2}" destId="{A5FAF306-0932-4562-850B-4D725EFA26C8}" srcOrd="0" destOrd="0" presId="urn:microsoft.com/office/officeart/2005/8/layout/vList6"/>
    <dgm:cxn modelId="{5684A7A8-97A3-4EEF-9270-B4335F38436F}" srcId="{57701A1B-063D-4C15-AC4B-11F4870A4598}" destId="{A0ECA1D8-051B-4BD7-8F9E-CECE5F8DD0F1}" srcOrd="0" destOrd="0" parTransId="{BB8AFF8C-951D-4234-8E7E-AE894397112F}" sibTransId="{9BEB5BF8-EFC8-4FDF-8D31-0F9BE168F63E}"/>
    <dgm:cxn modelId="{99D30EAD-E051-46AA-9765-D9BFFAC9226B}" srcId="{E9E7621A-294E-4299-8E57-BF3FEB744FD2}" destId="{8CE180E2-5EEB-4AC0-A5B1-4C963B4DAEB3}" srcOrd="0" destOrd="0" parTransId="{FC78B6EA-86B5-4A1E-A7F7-12902E5BAF03}" sibTransId="{34094AC7-CA11-477D-A370-95552977645C}"/>
    <dgm:cxn modelId="{6BB67EE6-1AA5-4599-8CB2-7B7DBE4C9D0B}" type="presOf" srcId="{D0310B43-1419-42AB-9161-9B2F2551DD83}" destId="{EA9282AE-31CC-43B7-B5D3-C8D764110E03}" srcOrd="0" destOrd="0" presId="urn:microsoft.com/office/officeart/2005/8/layout/vList6"/>
    <dgm:cxn modelId="{1F2D90E6-CFB9-4672-85B1-330015CB87FB}" type="presOf" srcId="{7649D769-3CD2-47C7-A52C-571478928ECE}" destId="{8A33BBBD-5827-48F3-AEA8-583A321D25B0}" srcOrd="0" destOrd="0" presId="urn:microsoft.com/office/officeart/2005/8/layout/vList6"/>
    <dgm:cxn modelId="{0C8E6BE7-D15C-4D3C-89ED-C4C45BC6E324}" type="presOf" srcId="{CFDB5EDF-DF1F-47AD-A50E-8E4ADFEDA29B}" destId="{CEE2AA4B-A964-4C0D-88C5-47324685BB41}" srcOrd="0" destOrd="0" presId="urn:microsoft.com/office/officeart/2005/8/layout/vList6"/>
    <dgm:cxn modelId="{ACEB44E8-6186-491C-82F8-BCB25DE23B71}" srcId="{10CA2AC6-DC99-4114-AE76-CF509F7DCEB6}" destId="{C170E5DB-B05C-463C-9A95-FA1B96E95F53}" srcOrd="0" destOrd="0" parTransId="{4A04C496-B56E-4E1D-9D65-3A12D71EC5C8}" sibTransId="{913BA166-5E58-47C1-B292-13D86599AD1D}"/>
    <dgm:cxn modelId="{C845A6F2-E937-4BF0-80BF-347FD12E7AC3}" type="presParOf" srcId="{EF516F1D-E2DC-4505-A6F0-7A9B2B3CC6F5}" destId="{4A98426C-5A43-4AE4-A017-69589113BC5F}" srcOrd="0" destOrd="0" presId="urn:microsoft.com/office/officeart/2005/8/layout/vList6"/>
    <dgm:cxn modelId="{AE3C271F-E71B-411D-8499-4A0506F931B9}" type="presParOf" srcId="{4A98426C-5A43-4AE4-A017-69589113BC5F}" destId="{DCE6EA1C-CCBE-4DCA-8842-EDD7989D14B2}" srcOrd="0" destOrd="0" presId="urn:microsoft.com/office/officeart/2005/8/layout/vList6"/>
    <dgm:cxn modelId="{2E5C7145-3C56-47B8-84DA-705134C602A8}" type="presParOf" srcId="{4A98426C-5A43-4AE4-A017-69589113BC5F}" destId="{8A33BBBD-5827-48F3-AEA8-583A321D25B0}" srcOrd="1" destOrd="0" presId="urn:microsoft.com/office/officeart/2005/8/layout/vList6"/>
    <dgm:cxn modelId="{C4CF1F86-E668-40FB-9425-999B76339D28}" type="presParOf" srcId="{EF516F1D-E2DC-4505-A6F0-7A9B2B3CC6F5}" destId="{31116387-7DB7-445E-9945-2693CC36FAB1}" srcOrd="1" destOrd="0" presId="urn:microsoft.com/office/officeart/2005/8/layout/vList6"/>
    <dgm:cxn modelId="{237EEA39-292D-437F-AA9B-335CDB4E2996}" type="presParOf" srcId="{EF516F1D-E2DC-4505-A6F0-7A9B2B3CC6F5}" destId="{27D3C025-E1B9-4A80-A675-3AE80CE61F4A}" srcOrd="2" destOrd="0" presId="urn:microsoft.com/office/officeart/2005/8/layout/vList6"/>
    <dgm:cxn modelId="{111D9F0C-9488-49EC-995E-AB9636A6EB3E}" type="presParOf" srcId="{27D3C025-E1B9-4A80-A675-3AE80CE61F4A}" destId="{80D6F3EB-6F0E-40CE-80D1-258C978A1045}" srcOrd="0" destOrd="0" presId="urn:microsoft.com/office/officeart/2005/8/layout/vList6"/>
    <dgm:cxn modelId="{067E237A-7F3B-4535-B8A9-FE58668F4087}" type="presParOf" srcId="{27D3C025-E1B9-4A80-A675-3AE80CE61F4A}" destId="{CAA2FD07-4B22-4C70-92C0-D55884A7CA03}" srcOrd="1" destOrd="0" presId="urn:microsoft.com/office/officeart/2005/8/layout/vList6"/>
    <dgm:cxn modelId="{CBD9D7B4-F1F1-494B-AC93-226BFC0A526A}" type="presParOf" srcId="{EF516F1D-E2DC-4505-A6F0-7A9B2B3CC6F5}" destId="{64E2E085-21FF-412E-B2D7-B12B050D838A}" srcOrd="3" destOrd="0" presId="urn:microsoft.com/office/officeart/2005/8/layout/vList6"/>
    <dgm:cxn modelId="{1528BF42-1CC0-49A6-8EE2-DD0F172209A7}" type="presParOf" srcId="{EF516F1D-E2DC-4505-A6F0-7A9B2B3CC6F5}" destId="{58D9BB7C-C64A-49F3-9DD9-1A846F3B7AD5}" srcOrd="4" destOrd="0" presId="urn:microsoft.com/office/officeart/2005/8/layout/vList6"/>
    <dgm:cxn modelId="{5FA92782-0348-4A74-8CBC-B6CD168F1387}" type="presParOf" srcId="{58D9BB7C-C64A-49F3-9DD9-1A846F3B7AD5}" destId="{DC073B9C-D245-43DA-A55C-2F7A24961F2F}" srcOrd="0" destOrd="0" presId="urn:microsoft.com/office/officeart/2005/8/layout/vList6"/>
    <dgm:cxn modelId="{F6299A8B-4726-4FDA-A39C-7A9F39A68C7D}" type="presParOf" srcId="{58D9BB7C-C64A-49F3-9DD9-1A846F3B7AD5}" destId="{B09CC09D-73FC-4D93-B658-C3FEE3B6F119}" srcOrd="1" destOrd="0" presId="urn:microsoft.com/office/officeart/2005/8/layout/vList6"/>
    <dgm:cxn modelId="{1CF9D8E5-C04F-4086-9F37-02DECB7B6675}" type="presParOf" srcId="{EF516F1D-E2DC-4505-A6F0-7A9B2B3CC6F5}" destId="{D12C054B-1834-46D7-A217-E5E638303229}" srcOrd="5" destOrd="0" presId="urn:microsoft.com/office/officeart/2005/8/layout/vList6"/>
    <dgm:cxn modelId="{F8E02289-0167-4C19-9336-385617212F7E}" type="presParOf" srcId="{EF516F1D-E2DC-4505-A6F0-7A9B2B3CC6F5}" destId="{D5503DF3-7699-427D-8C42-1FAF2138FFB7}" srcOrd="6" destOrd="0" presId="urn:microsoft.com/office/officeart/2005/8/layout/vList6"/>
    <dgm:cxn modelId="{D59F7292-12BE-4B47-A0BD-386F9D3866BB}" type="presParOf" srcId="{D5503DF3-7699-427D-8C42-1FAF2138FFB7}" destId="{A5FAF306-0932-4562-850B-4D725EFA26C8}" srcOrd="0" destOrd="0" presId="urn:microsoft.com/office/officeart/2005/8/layout/vList6"/>
    <dgm:cxn modelId="{A007592B-5798-4EB2-BF94-EEC266C24E5F}" type="presParOf" srcId="{D5503DF3-7699-427D-8C42-1FAF2138FFB7}" destId="{ED6CEE56-B0CE-48E1-BB7B-EC827BF3D715}" srcOrd="1" destOrd="0" presId="urn:microsoft.com/office/officeart/2005/8/layout/vList6"/>
    <dgm:cxn modelId="{9BD0B517-0F4D-4AED-8120-3E4C88A4A30F}" type="presParOf" srcId="{EF516F1D-E2DC-4505-A6F0-7A9B2B3CC6F5}" destId="{DEB0A986-2FC6-420F-82FB-0F62B36AEFE6}" srcOrd="7" destOrd="0" presId="urn:microsoft.com/office/officeart/2005/8/layout/vList6"/>
    <dgm:cxn modelId="{4DA23CFF-07F5-4E13-983D-CD9BCEFAAC6D}" type="presParOf" srcId="{EF516F1D-E2DC-4505-A6F0-7A9B2B3CC6F5}" destId="{559D9740-5725-4307-9175-59E9C5BB56E9}" srcOrd="8" destOrd="0" presId="urn:microsoft.com/office/officeart/2005/8/layout/vList6"/>
    <dgm:cxn modelId="{BC502940-8837-4104-A1D8-A298C1CBC617}" type="presParOf" srcId="{559D9740-5725-4307-9175-59E9C5BB56E9}" destId="{EA9282AE-31CC-43B7-B5D3-C8D764110E03}" srcOrd="0" destOrd="0" presId="urn:microsoft.com/office/officeart/2005/8/layout/vList6"/>
    <dgm:cxn modelId="{B11FC1DC-67F1-4186-B73A-DF8DB2028056}" type="presParOf" srcId="{559D9740-5725-4307-9175-59E9C5BB56E9}" destId="{CEE2AA4B-A964-4C0D-88C5-47324685BB4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DEAD6C-9ED6-4BC2-BBA5-D417CCD33F42}"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E934093-304B-49C0-A2D7-923FA19B93F0}">
      <dgm:prSet phldrT="[Text]" phldr="0"/>
      <dgm:spPr/>
      <dgm:t>
        <a:bodyPr/>
        <a:lstStyle/>
        <a:p>
          <a:pPr rtl="0"/>
          <a:r>
            <a:rPr lang="en-US">
              <a:latin typeface="Museo 500"/>
            </a:rPr>
            <a:t>How might we improve casework and raise standards?</a:t>
          </a:r>
          <a:endParaRPr lang="en-US"/>
        </a:p>
      </dgm:t>
    </dgm:pt>
    <dgm:pt modelId="{2CB83E49-0C47-49DD-82F7-FE84160AA4B2}" type="parTrans" cxnId="{EF1585FB-BB8F-4106-A904-30AC4E2EA57C}">
      <dgm:prSet/>
      <dgm:spPr/>
      <dgm:t>
        <a:bodyPr/>
        <a:lstStyle/>
        <a:p>
          <a:endParaRPr lang="en-US"/>
        </a:p>
      </dgm:t>
    </dgm:pt>
    <dgm:pt modelId="{E49F92BE-5389-49DF-83B7-42BFDFEF7A9C}" type="sibTrans" cxnId="{EF1585FB-BB8F-4106-A904-30AC4E2EA57C}">
      <dgm:prSet/>
      <dgm:spPr/>
      <dgm:t>
        <a:bodyPr/>
        <a:lstStyle/>
        <a:p>
          <a:endParaRPr lang="en-US"/>
        </a:p>
      </dgm:t>
    </dgm:pt>
    <dgm:pt modelId="{7621B487-356C-4121-A95C-65DAF618663F}">
      <dgm:prSet phldrT="[Text]" phldr="0"/>
      <dgm:spPr/>
      <dgm:t>
        <a:bodyPr/>
        <a:lstStyle/>
        <a:p>
          <a:pPr rtl="0"/>
          <a:r>
            <a:rPr lang="en-US">
              <a:latin typeface="Museo 500"/>
            </a:rPr>
            <a:t>How might we achieve better outcomes for over 25s?</a:t>
          </a:r>
          <a:endParaRPr lang="en-US"/>
        </a:p>
      </dgm:t>
    </dgm:pt>
    <dgm:pt modelId="{2AAA5BD8-CD38-4CA4-8EDD-8E7D36BC4498}" type="parTrans" cxnId="{5EF887E5-18DC-4485-AE7C-18B778A03FE5}">
      <dgm:prSet/>
      <dgm:spPr/>
      <dgm:t>
        <a:bodyPr/>
        <a:lstStyle/>
        <a:p>
          <a:endParaRPr lang="en-US"/>
        </a:p>
      </dgm:t>
    </dgm:pt>
    <dgm:pt modelId="{B3E5F762-7BA9-4E9E-8B28-3726789A49F0}" type="sibTrans" cxnId="{5EF887E5-18DC-4485-AE7C-18B778A03FE5}">
      <dgm:prSet/>
      <dgm:spPr/>
      <dgm:t>
        <a:bodyPr/>
        <a:lstStyle/>
        <a:p>
          <a:endParaRPr lang="en-US"/>
        </a:p>
      </dgm:t>
    </dgm:pt>
    <dgm:pt modelId="{6FCFAB4C-4669-4C5D-89A0-7FC5BE580F66}">
      <dgm:prSet phldrT="[Text]" phldr="0"/>
      <dgm:spPr/>
      <dgm:t>
        <a:bodyPr/>
        <a:lstStyle/>
        <a:p>
          <a:pPr rtl="0"/>
          <a:r>
            <a:rPr lang="en-US">
              <a:latin typeface="Museo 500"/>
            </a:rPr>
            <a:t>How might we reduce barriers to TA sustainment?</a:t>
          </a:r>
          <a:endParaRPr lang="en-US"/>
        </a:p>
      </dgm:t>
    </dgm:pt>
    <dgm:pt modelId="{DFF753C3-2485-425F-A20D-10E0AEB6042D}" type="parTrans" cxnId="{1608589E-5612-4E7E-AB3E-D624AB4534D5}">
      <dgm:prSet/>
      <dgm:spPr/>
      <dgm:t>
        <a:bodyPr/>
        <a:lstStyle/>
        <a:p>
          <a:endParaRPr lang="en-US"/>
        </a:p>
      </dgm:t>
    </dgm:pt>
    <dgm:pt modelId="{05BC2642-358D-4FB1-89CC-97E76AEEBCF0}" type="sibTrans" cxnId="{1608589E-5612-4E7E-AB3E-D624AB4534D5}">
      <dgm:prSet/>
      <dgm:spPr/>
      <dgm:t>
        <a:bodyPr/>
        <a:lstStyle/>
        <a:p>
          <a:endParaRPr lang="en-US"/>
        </a:p>
      </dgm:t>
    </dgm:pt>
    <dgm:pt modelId="{84587E19-E3D7-4E0E-B206-F191817382AB}">
      <dgm:prSet phldrT="[Text]" phldr="0"/>
      <dgm:spPr/>
      <dgm:t>
        <a:bodyPr/>
        <a:lstStyle/>
        <a:p>
          <a:pPr rtl="0"/>
          <a:r>
            <a:rPr lang="en-GB"/>
            <a:t>Maximising the use of all local resources to support vulnerable customers will help to meet customer need and prevent fall out. </a:t>
          </a:r>
          <a:endParaRPr lang="en-US"/>
        </a:p>
      </dgm:t>
    </dgm:pt>
    <dgm:pt modelId="{9920A055-04A0-4040-BCDE-FE4E5E912ECC}" type="parTrans" cxnId="{0022B685-7586-4C6B-854B-E887675FE278}">
      <dgm:prSet/>
      <dgm:spPr/>
      <dgm:t>
        <a:bodyPr/>
        <a:lstStyle/>
        <a:p>
          <a:endParaRPr lang="en-US"/>
        </a:p>
      </dgm:t>
    </dgm:pt>
    <dgm:pt modelId="{C797F696-21F8-44A6-8EEB-1A19492C027F}" type="sibTrans" cxnId="{0022B685-7586-4C6B-854B-E887675FE278}">
      <dgm:prSet/>
      <dgm:spPr/>
      <dgm:t>
        <a:bodyPr/>
        <a:lstStyle/>
        <a:p>
          <a:endParaRPr lang="en-US"/>
        </a:p>
      </dgm:t>
    </dgm:pt>
    <dgm:pt modelId="{6F840F34-6DA7-4585-B8CD-4B14B66F2836}">
      <dgm:prSet phldr="0"/>
      <dgm:spPr/>
      <dgm:t>
        <a:bodyPr/>
        <a:lstStyle/>
        <a:p>
          <a:pPr rtl="0"/>
          <a:r>
            <a:rPr lang="en-US">
              <a:latin typeface="Museo 500"/>
            </a:rPr>
            <a:t>How might we improve access to mental health, substance support and social care services?</a:t>
          </a:r>
        </a:p>
      </dgm:t>
    </dgm:pt>
    <dgm:pt modelId="{CABFBFE4-2E71-40E5-B10D-DD4CB8CC177E}" type="parTrans" cxnId="{99A8624E-F08D-4F43-96B8-2EC71DEE1053}">
      <dgm:prSet/>
      <dgm:spPr/>
      <dgm:t>
        <a:bodyPr/>
        <a:lstStyle/>
        <a:p>
          <a:endParaRPr lang="en-GB"/>
        </a:p>
      </dgm:t>
    </dgm:pt>
    <dgm:pt modelId="{520BA681-48EF-4A60-BF03-282A4409906C}" type="sibTrans" cxnId="{99A8624E-F08D-4F43-96B8-2EC71DEE1053}">
      <dgm:prSet/>
      <dgm:spPr/>
      <dgm:t>
        <a:bodyPr/>
        <a:lstStyle/>
        <a:p>
          <a:endParaRPr lang="en-GB"/>
        </a:p>
      </dgm:t>
    </dgm:pt>
    <dgm:pt modelId="{F1C9C12B-A031-4127-B65D-AAFC85D2A8B3}">
      <dgm:prSet phldr="0"/>
      <dgm:spPr/>
      <dgm:t>
        <a:bodyPr/>
        <a:lstStyle/>
        <a:p>
          <a:pPr rtl="0"/>
          <a:r>
            <a:rPr lang="en-GB" b="0"/>
            <a:t>Standardising service charge, former tenancy arrears and enforcement policies will reduce fall out and create a culture of sustainability.</a:t>
          </a:r>
          <a:endParaRPr lang="en-US" b="1"/>
        </a:p>
      </dgm:t>
    </dgm:pt>
    <dgm:pt modelId="{7F3CAFE9-EECD-42BA-BA95-47A28F1FE22C}" type="parTrans" cxnId="{796969B9-59EA-4ABC-A290-BD16CC468443}">
      <dgm:prSet/>
      <dgm:spPr/>
      <dgm:t>
        <a:bodyPr/>
        <a:lstStyle/>
        <a:p>
          <a:endParaRPr lang="en-GB"/>
        </a:p>
      </dgm:t>
    </dgm:pt>
    <dgm:pt modelId="{30DE0F80-343F-4093-A431-78FB0337F449}" type="sibTrans" cxnId="{796969B9-59EA-4ABC-A290-BD16CC468443}">
      <dgm:prSet/>
      <dgm:spPr/>
      <dgm:t>
        <a:bodyPr/>
        <a:lstStyle/>
        <a:p>
          <a:endParaRPr lang="en-GB"/>
        </a:p>
      </dgm:t>
    </dgm:pt>
    <dgm:pt modelId="{5BCB3CCC-87AE-45A7-8571-A450FAFE7EDE}">
      <dgm:prSet phldr="0"/>
      <dgm:spPr/>
      <dgm:t>
        <a:bodyPr/>
        <a:lstStyle/>
        <a:p>
          <a:pPr rtl="0"/>
          <a:r>
            <a:rPr lang="en-GB" b="0"/>
            <a:t>Improving the provision of TA and supported housing for over 25s including HF units will give more  choice and assist in positive outcomes and promote a culture of sustainability.</a:t>
          </a:r>
          <a:endParaRPr lang="en-US" b="1">
            <a:latin typeface="Museo 500"/>
          </a:endParaRPr>
        </a:p>
      </dgm:t>
    </dgm:pt>
    <dgm:pt modelId="{3BEF0847-5F69-498C-B057-8EAFB056F3C4}" type="parTrans" cxnId="{26C82E88-4991-4C53-A357-C885404B428F}">
      <dgm:prSet/>
      <dgm:spPr/>
      <dgm:t>
        <a:bodyPr/>
        <a:lstStyle/>
        <a:p>
          <a:endParaRPr lang="en-GB"/>
        </a:p>
      </dgm:t>
    </dgm:pt>
    <dgm:pt modelId="{F386A281-CD97-4961-A375-67FB23CB5CD5}" type="sibTrans" cxnId="{26C82E88-4991-4C53-A357-C885404B428F}">
      <dgm:prSet/>
      <dgm:spPr/>
      <dgm:t>
        <a:bodyPr/>
        <a:lstStyle/>
        <a:p>
          <a:endParaRPr lang="en-GB"/>
        </a:p>
      </dgm:t>
    </dgm:pt>
    <dgm:pt modelId="{38B091D8-4ADA-4BCF-872E-66EF2B7B9F25}">
      <dgm:prSet phldr="0"/>
      <dgm:spPr/>
      <dgm:t>
        <a:bodyPr/>
        <a:lstStyle/>
        <a:p>
          <a:pPr rtl="0"/>
          <a:r>
            <a:rPr lang="en-GB"/>
            <a:t>Incorrect data makes the effectiveness of any evaluation of the reasons for fall out and measure taken to combat this less effective. </a:t>
          </a:r>
          <a:endParaRPr lang="en-US">
            <a:latin typeface="Museo 500"/>
          </a:endParaRPr>
        </a:p>
      </dgm:t>
    </dgm:pt>
    <dgm:pt modelId="{C407B9E4-3F8F-4746-B4F4-ED74A9B7A0DC}" type="parTrans" cxnId="{BD248620-ECC8-4C55-94DF-F338810779B8}">
      <dgm:prSet/>
      <dgm:spPr/>
      <dgm:t>
        <a:bodyPr/>
        <a:lstStyle/>
        <a:p>
          <a:endParaRPr lang="en-GB"/>
        </a:p>
      </dgm:t>
    </dgm:pt>
    <dgm:pt modelId="{F23BE9F4-1CC3-48B4-BC90-7BA8ECB7D7A2}" type="sibTrans" cxnId="{BD248620-ECC8-4C55-94DF-F338810779B8}">
      <dgm:prSet/>
      <dgm:spPr/>
      <dgm:t>
        <a:bodyPr/>
        <a:lstStyle/>
        <a:p>
          <a:endParaRPr lang="en-GB"/>
        </a:p>
      </dgm:t>
    </dgm:pt>
    <dgm:pt modelId="{E824564C-CBF3-4F92-9D6F-2FA238FBB262}">
      <dgm:prSet phldr="0"/>
      <dgm:spPr/>
      <dgm:t>
        <a:bodyPr/>
        <a:lstStyle/>
        <a:p>
          <a:pPr rtl="0"/>
          <a:r>
            <a:rPr lang="en-GB"/>
            <a:t>Improves customer relationship with caseworker, improves customer experience, makes the patterns of fall-out more identifiable and enables service to be build around customer need.</a:t>
          </a:r>
          <a:endParaRPr lang="en-US">
            <a:latin typeface="Museo 500"/>
          </a:endParaRPr>
        </a:p>
      </dgm:t>
    </dgm:pt>
    <dgm:pt modelId="{A5D4BBAE-833E-40FF-AA9A-85DF71688DD5}" type="parTrans" cxnId="{99C80AB9-32D7-437D-BEA0-AB18CFBE4E20}">
      <dgm:prSet/>
      <dgm:spPr/>
      <dgm:t>
        <a:bodyPr/>
        <a:lstStyle/>
        <a:p>
          <a:endParaRPr lang="en-GB"/>
        </a:p>
      </dgm:t>
    </dgm:pt>
    <dgm:pt modelId="{824DC30D-EDBB-4EA4-9F2D-D411EA78CB71}" type="sibTrans" cxnId="{99C80AB9-32D7-437D-BEA0-AB18CFBE4E20}">
      <dgm:prSet/>
      <dgm:spPr/>
      <dgm:t>
        <a:bodyPr/>
        <a:lstStyle/>
        <a:p>
          <a:endParaRPr lang="en-GB"/>
        </a:p>
      </dgm:t>
    </dgm:pt>
    <dgm:pt modelId="{7643AA19-A844-4BA6-9DC0-2C1C12113772}">
      <dgm:prSet/>
      <dgm:spPr/>
      <dgm:t>
        <a:bodyPr/>
        <a:lstStyle/>
        <a:p>
          <a:pPr rtl="0"/>
          <a:r>
            <a:rPr lang="en-US">
              <a:latin typeface="Museo 500"/>
            </a:rPr>
            <a:t>How  might we improve data quality around fallout rates?</a:t>
          </a:r>
          <a:endParaRPr lang="en-GB">
            <a:solidFill>
              <a:srgbClr val="00B0F0"/>
            </a:solidFill>
            <a:latin typeface="Museo 500"/>
          </a:endParaRPr>
        </a:p>
      </dgm:t>
    </dgm:pt>
    <dgm:pt modelId="{E802C978-5A9D-4FC6-A757-1BABE7357FF9}" type="parTrans" cxnId="{453F6461-32CE-4971-9259-FCD5C73A8E9C}">
      <dgm:prSet/>
      <dgm:spPr/>
      <dgm:t>
        <a:bodyPr/>
        <a:lstStyle/>
        <a:p>
          <a:endParaRPr lang="en-GB"/>
        </a:p>
      </dgm:t>
    </dgm:pt>
    <dgm:pt modelId="{574594B5-E71C-483F-BEC1-06C35BD179C1}" type="sibTrans" cxnId="{453F6461-32CE-4971-9259-FCD5C73A8E9C}">
      <dgm:prSet/>
      <dgm:spPr/>
      <dgm:t>
        <a:bodyPr/>
        <a:lstStyle/>
        <a:p>
          <a:endParaRPr lang="en-GB"/>
        </a:p>
      </dgm:t>
    </dgm:pt>
    <dgm:pt modelId="{2564B886-FB6B-49A3-A5C0-7C29B3925317}">
      <dgm:prSet phldrT="[Text]" phldr="0"/>
      <dgm:spPr/>
      <dgm:t>
        <a:bodyPr/>
        <a:lstStyle/>
        <a:p>
          <a:pPr rtl="0"/>
          <a:endParaRPr lang="en-GB">
            <a:solidFill>
              <a:srgbClr val="00B0F0"/>
            </a:solidFill>
          </a:endParaRPr>
        </a:p>
      </dgm:t>
    </dgm:pt>
    <dgm:pt modelId="{446067B0-BC1F-4FE8-95F9-38CF0B57E0CC}" type="parTrans" cxnId="{5E99532B-A39D-4C66-BAEC-0A58587321D3}">
      <dgm:prSet/>
      <dgm:spPr/>
    </dgm:pt>
    <dgm:pt modelId="{41D99D4C-EA5C-4BBB-9388-B428CB3135D1}" type="sibTrans" cxnId="{5E99532B-A39D-4C66-BAEC-0A58587321D3}">
      <dgm:prSet/>
      <dgm:spPr/>
    </dgm:pt>
    <dgm:pt modelId="{EF516F1D-E2DC-4505-A6F0-7A9B2B3CC6F5}" type="pres">
      <dgm:prSet presAssocID="{F4DEAD6C-9ED6-4BC2-BBA5-D417CCD33F42}" presName="Name0" presStyleCnt="0">
        <dgm:presLayoutVars>
          <dgm:dir/>
          <dgm:animLvl val="lvl"/>
          <dgm:resizeHandles/>
        </dgm:presLayoutVars>
      </dgm:prSet>
      <dgm:spPr/>
    </dgm:pt>
    <dgm:pt modelId="{F4C88D51-5635-4CB4-B1BD-95E236BFBD03}" type="pres">
      <dgm:prSet presAssocID="{1E934093-304B-49C0-A2D7-923FA19B93F0}" presName="linNode" presStyleCnt="0"/>
      <dgm:spPr/>
    </dgm:pt>
    <dgm:pt modelId="{2F560C04-883B-4277-990C-759F162EDDC4}" type="pres">
      <dgm:prSet presAssocID="{1E934093-304B-49C0-A2D7-923FA19B93F0}" presName="parentShp" presStyleLbl="node1" presStyleIdx="0" presStyleCnt="5">
        <dgm:presLayoutVars>
          <dgm:bulletEnabled val="1"/>
        </dgm:presLayoutVars>
      </dgm:prSet>
      <dgm:spPr/>
    </dgm:pt>
    <dgm:pt modelId="{B94F90B0-85FD-4EAA-B290-5DD365272D82}" type="pres">
      <dgm:prSet presAssocID="{1E934093-304B-49C0-A2D7-923FA19B93F0}" presName="childShp" presStyleLbl="bgAccFollowNode1" presStyleIdx="0" presStyleCnt="5">
        <dgm:presLayoutVars>
          <dgm:bulletEnabled val="1"/>
        </dgm:presLayoutVars>
      </dgm:prSet>
      <dgm:spPr/>
    </dgm:pt>
    <dgm:pt modelId="{DEA1857A-7FBC-4718-88CE-7B5DF1D47F73}" type="pres">
      <dgm:prSet presAssocID="{E49F92BE-5389-49DF-83B7-42BFDFEF7A9C}" presName="spacing" presStyleCnt="0"/>
      <dgm:spPr/>
    </dgm:pt>
    <dgm:pt modelId="{794D5396-3AF6-47C0-AE8B-2C9917246046}" type="pres">
      <dgm:prSet presAssocID="{7643AA19-A844-4BA6-9DC0-2C1C12113772}" presName="linNode" presStyleCnt="0"/>
      <dgm:spPr/>
    </dgm:pt>
    <dgm:pt modelId="{341869A5-4CB7-46F6-A912-E4406C63D601}" type="pres">
      <dgm:prSet presAssocID="{7643AA19-A844-4BA6-9DC0-2C1C12113772}" presName="parentShp" presStyleLbl="node1" presStyleIdx="1" presStyleCnt="5">
        <dgm:presLayoutVars>
          <dgm:bulletEnabled val="1"/>
        </dgm:presLayoutVars>
      </dgm:prSet>
      <dgm:spPr/>
    </dgm:pt>
    <dgm:pt modelId="{5701CAED-C493-4536-A874-AC52DEF7CF29}" type="pres">
      <dgm:prSet presAssocID="{7643AA19-A844-4BA6-9DC0-2C1C12113772}" presName="childShp" presStyleLbl="bgAccFollowNode1" presStyleIdx="1" presStyleCnt="5">
        <dgm:presLayoutVars>
          <dgm:bulletEnabled val="1"/>
        </dgm:presLayoutVars>
      </dgm:prSet>
      <dgm:spPr/>
    </dgm:pt>
    <dgm:pt modelId="{F3810642-54F3-41AA-89C6-4ED59226D23A}" type="pres">
      <dgm:prSet presAssocID="{574594B5-E71C-483F-BEC1-06C35BD179C1}" presName="spacing" presStyleCnt="0"/>
      <dgm:spPr/>
    </dgm:pt>
    <dgm:pt modelId="{E0C84172-C504-4E21-9192-BA607600B099}" type="pres">
      <dgm:prSet presAssocID="{7621B487-356C-4121-A95C-65DAF618663F}" presName="linNode" presStyleCnt="0"/>
      <dgm:spPr/>
    </dgm:pt>
    <dgm:pt modelId="{2FBA52BA-1439-495E-85E1-3A48DC79C853}" type="pres">
      <dgm:prSet presAssocID="{7621B487-356C-4121-A95C-65DAF618663F}" presName="parentShp" presStyleLbl="node1" presStyleIdx="2" presStyleCnt="5">
        <dgm:presLayoutVars>
          <dgm:bulletEnabled val="1"/>
        </dgm:presLayoutVars>
      </dgm:prSet>
      <dgm:spPr/>
    </dgm:pt>
    <dgm:pt modelId="{D0B590FD-AE20-4C68-9BC2-B1AC1752DEEC}" type="pres">
      <dgm:prSet presAssocID="{7621B487-356C-4121-A95C-65DAF618663F}" presName="childShp" presStyleLbl="bgAccFollowNode1" presStyleIdx="2" presStyleCnt="5">
        <dgm:presLayoutVars>
          <dgm:bulletEnabled val="1"/>
        </dgm:presLayoutVars>
      </dgm:prSet>
      <dgm:spPr/>
    </dgm:pt>
    <dgm:pt modelId="{1EF8F2C6-8DE0-41C8-B3B5-3E507D8A924F}" type="pres">
      <dgm:prSet presAssocID="{B3E5F762-7BA9-4E9E-8B28-3726789A49F0}" presName="spacing" presStyleCnt="0"/>
      <dgm:spPr/>
    </dgm:pt>
    <dgm:pt modelId="{64C6FF10-50FA-49BC-90CE-88756305D593}" type="pres">
      <dgm:prSet presAssocID="{6FCFAB4C-4669-4C5D-89A0-7FC5BE580F66}" presName="linNode" presStyleCnt="0"/>
      <dgm:spPr/>
    </dgm:pt>
    <dgm:pt modelId="{1E2595F5-2FDE-4CEB-8CD5-685017A8E8A6}" type="pres">
      <dgm:prSet presAssocID="{6FCFAB4C-4669-4C5D-89A0-7FC5BE580F66}" presName="parentShp" presStyleLbl="node1" presStyleIdx="3" presStyleCnt="5">
        <dgm:presLayoutVars>
          <dgm:bulletEnabled val="1"/>
        </dgm:presLayoutVars>
      </dgm:prSet>
      <dgm:spPr/>
    </dgm:pt>
    <dgm:pt modelId="{9E5DFA25-FCEB-4707-AE9B-415AC5E824B1}" type="pres">
      <dgm:prSet presAssocID="{6FCFAB4C-4669-4C5D-89A0-7FC5BE580F66}" presName="childShp" presStyleLbl="bgAccFollowNode1" presStyleIdx="3" presStyleCnt="5">
        <dgm:presLayoutVars>
          <dgm:bulletEnabled val="1"/>
        </dgm:presLayoutVars>
      </dgm:prSet>
      <dgm:spPr/>
    </dgm:pt>
    <dgm:pt modelId="{61D6B07A-4A0D-47C3-A84B-7ECE118FC259}" type="pres">
      <dgm:prSet presAssocID="{05BC2642-358D-4FB1-89CC-97E76AEEBCF0}" presName="spacing" presStyleCnt="0"/>
      <dgm:spPr/>
    </dgm:pt>
    <dgm:pt modelId="{500F41AC-264C-4BFA-B843-FC8A2C27E0BD}" type="pres">
      <dgm:prSet presAssocID="{6F840F34-6DA7-4585-B8CD-4B14B66F2836}" presName="linNode" presStyleCnt="0"/>
      <dgm:spPr/>
    </dgm:pt>
    <dgm:pt modelId="{A2C5E634-5BC8-4368-96FB-218AFF02F881}" type="pres">
      <dgm:prSet presAssocID="{6F840F34-6DA7-4585-B8CD-4B14B66F2836}" presName="parentShp" presStyleLbl="node1" presStyleIdx="4" presStyleCnt="5">
        <dgm:presLayoutVars>
          <dgm:bulletEnabled val="1"/>
        </dgm:presLayoutVars>
      </dgm:prSet>
      <dgm:spPr/>
    </dgm:pt>
    <dgm:pt modelId="{C266409D-0175-4483-803A-625259080069}" type="pres">
      <dgm:prSet presAssocID="{6F840F34-6DA7-4585-B8CD-4B14B66F2836}" presName="childShp" presStyleLbl="bgAccFollowNode1" presStyleIdx="4" presStyleCnt="5">
        <dgm:presLayoutVars>
          <dgm:bulletEnabled val="1"/>
        </dgm:presLayoutVars>
      </dgm:prSet>
      <dgm:spPr/>
    </dgm:pt>
  </dgm:ptLst>
  <dgm:cxnLst>
    <dgm:cxn modelId="{906AF918-CD18-4E6E-8CED-64CB9A6055B4}" type="presOf" srcId="{38B091D8-4ADA-4BCF-872E-66EF2B7B9F25}" destId="{5701CAED-C493-4536-A874-AC52DEF7CF29}" srcOrd="0" destOrd="0" presId="urn:microsoft.com/office/officeart/2005/8/layout/vList6"/>
    <dgm:cxn modelId="{F72A981F-2F8C-4A24-9A38-2E2F56C5F26C}" type="presOf" srcId="{6FCFAB4C-4669-4C5D-89A0-7FC5BE580F66}" destId="{1E2595F5-2FDE-4CEB-8CD5-685017A8E8A6}" srcOrd="0" destOrd="0" presId="urn:microsoft.com/office/officeart/2005/8/layout/vList6"/>
    <dgm:cxn modelId="{BD248620-ECC8-4C55-94DF-F338810779B8}" srcId="{7643AA19-A844-4BA6-9DC0-2C1C12113772}" destId="{38B091D8-4ADA-4BCF-872E-66EF2B7B9F25}" srcOrd="0" destOrd="0" parTransId="{C407B9E4-3F8F-4746-B4F4-ED74A9B7A0DC}" sibTransId="{F23BE9F4-1CC3-48B4-BC90-7BA8ECB7D7A2}"/>
    <dgm:cxn modelId="{5E99532B-A39D-4C66-BAEC-0A58587321D3}" srcId="{6F840F34-6DA7-4585-B8CD-4B14B66F2836}" destId="{2564B886-FB6B-49A3-A5C0-7C29B3925317}" srcOrd="1" destOrd="0" parTransId="{446067B0-BC1F-4FE8-95F9-38CF0B57E0CC}" sibTransId="{41D99D4C-EA5C-4BBB-9388-B428CB3135D1}"/>
    <dgm:cxn modelId="{E4596E36-57E2-4757-B54C-39CF66F48BA0}" type="presOf" srcId="{E824564C-CBF3-4F92-9D6F-2FA238FBB262}" destId="{B94F90B0-85FD-4EAA-B290-5DD365272D82}" srcOrd="0" destOrd="0" presId="urn:microsoft.com/office/officeart/2005/8/layout/vList6"/>
    <dgm:cxn modelId="{453F6461-32CE-4971-9259-FCD5C73A8E9C}" srcId="{F4DEAD6C-9ED6-4BC2-BBA5-D417CCD33F42}" destId="{7643AA19-A844-4BA6-9DC0-2C1C12113772}" srcOrd="1" destOrd="0" parTransId="{E802C978-5A9D-4FC6-A757-1BABE7357FF9}" sibTransId="{574594B5-E71C-483F-BEC1-06C35BD179C1}"/>
    <dgm:cxn modelId="{478E436D-3E4A-40C7-A5EB-E5D385A4E46D}" type="presOf" srcId="{F4DEAD6C-9ED6-4BC2-BBA5-D417CCD33F42}" destId="{EF516F1D-E2DC-4505-A6F0-7A9B2B3CC6F5}" srcOrd="0" destOrd="0" presId="urn:microsoft.com/office/officeart/2005/8/layout/vList6"/>
    <dgm:cxn modelId="{99A8624E-F08D-4F43-96B8-2EC71DEE1053}" srcId="{F4DEAD6C-9ED6-4BC2-BBA5-D417CCD33F42}" destId="{6F840F34-6DA7-4585-B8CD-4B14B66F2836}" srcOrd="4" destOrd="0" parTransId="{CABFBFE4-2E71-40E5-B10D-DD4CB8CC177E}" sibTransId="{520BA681-48EF-4A60-BF03-282A4409906C}"/>
    <dgm:cxn modelId="{C974F881-0D8D-4725-800B-827A17BD9AF6}" type="presOf" srcId="{5BCB3CCC-87AE-45A7-8571-A450FAFE7EDE}" destId="{D0B590FD-AE20-4C68-9BC2-B1AC1752DEEC}" srcOrd="0" destOrd="0" presId="urn:microsoft.com/office/officeart/2005/8/layout/vList6"/>
    <dgm:cxn modelId="{0022B685-7586-4C6B-854B-E887675FE278}" srcId="{6F840F34-6DA7-4585-B8CD-4B14B66F2836}" destId="{84587E19-E3D7-4E0E-B206-F191817382AB}" srcOrd="0" destOrd="0" parTransId="{9920A055-04A0-4040-BCDE-FE4E5E912ECC}" sibTransId="{C797F696-21F8-44A6-8EEB-1A19492C027F}"/>
    <dgm:cxn modelId="{26C82E88-4991-4C53-A357-C885404B428F}" srcId="{7621B487-356C-4121-A95C-65DAF618663F}" destId="{5BCB3CCC-87AE-45A7-8571-A450FAFE7EDE}" srcOrd="0" destOrd="0" parTransId="{3BEF0847-5F69-498C-B057-8EAFB056F3C4}" sibTransId="{F386A281-CD97-4961-A375-67FB23CB5CD5}"/>
    <dgm:cxn modelId="{15641496-4CD3-4B1F-B21F-E732727B9A81}" type="presOf" srcId="{7643AA19-A844-4BA6-9DC0-2C1C12113772}" destId="{341869A5-4CB7-46F6-A912-E4406C63D601}" srcOrd="0" destOrd="0" presId="urn:microsoft.com/office/officeart/2005/8/layout/vList6"/>
    <dgm:cxn modelId="{58D7AC97-6FA2-42C4-A554-23F644145C27}" type="presOf" srcId="{2564B886-FB6B-49A3-A5C0-7C29B3925317}" destId="{C266409D-0175-4483-803A-625259080069}" srcOrd="0" destOrd="1" presId="urn:microsoft.com/office/officeart/2005/8/layout/vList6"/>
    <dgm:cxn modelId="{8B32539A-7370-442E-ABD5-9E1F68A636A8}" type="presOf" srcId="{F1C9C12B-A031-4127-B65D-AAFC85D2A8B3}" destId="{9E5DFA25-FCEB-4707-AE9B-415AC5E824B1}" srcOrd="0" destOrd="0" presId="urn:microsoft.com/office/officeart/2005/8/layout/vList6"/>
    <dgm:cxn modelId="{1608589E-5612-4E7E-AB3E-D624AB4534D5}" srcId="{F4DEAD6C-9ED6-4BC2-BBA5-D417CCD33F42}" destId="{6FCFAB4C-4669-4C5D-89A0-7FC5BE580F66}" srcOrd="3" destOrd="0" parTransId="{DFF753C3-2485-425F-A20D-10E0AEB6042D}" sibTransId="{05BC2642-358D-4FB1-89CC-97E76AEEBCF0}"/>
    <dgm:cxn modelId="{99C80AB9-32D7-437D-BEA0-AB18CFBE4E20}" srcId="{1E934093-304B-49C0-A2D7-923FA19B93F0}" destId="{E824564C-CBF3-4F92-9D6F-2FA238FBB262}" srcOrd="0" destOrd="0" parTransId="{A5D4BBAE-833E-40FF-AA9A-85DF71688DD5}" sibTransId="{824DC30D-EDBB-4EA4-9F2D-D411EA78CB71}"/>
    <dgm:cxn modelId="{796969B9-59EA-4ABC-A290-BD16CC468443}" srcId="{6FCFAB4C-4669-4C5D-89A0-7FC5BE580F66}" destId="{F1C9C12B-A031-4127-B65D-AAFC85D2A8B3}" srcOrd="0" destOrd="0" parTransId="{7F3CAFE9-EECD-42BA-BA95-47A28F1FE22C}" sibTransId="{30DE0F80-343F-4093-A431-78FB0337F449}"/>
    <dgm:cxn modelId="{5F9DA4C5-C0B6-441C-BF63-F42C8396C5AD}" type="presOf" srcId="{1E934093-304B-49C0-A2D7-923FA19B93F0}" destId="{2F560C04-883B-4277-990C-759F162EDDC4}" srcOrd="0" destOrd="0" presId="urn:microsoft.com/office/officeart/2005/8/layout/vList6"/>
    <dgm:cxn modelId="{6E15AACF-068D-4597-BE71-9C069FED7D37}" type="presOf" srcId="{7621B487-356C-4121-A95C-65DAF618663F}" destId="{2FBA52BA-1439-495E-85E1-3A48DC79C853}" srcOrd="0" destOrd="0" presId="urn:microsoft.com/office/officeart/2005/8/layout/vList6"/>
    <dgm:cxn modelId="{B88C4DD6-A42B-4179-93C3-F5EC5682DFC9}" type="presOf" srcId="{84587E19-E3D7-4E0E-B206-F191817382AB}" destId="{C266409D-0175-4483-803A-625259080069}" srcOrd="0" destOrd="0" presId="urn:microsoft.com/office/officeart/2005/8/layout/vList6"/>
    <dgm:cxn modelId="{5EF887E5-18DC-4485-AE7C-18B778A03FE5}" srcId="{F4DEAD6C-9ED6-4BC2-BBA5-D417CCD33F42}" destId="{7621B487-356C-4121-A95C-65DAF618663F}" srcOrd="2" destOrd="0" parTransId="{2AAA5BD8-CD38-4CA4-8EDD-8E7D36BC4498}" sibTransId="{B3E5F762-7BA9-4E9E-8B28-3726789A49F0}"/>
    <dgm:cxn modelId="{B650F8F5-5A96-46E9-BB2A-D623EEC22E6B}" type="presOf" srcId="{6F840F34-6DA7-4585-B8CD-4B14B66F2836}" destId="{A2C5E634-5BC8-4368-96FB-218AFF02F881}" srcOrd="0" destOrd="0" presId="urn:microsoft.com/office/officeart/2005/8/layout/vList6"/>
    <dgm:cxn modelId="{EF1585FB-BB8F-4106-A904-30AC4E2EA57C}" srcId="{F4DEAD6C-9ED6-4BC2-BBA5-D417CCD33F42}" destId="{1E934093-304B-49C0-A2D7-923FA19B93F0}" srcOrd="0" destOrd="0" parTransId="{2CB83E49-0C47-49DD-82F7-FE84160AA4B2}" sibTransId="{E49F92BE-5389-49DF-83B7-42BFDFEF7A9C}"/>
    <dgm:cxn modelId="{DAB34A2E-83C5-4BAA-8468-4C8023F7F3FE}" type="presParOf" srcId="{EF516F1D-E2DC-4505-A6F0-7A9B2B3CC6F5}" destId="{F4C88D51-5635-4CB4-B1BD-95E236BFBD03}" srcOrd="0" destOrd="0" presId="urn:microsoft.com/office/officeart/2005/8/layout/vList6"/>
    <dgm:cxn modelId="{3A4112F4-62AE-4921-9B9A-F1802AA44789}" type="presParOf" srcId="{F4C88D51-5635-4CB4-B1BD-95E236BFBD03}" destId="{2F560C04-883B-4277-990C-759F162EDDC4}" srcOrd="0" destOrd="0" presId="urn:microsoft.com/office/officeart/2005/8/layout/vList6"/>
    <dgm:cxn modelId="{77E755ED-F8E6-422F-8B18-0AC7A30678F8}" type="presParOf" srcId="{F4C88D51-5635-4CB4-B1BD-95E236BFBD03}" destId="{B94F90B0-85FD-4EAA-B290-5DD365272D82}" srcOrd="1" destOrd="0" presId="urn:microsoft.com/office/officeart/2005/8/layout/vList6"/>
    <dgm:cxn modelId="{9B4866B8-461A-4D93-9FFA-1E9AA372CCBA}" type="presParOf" srcId="{EF516F1D-E2DC-4505-A6F0-7A9B2B3CC6F5}" destId="{DEA1857A-7FBC-4718-88CE-7B5DF1D47F73}" srcOrd="1" destOrd="0" presId="urn:microsoft.com/office/officeart/2005/8/layout/vList6"/>
    <dgm:cxn modelId="{9B0518D2-F63F-4CA5-B34B-0F62308C2DC0}" type="presParOf" srcId="{EF516F1D-E2DC-4505-A6F0-7A9B2B3CC6F5}" destId="{794D5396-3AF6-47C0-AE8B-2C9917246046}" srcOrd="2" destOrd="0" presId="urn:microsoft.com/office/officeart/2005/8/layout/vList6"/>
    <dgm:cxn modelId="{F6A74985-0272-43F4-AF6D-76A9311A307A}" type="presParOf" srcId="{794D5396-3AF6-47C0-AE8B-2C9917246046}" destId="{341869A5-4CB7-46F6-A912-E4406C63D601}" srcOrd="0" destOrd="0" presId="urn:microsoft.com/office/officeart/2005/8/layout/vList6"/>
    <dgm:cxn modelId="{B6E35D79-0711-4DD1-A29C-E367A6B30CE9}" type="presParOf" srcId="{794D5396-3AF6-47C0-AE8B-2C9917246046}" destId="{5701CAED-C493-4536-A874-AC52DEF7CF29}" srcOrd="1" destOrd="0" presId="urn:microsoft.com/office/officeart/2005/8/layout/vList6"/>
    <dgm:cxn modelId="{7911480C-CA15-47A1-919B-8B601C9170D1}" type="presParOf" srcId="{EF516F1D-E2DC-4505-A6F0-7A9B2B3CC6F5}" destId="{F3810642-54F3-41AA-89C6-4ED59226D23A}" srcOrd="3" destOrd="0" presId="urn:microsoft.com/office/officeart/2005/8/layout/vList6"/>
    <dgm:cxn modelId="{BEA472DB-230B-4FF2-A16A-B4861945CB9D}" type="presParOf" srcId="{EF516F1D-E2DC-4505-A6F0-7A9B2B3CC6F5}" destId="{E0C84172-C504-4E21-9192-BA607600B099}" srcOrd="4" destOrd="0" presId="urn:microsoft.com/office/officeart/2005/8/layout/vList6"/>
    <dgm:cxn modelId="{CE32D1B1-DB14-42DF-861A-62545F6AD05D}" type="presParOf" srcId="{E0C84172-C504-4E21-9192-BA607600B099}" destId="{2FBA52BA-1439-495E-85E1-3A48DC79C853}" srcOrd="0" destOrd="0" presId="urn:microsoft.com/office/officeart/2005/8/layout/vList6"/>
    <dgm:cxn modelId="{2ECE012A-5494-4D01-8BFE-916BADA069C1}" type="presParOf" srcId="{E0C84172-C504-4E21-9192-BA607600B099}" destId="{D0B590FD-AE20-4C68-9BC2-B1AC1752DEEC}" srcOrd="1" destOrd="0" presId="urn:microsoft.com/office/officeart/2005/8/layout/vList6"/>
    <dgm:cxn modelId="{7B195B6F-540F-417C-BA77-09A04111E711}" type="presParOf" srcId="{EF516F1D-E2DC-4505-A6F0-7A9B2B3CC6F5}" destId="{1EF8F2C6-8DE0-41C8-B3B5-3E507D8A924F}" srcOrd="5" destOrd="0" presId="urn:microsoft.com/office/officeart/2005/8/layout/vList6"/>
    <dgm:cxn modelId="{6104565C-40DF-44FC-A500-CB13F04923B6}" type="presParOf" srcId="{EF516F1D-E2DC-4505-A6F0-7A9B2B3CC6F5}" destId="{64C6FF10-50FA-49BC-90CE-88756305D593}" srcOrd="6" destOrd="0" presId="urn:microsoft.com/office/officeart/2005/8/layout/vList6"/>
    <dgm:cxn modelId="{AD8493E1-A6E8-40BB-9AAF-1E3A8AC3F6CF}" type="presParOf" srcId="{64C6FF10-50FA-49BC-90CE-88756305D593}" destId="{1E2595F5-2FDE-4CEB-8CD5-685017A8E8A6}" srcOrd="0" destOrd="0" presId="urn:microsoft.com/office/officeart/2005/8/layout/vList6"/>
    <dgm:cxn modelId="{F5D87F7B-1707-41A5-965A-C28B0C47CF12}" type="presParOf" srcId="{64C6FF10-50FA-49BC-90CE-88756305D593}" destId="{9E5DFA25-FCEB-4707-AE9B-415AC5E824B1}" srcOrd="1" destOrd="0" presId="urn:microsoft.com/office/officeart/2005/8/layout/vList6"/>
    <dgm:cxn modelId="{249C469A-104A-4FD6-8250-170552E8DA3D}" type="presParOf" srcId="{EF516F1D-E2DC-4505-A6F0-7A9B2B3CC6F5}" destId="{61D6B07A-4A0D-47C3-A84B-7ECE118FC259}" srcOrd="7" destOrd="0" presId="urn:microsoft.com/office/officeart/2005/8/layout/vList6"/>
    <dgm:cxn modelId="{F11A409E-CE4A-4A4B-B6CD-734825BECF6A}" type="presParOf" srcId="{EF516F1D-E2DC-4505-A6F0-7A9B2B3CC6F5}" destId="{500F41AC-264C-4BFA-B843-FC8A2C27E0BD}" srcOrd="8" destOrd="0" presId="urn:microsoft.com/office/officeart/2005/8/layout/vList6"/>
    <dgm:cxn modelId="{23D073EF-9C5F-4743-B572-E32B26B01FEB}" type="presParOf" srcId="{500F41AC-264C-4BFA-B843-FC8A2C27E0BD}" destId="{A2C5E634-5BC8-4368-96FB-218AFF02F881}" srcOrd="0" destOrd="0" presId="urn:microsoft.com/office/officeart/2005/8/layout/vList6"/>
    <dgm:cxn modelId="{FA27C765-19A6-4A44-8CEA-E5355F7DE952}" type="presParOf" srcId="{500F41AC-264C-4BFA-B843-FC8A2C27E0BD}" destId="{C266409D-0175-4483-803A-62525908006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AC733A-845D-4223-ABD4-38B1ED7730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0B3A11-8DD2-4C92-B5A6-756CA81522BD}">
      <dgm:prSet phldrT="[Text]" phldr="0"/>
      <dgm:spPr/>
      <dgm:t>
        <a:bodyPr/>
        <a:lstStyle/>
        <a:p>
          <a:pPr rtl="0"/>
          <a:r>
            <a:rPr lang="en-US" b="1"/>
            <a:t>Review officer specialisms - one officer all the way through? </a:t>
          </a:r>
          <a:endParaRPr lang="en-US"/>
        </a:p>
      </dgm:t>
    </dgm:pt>
    <dgm:pt modelId="{D04FB7AE-B314-46F4-A509-F58C7948BFB3}" type="parTrans" cxnId="{5DE571EC-17CE-4FCE-B162-9989AFD16F6A}">
      <dgm:prSet/>
      <dgm:spPr/>
      <dgm:t>
        <a:bodyPr/>
        <a:lstStyle/>
        <a:p>
          <a:endParaRPr lang="en-US"/>
        </a:p>
      </dgm:t>
    </dgm:pt>
    <dgm:pt modelId="{EEF08924-DC4A-4501-8AD1-6DE47E1E15BA}" type="sibTrans" cxnId="{5DE571EC-17CE-4FCE-B162-9989AFD16F6A}">
      <dgm:prSet/>
      <dgm:spPr/>
      <dgm:t>
        <a:bodyPr/>
        <a:lstStyle/>
        <a:p>
          <a:endParaRPr lang="en-US"/>
        </a:p>
      </dgm:t>
    </dgm:pt>
    <dgm:pt modelId="{818D1C22-929D-4DDE-B6A9-B081E919826A}">
      <dgm:prSet phldrT="[Text]" phldr="0"/>
      <dgm:spPr/>
      <dgm:t>
        <a:bodyPr/>
        <a:lstStyle/>
        <a:p>
          <a:pPr rtl="0"/>
          <a:r>
            <a:rPr lang="en-US" b="1"/>
            <a:t>Review officer caseloads </a:t>
          </a:r>
          <a:endParaRPr lang="en-US"/>
        </a:p>
      </dgm:t>
    </dgm:pt>
    <dgm:pt modelId="{32882AD5-4A5A-4B8C-BC6F-AF716DA7721F}" type="parTrans" cxnId="{FC029C23-FB2D-43BE-8C4E-19DACB35934A}">
      <dgm:prSet/>
      <dgm:spPr/>
      <dgm:t>
        <a:bodyPr/>
        <a:lstStyle/>
        <a:p>
          <a:endParaRPr lang="en-US"/>
        </a:p>
      </dgm:t>
    </dgm:pt>
    <dgm:pt modelId="{9F99AC6F-D068-499A-A2AF-491855630716}" type="sibTrans" cxnId="{FC029C23-FB2D-43BE-8C4E-19DACB35934A}">
      <dgm:prSet/>
      <dgm:spPr/>
      <dgm:t>
        <a:bodyPr/>
        <a:lstStyle/>
        <a:p>
          <a:endParaRPr lang="en-US"/>
        </a:p>
      </dgm:t>
    </dgm:pt>
    <dgm:pt modelId="{EF4CEF86-2A65-4D22-B7D6-F473690CAD49}">
      <dgm:prSet phldrT="[Text]" phldr="0"/>
      <dgm:spPr/>
      <dgm:t>
        <a:bodyPr/>
        <a:lstStyle/>
        <a:p>
          <a:r>
            <a:rPr lang="en-US" b="1"/>
            <a:t>Reinvigorate partnership working and meetings - definitely health and care</a:t>
          </a:r>
          <a:endParaRPr lang="en-US"/>
        </a:p>
      </dgm:t>
    </dgm:pt>
    <dgm:pt modelId="{F4FA5496-A546-4A55-81D6-BF07E33CE168}" type="parTrans" cxnId="{FEFA21ED-D031-46A7-B808-25C18DFFC013}">
      <dgm:prSet/>
      <dgm:spPr/>
      <dgm:t>
        <a:bodyPr/>
        <a:lstStyle/>
        <a:p>
          <a:endParaRPr lang="en-US"/>
        </a:p>
      </dgm:t>
    </dgm:pt>
    <dgm:pt modelId="{A5FFFBFC-6AEB-4DCF-9726-2F7E1992A80C}" type="sibTrans" cxnId="{FEFA21ED-D031-46A7-B808-25C18DFFC013}">
      <dgm:prSet/>
      <dgm:spPr/>
      <dgm:t>
        <a:bodyPr/>
        <a:lstStyle/>
        <a:p>
          <a:endParaRPr lang="en-US"/>
        </a:p>
      </dgm:t>
    </dgm:pt>
    <dgm:pt modelId="{F6888CB7-C2BE-4724-8D85-18B785EACDC0}">
      <dgm:prSet phldr="0"/>
      <dgm:spPr/>
      <dgm:t>
        <a:bodyPr/>
        <a:lstStyle/>
        <a:p>
          <a:pPr rtl="0"/>
          <a:r>
            <a:rPr lang="en-US" b="1"/>
            <a:t> Debt worker in house? Reviewing CAB work </a:t>
          </a:r>
        </a:p>
      </dgm:t>
    </dgm:pt>
    <dgm:pt modelId="{77A072C9-17FF-4F7B-AFD3-80D856EB6809}" type="parTrans" cxnId="{091DF66B-8D57-409E-B1B0-A2FF678C52D1}">
      <dgm:prSet/>
      <dgm:spPr/>
      <dgm:t>
        <a:bodyPr/>
        <a:lstStyle/>
        <a:p>
          <a:endParaRPr lang="en-GB"/>
        </a:p>
      </dgm:t>
    </dgm:pt>
    <dgm:pt modelId="{4C54064A-247E-4B72-B7A9-5696160C26A5}" type="sibTrans" cxnId="{091DF66B-8D57-409E-B1B0-A2FF678C52D1}">
      <dgm:prSet/>
      <dgm:spPr/>
      <dgm:t>
        <a:bodyPr/>
        <a:lstStyle/>
        <a:p>
          <a:endParaRPr lang="en-US"/>
        </a:p>
      </dgm:t>
    </dgm:pt>
    <dgm:pt modelId="{C8ABBB36-37BA-471C-A28D-D8C7DD780B2C}" type="pres">
      <dgm:prSet presAssocID="{66AC733A-845D-4223-ABD4-38B1ED773040}" presName="diagram" presStyleCnt="0">
        <dgm:presLayoutVars>
          <dgm:dir/>
          <dgm:resizeHandles val="exact"/>
        </dgm:presLayoutVars>
      </dgm:prSet>
      <dgm:spPr/>
    </dgm:pt>
    <dgm:pt modelId="{AD58E9B9-8701-4F36-A661-61B1CBCA6C9C}" type="pres">
      <dgm:prSet presAssocID="{F6888CB7-C2BE-4724-8D85-18B785EACDC0}" presName="node" presStyleLbl="node1" presStyleIdx="0" presStyleCnt="4">
        <dgm:presLayoutVars>
          <dgm:bulletEnabled val="1"/>
        </dgm:presLayoutVars>
      </dgm:prSet>
      <dgm:spPr/>
    </dgm:pt>
    <dgm:pt modelId="{6D8F2B6D-87CC-4AE8-8E8B-2EC85B70BE2C}" type="pres">
      <dgm:prSet presAssocID="{4C54064A-247E-4B72-B7A9-5696160C26A5}" presName="sibTrans" presStyleCnt="0"/>
      <dgm:spPr/>
    </dgm:pt>
    <dgm:pt modelId="{848570F9-2CEC-408E-BE76-1ABACF26A7BD}" type="pres">
      <dgm:prSet presAssocID="{A20B3A11-8DD2-4C92-B5A6-756CA81522BD}" presName="node" presStyleLbl="node1" presStyleIdx="1" presStyleCnt="4">
        <dgm:presLayoutVars>
          <dgm:bulletEnabled val="1"/>
        </dgm:presLayoutVars>
      </dgm:prSet>
      <dgm:spPr/>
    </dgm:pt>
    <dgm:pt modelId="{E549AC36-B4BE-4C70-8495-F98284D0B472}" type="pres">
      <dgm:prSet presAssocID="{EEF08924-DC4A-4501-8AD1-6DE47E1E15BA}" presName="sibTrans" presStyleCnt="0"/>
      <dgm:spPr/>
    </dgm:pt>
    <dgm:pt modelId="{B4A6D0AD-3D42-4474-8E7C-8F213332AF45}" type="pres">
      <dgm:prSet presAssocID="{818D1C22-929D-4DDE-B6A9-B081E919826A}" presName="node" presStyleLbl="node1" presStyleIdx="2" presStyleCnt="4">
        <dgm:presLayoutVars>
          <dgm:bulletEnabled val="1"/>
        </dgm:presLayoutVars>
      </dgm:prSet>
      <dgm:spPr/>
    </dgm:pt>
    <dgm:pt modelId="{228CBA62-E21F-4913-8CB7-3CE91C7AE1B4}" type="pres">
      <dgm:prSet presAssocID="{9F99AC6F-D068-499A-A2AF-491855630716}" presName="sibTrans" presStyleCnt="0"/>
      <dgm:spPr/>
    </dgm:pt>
    <dgm:pt modelId="{C47DD95C-A3BD-4A43-9219-D342E3965E05}" type="pres">
      <dgm:prSet presAssocID="{EF4CEF86-2A65-4D22-B7D6-F473690CAD49}" presName="node" presStyleLbl="node1" presStyleIdx="3" presStyleCnt="4">
        <dgm:presLayoutVars>
          <dgm:bulletEnabled val="1"/>
        </dgm:presLayoutVars>
      </dgm:prSet>
      <dgm:spPr/>
    </dgm:pt>
  </dgm:ptLst>
  <dgm:cxnLst>
    <dgm:cxn modelId="{FC029C23-FB2D-43BE-8C4E-19DACB35934A}" srcId="{66AC733A-845D-4223-ABD4-38B1ED773040}" destId="{818D1C22-929D-4DDE-B6A9-B081E919826A}" srcOrd="2" destOrd="0" parTransId="{32882AD5-4A5A-4B8C-BC6F-AF716DA7721F}" sibTransId="{9F99AC6F-D068-499A-A2AF-491855630716}"/>
    <dgm:cxn modelId="{C5110330-CD21-4A00-A9B5-2F8F22316A00}" type="presOf" srcId="{66AC733A-845D-4223-ABD4-38B1ED773040}" destId="{C8ABBB36-37BA-471C-A28D-D8C7DD780B2C}" srcOrd="0" destOrd="0" presId="urn:microsoft.com/office/officeart/2005/8/layout/default"/>
    <dgm:cxn modelId="{034A3D43-6B22-49C8-8756-0DB84F4BD867}" type="presOf" srcId="{A20B3A11-8DD2-4C92-B5A6-756CA81522BD}" destId="{848570F9-2CEC-408E-BE76-1ABACF26A7BD}" srcOrd="0" destOrd="0" presId="urn:microsoft.com/office/officeart/2005/8/layout/default"/>
    <dgm:cxn modelId="{091DF66B-8D57-409E-B1B0-A2FF678C52D1}" srcId="{66AC733A-845D-4223-ABD4-38B1ED773040}" destId="{F6888CB7-C2BE-4724-8D85-18B785EACDC0}" srcOrd="0" destOrd="0" parTransId="{77A072C9-17FF-4F7B-AFD3-80D856EB6809}" sibTransId="{4C54064A-247E-4B72-B7A9-5696160C26A5}"/>
    <dgm:cxn modelId="{3A0DCCC8-DEB2-4BC5-8113-5D4E6C0AF394}" type="presOf" srcId="{EF4CEF86-2A65-4D22-B7D6-F473690CAD49}" destId="{C47DD95C-A3BD-4A43-9219-D342E3965E05}" srcOrd="0" destOrd="0" presId="urn:microsoft.com/office/officeart/2005/8/layout/default"/>
    <dgm:cxn modelId="{CAD723C9-ACD3-46F3-9C2A-F72E989895DC}" type="presOf" srcId="{818D1C22-929D-4DDE-B6A9-B081E919826A}" destId="{B4A6D0AD-3D42-4474-8E7C-8F213332AF45}" srcOrd="0" destOrd="0" presId="urn:microsoft.com/office/officeart/2005/8/layout/default"/>
    <dgm:cxn modelId="{A0610ED0-3FED-4B2E-919F-C8C362D0EF2C}" type="presOf" srcId="{F6888CB7-C2BE-4724-8D85-18B785EACDC0}" destId="{AD58E9B9-8701-4F36-A661-61B1CBCA6C9C}" srcOrd="0" destOrd="0" presId="urn:microsoft.com/office/officeart/2005/8/layout/default"/>
    <dgm:cxn modelId="{5DE571EC-17CE-4FCE-B162-9989AFD16F6A}" srcId="{66AC733A-845D-4223-ABD4-38B1ED773040}" destId="{A20B3A11-8DD2-4C92-B5A6-756CA81522BD}" srcOrd="1" destOrd="0" parTransId="{D04FB7AE-B314-46F4-A509-F58C7948BFB3}" sibTransId="{EEF08924-DC4A-4501-8AD1-6DE47E1E15BA}"/>
    <dgm:cxn modelId="{FEFA21ED-D031-46A7-B808-25C18DFFC013}" srcId="{66AC733A-845D-4223-ABD4-38B1ED773040}" destId="{EF4CEF86-2A65-4D22-B7D6-F473690CAD49}" srcOrd="3" destOrd="0" parTransId="{F4FA5496-A546-4A55-81D6-BF07E33CE168}" sibTransId="{A5FFFBFC-6AEB-4DCF-9726-2F7E1992A80C}"/>
    <dgm:cxn modelId="{A74F3E1C-4E9E-4BEE-A518-324D9FE309F9}" type="presParOf" srcId="{C8ABBB36-37BA-471C-A28D-D8C7DD780B2C}" destId="{AD58E9B9-8701-4F36-A661-61B1CBCA6C9C}" srcOrd="0" destOrd="0" presId="urn:microsoft.com/office/officeart/2005/8/layout/default"/>
    <dgm:cxn modelId="{25985CA3-64F7-44CF-8827-E327C7AEDBFE}" type="presParOf" srcId="{C8ABBB36-37BA-471C-A28D-D8C7DD780B2C}" destId="{6D8F2B6D-87CC-4AE8-8E8B-2EC85B70BE2C}" srcOrd="1" destOrd="0" presId="urn:microsoft.com/office/officeart/2005/8/layout/default"/>
    <dgm:cxn modelId="{CF139711-B653-422E-BAB4-C80721430EBE}" type="presParOf" srcId="{C8ABBB36-37BA-471C-A28D-D8C7DD780B2C}" destId="{848570F9-2CEC-408E-BE76-1ABACF26A7BD}" srcOrd="2" destOrd="0" presId="urn:microsoft.com/office/officeart/2005/8/layout/default"/>
    <dgm:cxn modelId="{3EBFB214-C984-4A03-9A1A-D3CD9AD907CB}" type="presParOf" srcId="{C8ABBB36-37BA-471C-A28D-D8C7DD780B2C}" destId="{E549AC36-B4BE-4C70-8495-F98284D0B472}" srcOrd="3" destOrd="0" presId="urn:microsoft.com/office/officeart/2005/8/layout/default"/>
    <dgm:cxn modelId="{EED79256-5C4B-4BC9-9494-A5A70DA97052}" type="presParOf" srcId="{C8ABBB36-37BA-471C-A28D-D8C7DD780B2C}" destId="{B4A6D0AD-3D42-4474-8E7C-8F213332AF45}" srcOrd="4" destOrd="0" presId="urn:microsoft.com/office/officeart/2005/8/layout/default"/>
    <dgm:cxn modelId="{597475B9-9E1B-442B-944B-CFAB9C9A7BBD}" type="presParOf" srcId="{C8ABBB36-37BA-471C-A28D-D8C7DD780B2C}" destId="{228CBA62-E21F-4913-8CB7-3CE91C7AE1B4}" srcOrd="5" destOrd="0" presId="urn:microsoft.com/office/officeart/2005/8/layout/default"/>
    <dgm:cxn modelId="{333B4A75-1732-4894-9A19-1F7CA6E13A14}" type="presParOf" srcId="{C8ABBB36-37BA-471C-A28D-D8C7DD780B2C}" destId="{C47DD95C-A3BD-4A43-9219-D342E3965E0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095348E-E839-4848-8A09-6A8CB858EBDC}"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GB"/>
        </a:p>
      </dgm:t>
    </dgm:pt>
    <dgm:pt modelId="{EF4DCEB1-9801-4E3A-A579-7A29995D3B15}">
      <dgm:prSet phldrT="[Text]" phldr="0"/>
      <dgm:spPr/>
      <dgm:t>
        <a:bodyPr/>
        <a:lstStyle/>
        <a:p>
          <a:pPr rtl="0"/>
          <a:r>
            <a:rPr lang="en-GB">
              <a:latin typeface="Museo 500"/>
            </a:rPr>
            <a:t>Review pathway to increase client engagement</a:t>
          </a:r>
          <a:endParaRPr lang="en-GB"/>
        </a:p>
      </dgm:t>
    </dgm:pt>
    <dgm:pt modelId="{F0E1918D-8578-48FF-8EFB-5062A9EEE85E}" type="parTrans" cxnId="{D650A149-6CF5-4878-A261-FAF300AFE2B7}">
      <dgm:prSet/>
      <dgm:spPr/>
      <dgm:t>
        <a:bodyPr/>
        <a:lstStyle/>
        <a:p>
          <a:endParaRPr lang="en-GB"/>
        </a:p>
      </dgm:t>
    </dgm:pt>
    <dgm:pt modelId="{77007C80-5D0F-4F6B-BCFD-D301205F22FF}" type="sibTrans" cxnId="{D650A149-6CF5-4878-A261-FAF300AFE2B7}">
      <dgm:prSet/>
      <dgm:spPr/>
      <dgm:t>
        <a:bodyPr/>
        <a:lstStyle/>
        <a:p>
          <a:endParaRPr lang="en-GB"/>
        </a:p>
      </dgm:t>
    </dgm:pt>
    <dgm:pt modelId="{B56AA881-EF19-40A5-91EC-D748A00CA79E}">
      <dgm:prSet phldrT="[Text]" phldr="0"/>
      <dgm:spPr/>
      <dgm:t>
        <a:bodyPr/>
        <a:lstStyle/>
        <a:p>
          <a:pPr rtl="0"/>
          <a:r>
            <a:rPr lang="en-GB">
              <a:latin typeface="Museo 500"/>
            </a:rPr>
            <a:t>Consider PIE approaches when reviewing/revising pathways</a:t>
          </a:r>
          <a:endParaRPr lang="en-GB"/>
        </a:p>
      </dgm:t>
    </dgm:pt>
    <dgm:pt modelId="{872D1D88-42E8-4305-AB16-D9ECBF3BF0C9}" type="parTrans" cxnId="{74604E5C-B20F-4817-99C3-85A912EB8C2D}">
      <dgm:prSet/>
      <dgm:spPr/>
      <dgm:t>
        <a:bodyPr/>
        <a:lstStyle/>
        <a:p>
          <a:endParaRPr lang="en-GB"/>
        </a:p>
      </dgm:t>
    </dgm:pt>
    <dgm:pt modelId="{CC60A8C0-A2AE-4B7A-AD24-461CAD84E5DC}" type="sibTrans" cxnId="{74604E5C-B20F-4817-99C3-85A912EB8C2D}">
      <dgm:prSet/>
      <dgm:spPr/>
      <dgm:t>
        <a:bodyPr/>
        <a:lstStyle/>
        <a:p>
          <a:endParaRPr lang="en-GB"/>
        </a:p>
      </dgm:t>
    </dgm:pt>
    <dgm:pt modelId="{DCB48168-F529-49D0-918A-EFB9D80DF2AA}">
      <dgm:prSet phldrT="[Text]" phldr="0"/>
      <dgm:spPr/>
      <dgm:t>
        <a:bodyPr/>
        <a:lstStyle/>
        <a:p>
          <a:pPr rtl="0"/>
          <a:r>
            <a:rPr lang="en-GB">
              <a:latin typeface="Museo 500"/>
            </a:rPr>
            <a:t>Consider "models of support" from other local authoriteis </a:t>
          </a:r>
          <a:endParaRPr lang="en-GB"/>
        </a:p>
      </dgm:t>
    </dgm:pt>
    <dgm:pt modelId="{03D33E05-1CEB-4DEC-9F71-CDBA5FF5EC06}" type="parTrans" cxnId="{D56953E8-F4AC-474E-82BD-3ED02E79C175}">
      <dgm:prSet/>
      <dgm:spPr/>
      <dgm:t>
        <a:bodyPr/>
        <a:lstStyle/>
        <a:p>
          <a:endParaRPr lang="en-GB"/>
        </a:p>
      </dgm:t>
    </dgm:pt>
    <dgm:pt modelId="{47585BA0-14FD-4DD4-B857-DA43C21DDA1C}" type="sibTrans" cxnId="{D56953E8-F4AC-474E-82BD-3ED02E79C175}">
      <dgm:prSet/>
      <dgm:spPr/>
      <dgm:t>
        <a:bodyPr/>
        <a:lstStyle/>
        <a:p>
          <a:endParaRPr lang="en-GB"/>
        </a:p>
      </dgm:t>
    </dgm:pt>
    <dgm:pt modelId="{5A260C87-D963-4CD5-A035-5A1BBA9F1028}" type="pres">
      <dgm:prSet presAssocID="{E095348E-E839-4848-8A09-6A8CB858EBDC}" presName="diagram" presStyleCnt="0">
        <dgm:presLayoutVars>
          <dgm:dir/>
          <dgm:resizeHandles val="exact"/>
        </dgm:presLayoutVars>
      </dgm:prSet>
      <dgm:spPr/>
    </dgm:pt>
    <dgm:pt modelId="{085280C5-AE50-48C7-8CEC-7F3D201A3090}" type="pres">
      <dgm:prSet presAssocID="{EF4DCEB1-9801-4E3A-A579-7A29995D3B15}" presName="node" presStyleLbl="node1" presStyleIdx="0" presStyleCnt="3">
        <dgm:presLayoutVars>
          <dgm:bulletEnabled val="1"/>
        </dgm:presLayoutVars>
      </dgm:prSet>
      <dgm:spPr/>
    </dgm:pt>
    <dgm:pt modelId="{67FD12CF-A1E9-4B87-8EE6-4D117BFE2EFF}" type="pres">
      <dgm:prSet presAssocID="{77007C80-5D0F-4F6B-BCFD-D301205F22FF}" presName="sibTrans" presStyleCnt="0"/>
      <dgm:spPr/>
    </dgm:pt>
    <dgm:pt modelId="{B045CA4B-3A01-4F39-931C-3EDC628035EF}" type="pres">
      <dgm:prSet presAssocID="{B56AA881-EF19-40A5-91EC-D748A00CA79E}" presName="node" presStyleLbl="node1" presStyleIdx="1" presStyleCnt="3">
        <dgm:presLayoutVars>
          <dgm:bulletEnabled val="1"/>
        </dgm:presLayoutVars>
      </dgm:prSet>
      <dgm:spPr/>
    </dgm:pt>
    <dgm:pt modelId="{9B5FAEAC-B390-40B3-BE70-95827A941C06}" type="pres">
      <dgm:prSet presAssocID="{CC60A8C0-A2AE-4B7A-AD24-461CAD84E5DC}" presName="sibTrans" presStyleCnt="0"/>
      <dgm:spPr/>
    </dgm:pt>
    <dgm:pt modelId="{C5DACA3F-06C1-4417-85E0-F3CDBA1107EA}" type="pres">
      <dgm:prSet presAssocID="{DCB48168-F529-49D0-918A-EFB9D80DF2AA}" presName="node" presStyleLbl="node1" presStyleIdx="2" presStyleCnt="3">
        <dgm:presLayoutVars>
          <dgm:bulletEnabled val="1"/>
        </dgm:presLayoutVars>
      </dgm:prSet>
      <dgm:spPr/>
    </dgm:pt>
  </dgm:ptLst>
  <dgm:cxnLst>
    <dgm:cxn modelId="{82F40519-36A2-4F65-AB06-E3758F25B8B2}" type="presOf" srcId="{DCB48168-F529-49D0-918A-EFB9D80DF2AA}" destId="{C5DACA3F-06C1-4417-85E0-F3CDBA1107EA}" srcOrd="0" destOrd="0" presId="urn:microsoft.com/office/officeart/2005/8/layout/default"/>
    <dgm:cxn modelId="{74604E5C-B20F-4817-99C3-85A912EB8C2D}" srcId="{E095348E-E839-4848-8A09-6A8CB858EBDC}" destId="{B56AA881-EF19-40A5-91EC-D748A00CA79E}" srcOrd="1" destOrd="0" parTransId="{872D1D88-42E8-4305-AB16-D9ECBF3BF0C9}" sibTransId="{CC60A8C0-A2AE-4B7A-AD24-461CAD84E5DC}"/>
    <dgm:cxn modelId="{1D057469-E958-4DB4-B4BF-7950F5A02BEC}" type="presOf" srcId="{B56AA881-EF19-40A5-91EC-D748A00CA79E}" destId="{B045CA4B-3A01-4F39-931C-3EDC628035EF}" srcOrd="0" destOrd="0" presId="urn:microsoft.com/office/officeart/2005/8/layout/default"/>
    <dgm:cxn modelId="{D650A149-6CF5-4878-A261-FAF300AFE2B7}" srcId="{E095348E-E839-4848-8A09-6A8CB858EBDC}" destId="{EF4DCEB1-9801-4E3A-A579-7A29995D3B15}" srcOrd="0" destOrd="0" parTransId="{F0E1918D-8578-48FF-8EFB-5062A9EEE85E}" sibTransId="{77007C80-5D0F-4F6B-BCFD-D301205F22FF}"/>
    <dgm:cxn modelId="{6C6B25CA-67CB-41B6-9271-69C98D813D89}" type="presOf" srcId="{E095348E-E839-4848-8A09-6A8CB858EBDC}" destId="{5A260C87-D963-4CD5-A035-5A1BBA9F1028}" srcOrd="0" destOrd="0" presId="urn:microsoft.com/office/officeart/2005/8/layout/default"/>
    <dgm:cxn modelId="{D242A1CB-FE54-4C25-866D-295534CA0919}" type="presOf" srcId="{EF4DCEB1-9801-4E3A-A579-7A29995D3B15}" destId="{085280C5-AE50-48C7-8CEC-7F3D201A3090}" srcOrd="0" destOrd="0" presId="urn:microsoft.com/office/officeart/2005/8/layout/default"/>
    <dgm:cxn modelId="{D56953E8-F4AC-474E-82BD-3ED02E79C175}" srcId="{E095348E-E839-4848-8A09-6A8CB858EBDC}" destId="{DCB48168-F529-49D0-918A-EFB9D80DF2AA}" srcOrd="2" destOrd="0" parTransId="{03D33E05-1CEB-4DEC-9F71-CDBA5FF5EC06}" sibTransId="{47585BA0-14FD-4DD4-B857-DA43C21DDA1C}"/>
    <dgm:cxn modelId="{A82D0EA2-CF8C-4A59-86FA-E0260BD150AF}" type="presParOf" srcId="{5A260C87-D963-4CD5-A035-5A1BBA9F1028}" destId="{085280C5-AE50-48C7-8CEC-7F3D201A3090}" srcOrd="0" destOrd="0" presId="urn:microsoft.com/office/officeart/2005/8/layout/default"/>
    <dgm:cxn modelId="{E2B6D265-93E7-4ED1-8876-FC89C247BCC1}" type="presParOf" srcId="{5A260C87-D963-4CD5-A035-5A1BBA9F1028}" destId="{67FD12CF-A1E9-4B87-8EE6-4D117BFE2EFF}" srcOrd="1" destOrd="0" presId="urn:microsoft.com/office/officeart/2005/8/layout/default"/>
    <dgm:cxn modelId="{5CFBF0E0-3ED2-4961-8400-C009B86BA3FE}" type="presParOf" srcId="{5A260C87-D963-4CD5-A035-5A1BBA9F1028}" destId="{B045CA4B-3A01-4F39-931C-3EDC628035EF}" srcOrd="2" destOrd="0" presId="urn:microsoft.com/office/officeart/2005/8/layout/default"/>
    <dgm:cxn modelId="{A35E8E52-CD81-4EB1-9763-C16175826251}" type="presParOf" srcId="{5A260C87-D963-4CD5-A035-5A1BBA9F1028}" destId="{9B5FAEAC-B390-40B3-BE70-95827A941C06}" srcOrd="3" destOrd="0" presId="urn:microsoft.com/office/officeart/2005/8/layout/default"/>
    <dgm:cxn modelId="{47B2C3A9-AA5F-4862-A35B-FA391AFFA9AB}" type="presParOf" srcId="{5A260C87-D963-4CD5-A035-5A1BBA9F1028}" destId="{C5DACA3F-06C1-4417-85E0-F3CDBA1107EA}"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136E890-6077-4D5E-BA50-52B4276C238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070BBF3C-B71F-4101-B3A8-030C540B3399}">
      <dgm:prSet phldrT="[Text]"/>
      <dgm:spPr/>
      <dgm:t>
        <a:bodyPr/>
        <a:lstStyle/>
        <a:p>
          <a:r>
            <a:rPr lang="en-GB"/>
            <a:t>Carry out full needs assessments with customers in TA and at an early stage</a:t>
          </a:r>
        </a:p>
      </dgm:t>
    </dgm:pt>
    <dgm:pt modelId="{E60FCC1C-E58C-4752-868B-F8C2A89E558A}" type="parTrans" cxnId="{7B0E2438-7953-4C2F-A3BA-62A4B79D53D3}">
      <dgm:prSet/>
      <dgm:spPr/>
      <dgm:t>
        <a:bodyPr/>
        <a:lstStyle/>
        <a:p>
          <a:endParaRPr lang="en-GB"/>
        </a:p>
      </dgm:t>
    </dgm:pt>
    <dgm:pt modelId="{209CA607-2185-49C8-88AF-4541633E3EB3}" type="sibTrans" cxnId="{7B0E2438-7953-4C2F-A3BA-62A4B79D53D3}">
      <dgm:prSet/>
      <dgm:spPr/>
      <dgm:t>
        <a:bodyPr/>
        <a:lstStyle/>
        <a:p>
          <a:endParaRPr lang="en-GB"/>
        </a:p>
      </dgm:t>
    </dgm:pt>
    <dgm:pt modelId="{FE3CCB41-8871-4EB0-AB0F-A793C7C9D250}">
      <dgm:prSet phldrT="[Text]"/>
      <dgm:spPr/>
      <dgm:t>
        <a:bodyPr/>
        <a:lstStyle/>
        <a:p>
          <a:r>
            <a:rPr lang="en-GB"/>
            <a:t>Landlord insurances / guarantor schemes / Rental guarantees</a:t>
          </a:r>
        </a:p>
      </dgm:t>
    </dgm:pt>
    <dgm:pt modelId="{66D454C5-805B-4410-96D5-0E736E421006}" type="parTrans" cxnId="{544940A4-20CE-40D3-BB92-315ABC94B703}">
      <dgm:prSet/>
      <dgm:spPr/>
      <dgm:t>
        <a:bodyPr/>
        <a:lstStyle/>
        <a:p>
          <a:endParaRPr lang="en-GB"/>
        </a:p>
      </dgm:t>
    </dgm:pt>
    <dgm:pt modelId="{1C1E10AE-5655-4FB8-A4BB-7BC80BC745DB}" type="sibTrans" cxnId="{544940A4-20CE-40D3-BB92-315ABC94B703}">
      <dgm:prSet/>
      <dgm:spPr/>
      <dgm:t>
        <a:bodyPr/>
        <a:lstStyle/>
        <a:p>
          <a:endParaRPr lang="en-GB"/>
        </a:p>
      </dgm:t>
    </dgm:pt>
    <dgm:pt modelId="{445C3024-F2A8-420D-B962-7B08CF618BC5}">
      <dgm:prSet/>
      <dgm:spPr/>
      <dgm:t>
        <a:bodyPr/>
        <a:lstStyle/>
        <a:p>
          <a:r>
            <a:rPr lang="en-GB"/>
            <a:t>To scope out all the internal and external landlord offers/ packages of support </a:t>
          </a:r>
        </a:p>
      </dgm:t>
    </dgm:pt>
    <dgm:pt modelId="{D57EE06B-6021-44B2-BEB8-A8CD204B540A}" type="parTrans" cxnId="{8AD8BA75-FB07-4806-975B-90734C19D229}">
      <dgm:prSet/>
      <dgm:spPr/>
      <dgm:t>
        <a:bodyPr/>
        <a:lstStyle/>
        <a:p>
          <a:endParaRPr lang="en-GB"/>
        </a:p>
      </dgm:t>
    </dgm:pt>
    <dgm:pt modelId="{4A47B69A-B489-434D-B9C4-34590F2E001C}" type="sibTrans" cxnId="{8AD8BA75-FB07-4806-975B-90734C19D229}">
      <dgm:prSet/>
      <dgm:spPr/>
      <dgm:t>
        <a:bodyPr/>
        <a:lstStyle/>
        <a:p>
          <a:endParaRPr lang="en-GB"/>
        </a:p>
      </dgm:t>
    </dgm:pt>
    <dgm:pt modelId="{A44A53F2-D29E-4CB8-BD31-854493DB7380}">
      <dgm:prSet phldrT="[Text]"/>
      <dgm:spPr/>
      <dgm:t>
        <a:bodyPr/>
        <a:lstStyle/>
        <a:p>
          <a:r>
            <a:rPr lang="en-GB"/>
            <a:t> Monitor, evaluate and review prevention activities, and any unrecorded activities</a:t>
          </a:r>
        </a:p>
      </dgm:t>
    </dgm:pt>
    <dgm:pt modelId="{63CC7929-4EB7-4DA5-BBB2-6DFF251304A9}" type="parTrans" cxnId="{8DD45B20-05D8-42CF-B4BE-6C3317DAD06C}">
      <dgm:prSet/>
      <dgm:spPr/>
      <dgm:t>
        <a:bodyPr/>
        <a:lstStyle/>
        <a:p>
          <a:endParaRPr lang="en-GB"/>
        </a:p>
      </dgm:t>
    </dgm:pt>
    <dgm:pt modelId="{78A2865C-B145-4DAA-B4F1-9EBDBF4E3692}" type="sibTrans" cxnId="{8DD45B20-05D8-42CF-B4BE-6C3317DAD06C}">
      <dgm:prSet/>
      <dgm:spPr/>
      <dgm:t>
        <a:bodyPr/>
        <a:lstStyle/>
        <a:p>
          <a:endParaRPr lang="en-GB"/>
        </a:p>
      </dgm:t>
    </dgm:pt>
    <dgm:pt modelId="{1AA3FF60-ED6B-4BFD-8D1B-D1ADBD472EFE}" type="pres">
      <dgm:prSet presAssocID="{7136E890-6077-4D5E-BA50-52B4276C2380}" presName="diagram" presStyleCnt="0">
        <dgm:presLayoutVars>
          <dgm:dir/>
          <dgm:resizeHandles val="exact"/>
        </dgm:presLayoutVars>
      </dgm:prSet>
      <dgm:spPr/>
    </dgm:pt>
    <dgm:pt modelId="{83E72AC0-74EA-41FF-BF2A-F2D8A8538E0B}" type="pres">
      <dgm:prSet presAssocID="{070BBF3C-B71F-4101-B3A8-030C540B3399}" presName="node" presStyleLbl="node1" presStyleIdx="0" presStyleCnt="4">
        <dgm:presLayoutVars>
          <dgm:bulletEnabled val="1"/>
        </dgm:presLayoutVars>
      </dgm:prSet>
      <dgm:spPr/>
    </dgm:pt>
    <dgm:pt modelId="{7BC36A0D-DF9C-40A7-97B6-411E01CD8300}" type="pres">
      <dgm:prSet presAssocID="{209CA607-2185-49C8-88AF-4541633E3EB3}" presName="sibTrans" presStyleCnt="0"/>
      <dgm:spPr/>
    </dgm:pt>
    <dgm:pt modelId="{27DCFB6C-314A-4579-A9F3-4E2474638762}" type="pres">
      <dgm:prSet presAssocID="{445C3024-F2A8-420D-B962-7B08CF618BC5}" presName="node" presStyleLbl="node1" presStyleIdx="1" presStyleCnt="4">
        <dgm:presLayoutVars>
          <dgm:bulletEnabled val="1"/>
        </dgm:presLayoutVars>
      </dgm:prSet>
      <dgm:spPr/>
    </dgm:pt>
    <dgm:pt modelId="{77EB5C76-5453-4243-9F3D-A1E92ED80BA4}" type="pres">
      <dgm:prSet presAssocID="{4A47B69A-B489-434D-B9C4-34590F2E001C}" presName="sibTrans" presStyleCnt="0"/>
      <dgm:spPr/>
    </dgm:pt>
    <dgm:pt modelId="{A07D6FAC-B3F4-4DB0-AA4E-B80975F843B2}" type="pres">
      <dgm:prSet presAssocID="{FE3CCB41-8871-4EB0-AB0F-A793C7C9D250}" presName="node" presStyleLbl="node1" presStyleIdx="2" presStyleCnt="4">
        <dgm:presLayoutVars>
          <dgm:bulletEnabled val="1"/>
        </dgm:presLayoutVars>
      </dgm:prSet>
      <dgm:spPr/>
    </dgm:pt>
    <dgm:pt modelId="{226361FE-9FD1-49D0-9D0E-EB3410114732}" type="pres">
      <dgm:prSet presAssocID="{1C1E10AE-5655-4FB8-A4BB-7BC80BC745DB}" presName="sibTrans" presStyleCnt="0"/>
      <dgm:spPr/>
    </dgm:pt>
    <dgm:pt modelId="{ED55DBB6-473B-4FFF-8BF8-A05492A3D372}" type="pres">
      <dgm:prSet presAssocID="{A44A53F2-D29E-4CB8-BD31-854493DB7380}" presName="node" presStyleLbl="node1" presStyleIdx="3" presStyleCnt="4">
        <dgm:presLayoutVars>
          <dgm:bulletEnabled val="1"/>
        </dgm:presLayoutVars>
      </dgm:prSet>
      <dgm:spPr/>
    </dgm:pt>
  </dgm:ptLst>
  <dgm:cxnLst>
    <dgm:cxn modelId="{8DD45B20-05D8-42CF-B4BE-6C3317DAD06C}" srcId="{7136E890-6077-4D5E-BA50-52B4276C2380}" destId="{A44A53F2-D29E-4CB8-BD31-854493DB7380}" srcOrd="3" destOrd="0" parTransId="{63CC7929-4EB7-4DA5-BBB2-6DFF251304A9}" sibTransId="{78A2865C-B145-4DAA-B4F1-9EBDBF4E3692}"/>
    <dgm:cxn modelId="{7B0E2438-7953-4C2F-A3BA-62A4B79D53D3}" srcId="{7136E890-6077-4D5E-BA50-52B4276C2380}" destId="{070BBF3C-B71F-4101-B3A8-030C540B3399}" srcOrd="0" destOrd="0" parTransId="{E60FCC1C-E58C-4752-868B-F8C2A89E558A}" sibTransId="{209CA607-2185-49C8-88AF-4541633E3EB3}"/>
    <dgm:cxn modelId="{68726F41-062C-4E74-BA69-1C3D09C16CF9}" type="presOf" srcId="{A44A53F2-D29E-4CB8-BD31-854493DB7380}" destId="{ED55DBB6-473B-4FFF-8BF8-A05492A3D372}" srcOrd="0" destOrd="0" presId="urn:microsoft.com/office/officeart/2005/8/layout/default"/>
    <dgm:cxn modelId="{AFD73272-E729-462E-BADA-DB36AC281655}" type="presOf" srcId="{445C3024-F2A8-420D-B962-7B08CF618BC5}" destId="{27DCFB6C-314A-4579-A9F3-4E2474638762}" srcOrd="0" destOrd="0" presId="urn:microsoft.com/office/officeart/2005/8/layout/default"/>
    <dgm:cxn modelId="{8AD8BA75-FB07-4806-975B-90734C19D229}" srcId="{7136E890-6077-4D5E-BA50-52B4276C2380}" destId="{445C3024-F2A8-420D-B962-7B08CF618BC5}" srcOrd="1" destOrd="0" parTransId="{D57EE06B-6021-44B2-BEB8-A8CD204B540A}" sibTransId="{4A47B69A-B489-434D-B9C4-34590F2E001C}"/>
    <dgm:cxn modelId="{8629BA8B-5CC6-402D-A0AC-746070669031}" type="presOf" srcId="{070BBF3C-B71F-4101-B3A8-030C540B3399}" destId="{83E72AC0-74EA-41FF-BF2A-F2D8A8538E0B}" srcOrd="0" destOrd="0" presId="urn:microsoft.com/office/officeart/2005/8/layout/default"/>
    <dgm:cxn modelId="{9E79989E-D62C-48D9-9101-96B858D3CF4F}" type="presOf" srcId="{FE3CCB41-8871-4EB0-AB0F-A793C7C9D250}" destId="{A07D6FAC-B3F4-4DB0-AA4E-B80975F843B2}" srcOrd="0" destOrd="0" presId="urn:microsoft.com/office/officeart/2005/8/layout/default"/>
    <dgm:cxn modelId="{544940A4-20CE-40D3-BB92-315ABC94B703}" srcId="{7136E890-6077-4D5E-BA50-52B4276C2380}" destId="{FE3CCB41-8871-4EB0-AB0F-A793C7C9D250}" srcOrd="2" destOrd="0" parTransId="{66D454C5-805B-4410-96D5-0E736E421006}" sibTransId="{1C1E10AE-5655-4FB8-A4BB-7BC80BC745DB}"/>
    <dgm:cxn modelId="{418132E5-B71F-4236-BD61-C24D1343CFB0}" type="presOf" srcId="{7136E890-6077-4D5E-BA50-52B4276C2380}" destId="{1AA3FF60-ED6B-4BFD-8D1B-D1ADBD472EFE}" srcOrd="0" destOrd="0" presId="urn:microsoft.com/office/officeart/2005/8/layout/default"/>
    <dgm:cxn modelId="{753B5FC3-2F1B-41E8-88D5-385D8C792CCA}" type="presParOf" srcId="{1AA3FF60-ED6B-4BFD-8D1B-D1ADBD472EFE}" destId="{83E72AC0-74EA-41FF-BF2A-F2D8A8538E0B}" srcOrd="0" destOrd="0" presId="urn:microsoft.com/office/officeart/2005/8/layout/default"/>
    <dgm:cxn modelId="{88D61EC9-3662-4D4E-85DF-8FA2A5B028B8}" type="presParOf" srcId="{1AA3FF60-ED6B-4BFD-8D1B-D1ADBD472EFE}" destId="{7BC36A0D-DF9C-40A7-97B6-411E01CD8300}" srcOrd="1" destOrd="0" presId="urn:microsoft.com/office/officeart/2005/8/layout/default"/>
    <dgm:cxn modelId="{8429FEC3-CDC9-4702-B3D3-FAC4A3B1CF3A}" type="presParOf" srcId="{1AA3FF60-ED6B-4BFD-8D1B-D1ADBD472EFE}" destId="{27DCFB6C-314A-4579-A9F3-4E2474638762}" srcOrd="2" destOrd="0" presId="urn:microsoft.com/office/officeart/2005/8/layout/default"/>
    <dgm:cxn modelId="{45DAA149-2C18-4E12-A0D2-2BDE4174C0B6}" type="presParOf" srcId="{1AA3FF60-ED6B-4BFD-8D1B-D1ADBD472EFE}" destId="{77EB5C76-5453-4243-9F3D-A1E92ED80BA4}" srcOrd="3" destOrd="0" presId="urn:microsoft.com/office/officeart/2005/8/layout/default"/>
    <dgm:cxn modelId="{B263C59D-F2EB-4AE8-92D7-AB4DF6098D90}" type="presParOf" srcId="{1AA3FF60-ED6B-4BFD-8D1B-D1ADBD472EFE}" destId="{A07D6FAC-B3F4-4DB0-AA4E-B80975F843B2}" srcOrd="4" destOrd="0" presId="urn:microsoft.com/office/officeart/2005/8/layout/default"/>
    <dgm:cxn modelId="{2A4773C5-E4D8-4980-A580-C157B83F5B2D}" type="presParOf" srcId="{1AA3FF60-ED6B-4BFD-8D1B-D1ADBD472EFE}" destId="{226361FE-9FD1-49D0-9D0E-EB3410114732}" srcOrd="5" destOrd="0" presId="urn:microsoft.com/office/officeart/2005/8/layout/default"/>
    <dgm:cxn modelId="{E1D3BD37-096B-4E43-B19F-9C9F5D0F0F4C}" type="presParOf" srcId="{1AA3FF60-ED6B-4BFD-8D1B-D1ADBD472EFE}" destId="{ED55DBB6-473B-4FFF-8BF8-A05492A3D372}"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6953B3A-68AE-4F6D-8EA7-4C9508E1095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A879F05-A67D-4842-871B-FA74945E092B}">
      <dgm:prSet/>
      <dgm:spPr/>
      <dgm:t>
        <a:bodyPr/>
        <a:lstStyle/>
        <a:p>
          <a:pPr>
            <a:lnSpc>
              <a:spcPct val="100000"/>
            </a:lnSpc>
          </a:pPr>
          <a:r>
            <a:rPr lang="en-GB"/>
            <a:t>Evaluation will take place from the end of the project for a period of </a:t>
          </a:r>
          <a:r>
            <a:rPr lang="en-GB">
              <a:latin typeface="Museo 500"/>
            </a:rPr>
            <a:t>12-18</a:t>
          </a:r>
          <a:r>
            <a:rPr lang="en-GB"/>
            <a:t> months</a:t>
          </a:r>
          <a:endParaRPr lang="en-US"/>
        </a:p>
      </dgm:t>
    </dgm:pt>
    <dgm:pt modelId="{52A884BC-7881-4CE5-85F7-D2C9938B77F1}" type="parTrans" cxnId="{F686B6B3-3922-4FD0-AA94-32B25497A690}">
      <dgm:prSet/>
      <dgm:spPr/>
      <dgm:t>
        <a:bodyPr/>
        <a:lstStyle/>
        <a:p>
          <a:endParaRPr lang="en-US"/>
        </a:p>
      </dgm:t>
    </dgm:pt>
    <dgm:pt modelId="{9CE48EFB-7BDE-44CA-936B-7775B88EA639}" type="sibTrans" cxnId="{F686B6B3-3922-4FD0-AA94-32B25497A690}">
      <dgm:prSet/>
      <dgm:spPr/>
      <dgm:t>
        <a:bodyPr/>
        <a:lstStyle/>
        <a:p>
          <a:pPr>
            <a:lnSpc>
              <a:spcPct val="100000"/>
            </a:lnSpc>
          </a:pPr>
          <a:endParaRPr lang="en-US"/>
        </a:p>
      </dgm:t>
    </dgm:pt>
    <dgm:pt modelId="{974D0865-1E53-4142-85A4-0550FFA5C7C2}">
      <dgm:prSet/>
      <dgm:spPr/>
      <dgm:t>
        <a:bodyPr/>
        <a:lstStyle/>
        <a:p>
          <a:pPr>
            <a:lnSpc>
              <a:spcPct val="100000"/>
            </a:lnSpc>
          </a:pPr>
          <a:r>
            <a:rPr lang="en-GB"/>
            <a:t>Regular check-ins will be organised with all three local authorities on a 3 monthly basis to check progress against action plans</a:t>
          </a:r>
          <a:endParaRPr lang="en-US"/>
        </a:p>
      </dgm:t>
    </dgm:pt>
    <dgm:pt modelId="{20D90EE8-98E9-45CB-9DD0-F20C25F9CDDF}" type="parTrans" cxnId="{FF24941D-D6C7-478F-9837-4895768195B7}">
      <dgm:prSet/>
      <dgm:spPr/>
      <dgm:t>
        <a:bodyPr/>
        <a:lstStyle/>
        <a:p>
          <a:endParaRPr lang="en-US"/>
        </a:p>
      </dgm:t>
    </dgm:pt>
    <dgm:pt modelId="{24786781-400A-4362-AD92-EF53E3704C6A}" type="sibTrans" cxnId="{FF24941D-D6C7-478F-9837-4895768195B7}">
      <dgm:prSet/>
      <dgm:spPr/>
      <dgm:t>
        <a:bodyPr/>
        <a:lstStyle/>
        <a:p>
          <a:pPr>
            <a:lnSpc>
              <a:spcPct val="100000"/>
            </a:lnSpc>
          </a:pPr>
          <a:endParaRPr lang="en-US"/>
        </a:p>
      </dgm:t>
    </dgm:pt>
    <dgm:pt modelId="{D6E9B79F-9084-4250-A28C-43D24CB4B2AE}">
      <dgm:prSet/>
      <dgm:spPr/>
      <dgm:t>
        <a:bodyPr/>
        <a:lstStyle/>
        <a:p>
          <a:pPr>
            <a:lnSpc>
              <a:spcPct val="100000"/>
            </a:lnSpc>
          </a:pPr>
          <a:r>
            <a:rPr lang="en-GB"/>
            <a:t>Surveys will also be sent out on a three-monthly basis, to track staff's observations</a:t>
          </a:r>
          <a:r>
            <a:rPr lang="en-GB">
              <a:latin typeface="Museo 500"/>
            </a:rPr>
            <a:t> on</a:t>
          </a:r>
          <a:r>
            <a:rPr lang="en-GB"/>
            <a:t> the changes being made</a:t>
          </a:r>
          <a:endParaRPr lang="en-US"/>
        </a:p>
      </dgm:t>
    </dgm:pt>
    <dgm:pt modelId="{4A915A43-B1EE-4D0C-BCB2-215BE9936FFE}" type="parTrans" cxnId="{04E6D0C5-7B7B-4DFB-BAD0-D57C865B2891}">
      <dgm:prSet/>
      <dgm:spPr/>
      <dgm:t>
        <a:bodyPr/>
        <a:lstStyle/>
        <a:p>
          <a:endParaRPr lang="en-US"/>
        </a:p>
      </dgm:t>
    </dgm:pt>
    <dgm:pt modelId="{276F76C7-18CF-4DBE-BBBF-4258E3A21089}" type="sibTrans" cxnId="{04E6D0C5-7B7B-4DFB-BAD0-D57C865B2891}">
      <dgm:prSet/>
      <dgm:spPr/>
      <dgm:t>
        <a:bodyPr/>
        <a:lstStyle/>
        <a:p>
          <a:pPr>
            <a:lnSpc>
              <a:spcPct val="100000"/>
            </a:lnSpc>
          </a:pPr>
          <a:endParaRPr lang="en-US"/>
        </a:p>
      </dgm:t>
    </dgm:pt>
    <dgm:pt modelId="{5141835E-1152-413C-9757-F3136B808072}">
      <dgm:prSet/>
      <dgm:spPr/>
      <dgm:t>
        <a:bodyPr/>
        <a:lstStyle/>
        <a:p>
          <a:pPr>
            <a:lnSpc>
              <a:spcPct val="100000"/>
            </a:lnSpc>
          </a:pPr>
          <a:r>
            <a:rPr lang="en-GB"/>
            <a:t>A mid-way staff event will be organised to discuss progress and provide some qualitative feedback</a:t>
          </a:r>
          <a:endParaRPr lang="en-US"/>
        </a:p>
      </dgm:t>
    </dgm:pt>
    <dgm:pt modelId="{FBC40B3B-1CA4-4D39-B564-825447996DC7}" type="parTrans" cxnId="{57B96953-3E44-4FD8-876A-8DC626E2D4B7}">
      <dgm:prSet/>
      <dgm:spPr/>
      <dgm:t>
        <a:bodyPr/>
        <a:lstStyle/>
        <a:p>
          <a:endParaRPr lang="en-US"/>
        </a:p>
      </dgm:t>
    </dgm:pt>
    <dgm:pt modelId="{5D75780A-28FD-4D5E-9A6D-A83AE996F5E4}" type="sibTrans" cxnId="{57B96953-3E44-4FD8-876A-8DC626E2D4B7}">
      <dgm:prSet/>
      <dgm:spPr/>
      <dgm:t>
        <a:bodyPr/>
        <a:lstStyle/>
        <a:p>
          <a:endParaRPr lang="en-US"/>
        </a:p>
      </dgm:t>
    </dgm:pt>
    <dgm:pt modelId="{66A2009C-6960-417E-AD7D-B356CB23675F}" type="pres">
      <dgm:prSet presAssocID="{86953B3A-68AE-4F6D-8EA7-4C9508E1095A}" presName="root" presStyleCnt="0">
        <dgm:presLayoutVars>
          <dgm:dir/>
          <dgm:resizeHandles val="exact"/>
        </dgm:presLayoutVars>
      </dgm:prSet>
      <dgm:spPr/>
    </dgm:pt>
    <dgm:pt modelId="{E85BCB29-B2D8-4104-A4F6-DD865B16F875}" type="pres">
      <dgm:prSet presAssocID="{86953B3A-68AE-4F6D-8EA7-4C9508E1095A}" presName="container" presStyleCnt="0">
        <dgm:presLayoutVars>
          <dgm:dir/>
          <dgm:resizeHandles val="exact"/>
        </dgm:presLayoutVars>
      </dgm:prSet>
      <dgm:spPr/>
    </dgm:pt>
    <dgm:pt modelId="{8C6706EA-DFAB-4642-9CF1-76FD0AC6BA9D}" type="pres">
      <dgm:prSet presAssocID="{FA879F05-A67D-4842-871B-FA74945E092B}" presName="compNode" presStyleCnt="0"/>
      <dgm:spPr/>
    </dgm:pt>
    <dgm:pt modelId="{D7342A8D-8940-4587-9F0C-10A5D63F64B7}" type="pres">
      <dgm:prSet presAssocID="{FA879F05-A67D-4842-871B-FA74945E092B}" presName="iconBgRect" presStyleLbl="bgShp" presStyleIdx="0" presStyleCnt="4"/>
      <dgm:spPr/>
    </dgm:pt>
    <dgm:pt modelId="{7411D281-8C47-4343-89D9-08022436DA3C}" type="pres">
      <dgm:prSet presAssocID="{FA879F05-A67D-4842-871B-FA74945E09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EE361D04-2F57-423F-A600-A0C863FD1032}" type="pres">
      <dgm:prSet presAssocID="{FA879F05-A67D-4842-871B-FA74945E092B}" presName="spaceRect" presStyleCnt="0"/>
      <dgm:spPr/>
    </dgm:pt>
    <dgm:pt modelId="{F518A7E9-D3ED-4AEC-82D0-15F231AF80A0}" type="pres">
      <dgm:prSet presAssocID="{FA879F05-A67D-4842-871B-FA74945E092B}" presName="textRect" presStyleLbl="revTx" presStyleIdx="0" presStyleCnt="4">
        <dgm:presLayoutVars>
          <dgm:chMax val="1"/>
          <dgm:chPref val="1"/>
        </dgm:presLayoutVars>
      </dgm:prSet>
      <dgm:spPr/>
    </dgm:pt>
    <dgm:pt modelId="{F0669348-726F-4894-BE63-840BDC4F6B01}" type="pres">
      <dgm:prSet presAssocID="{9CE48EFB-7BDE-44CA-936B-7775B88EA639}" presName="sibTrans" presStyleLbl="sibTrans2D1" presStyleIdx="0" presStyleCnt="0"/>
      <dgm:spPr/>
    </dgm:pt>
    <dgm:pt modelId="{0F325DDA-CDC8-4249-B81E-7E94B971A201}" type="pres">
      <dgm:prSet presAssocID="{974D0865-1E53-4142-85A4-0550FFA5C7C2}" presName="compNode" presStyleCnt="0"/>
      <dgm:spPr/>
    </dgm:pt>
    <dgm:pt modelId="{51FA2ED1-41EF-4EB7-82AF-9722F6196F94}" type="pres">
      <dgm:prSet presAssocID="{974D0865-1E53-4142-85A4-0550FFA5C7C2}" presName="iconBgRect" presStyleLbl="bgShp" presStyleIdx="1" presStyleCnt="4"/>
      <dgm:spPr/>
    </dgm:pt>
    <dgm:pt modelId="{0C70FD0E-D07F-4FA1-AE25-A57B1016ADCA}" type="pres">
      <dgm:prSet presAssocID="{974D0865-1E53-4142-85A4-0550FFA5C7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List"/>
        </a:ext>
      </dgm:extLst>
    </dgm:pt>
    <dgm:pt modelId="{FE1638CD-3FA2-4A5B-B8EC-4295A62AB275}" type="pres">
      <dgm:prSet presAssocID="{974D0865-1E53-4142-85A4-0550FFA5C7C2}" presName="spaceRect" presStyleCnt="0"/>
      <dgm:spPr/>
    </dgm:pt>
    <dgm:pt modelId="{26108498-7633-4C52-AD23-C20FD601AF81}" type="pres">
      <dgm:prSet presAssocID="{974D0865-1E53-4142-85A4-0550FFA5C7C2}" presName="textRect" presStyleLbl="revTx" presStyleIdx="1" presStyleCnt="4">
        <dgm:presLayoutVars>
          <dgm:chMax val="1"/>
          <dgm:chPref val="1"/>
        </dgm:presLayoutVars>
      </dgm:prSet>
      <dgm:spPr/>
    </dgm:pt>
    <dgm:pt modelId="{A5449935-AA1F-4DED-95A5-91AAA567AFC3}" type="pres">
      <dgm:prSet presAssocID="{24786781-400A-4362-AD92-EF53E3704C6A}" presName="sibTrans" presStyleLbl="sibTrans2D1" presStyleIdx="0" presStyleCnt="0"/>
      <dgm:spPr/>
    </dgm:pt>
    <dgm:pt modelId="{01FD25B9-EE51-45C6-B052-F5BDB2BF2A2E}" type="pres">
      <dgm:prSet presAssocID="{D6E9B79F-9084-4250-A28C-43D24CB4B2AE}" presName="compNode" presStyleCnt="0"/>
      <dgm:spPr/>
    </dgm:pt>
    <dgm:pt modelId="{AEF7D627-D1CF-4DA0-A69A-C197E3C18B30}" type="pres">
      <dgm:prSet presAssocID="{D6E9B79F-9084-4250-A28C-43D24CB4B2AE}" presName="iconBgRect" presStyleLbl="bgShp" presStyleIdx="2" presStyleCnt="4"/>
      <dgm:spPr/>
    </dgm:pt>
    <dgm:pt modelId="{D0EE0B7D-9A75-4A3E-97B6-E2317447BDC0}" type="pres">
      <dgm:prSet presAssocID="{D6E9B79F-9084-4250-A28C-43D24CB4B2A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57B1E6DA-E074-48A6-8052-1D9AA30BB35B}" type="pres">
      <dgm:prSet presAssocID="{D6E9B79F-9084-4250-A28C-43D24CB4B2AE}" presName="spaceRect" presStyleCnt="0"/>
      <dgm:spPr/>
    </dgm:pt>
    <dgm:pt modelId="{5A40475D-09D9-4239-A09D-70BFCFF41E4F}" type="pres">
      <dgm:prSet presAssocID="{D6E9B79F-9084-4250-A28C-43D24CB4B2AE}" presName="textRect" presStyleLbl="revTx" presStyleIdx="2" presStyleCnt="4">
        <dgm:presLayoutVars>
          <dgm:chMax val="1"/>
          <dgm:chPref val="1"/>
        </dgm:presLayoutVars>
      </dgm:prSet>
      <dgm:spPr/>
    </dgm:pt>
    <dgm:pt modelId="{57D4FF86-0526-40E0-8216-8A2F71ED391A}" type="pres">
      <dgm:prSet presAssocID="{276F76C7-18CF-4DBE-BBBF-4258E3A21089}" presName="sibTrans" presStyleLbl="sibTrans2D1" presStyleIdx="0" presStyleCnt="0"/>
      <dgm:spPr/>
    </dgm:pt>
    <dgm:pt modelId="{264E319E-3BC1-49E0-AD6E-ED9C90A0D74C}" type="pres">
      <dgm:prSet presAssocID="{5141835E-1152-413C-9757-F3136B808072}" presName="compNode" presStyleCnt="0"/>
      <dgm:spPr/>
    </dgm:pt>
    <dgm:pt modelId="{87FF6B90-1B8E-42B3-8A13-8768108D8D6A}" type="pres">
      <dgm:prSet presAssocID="{5141835E-1152-413C-9757-F3136B808072}" presName="iconBgRect" presStyleLbl="bgShp" presStyleIdx="3" presStyleCnt="4"/>
      <dgm:spPr/>
    </dgm:pt>
    <dgm:pt modelId="{24D53DC3-7D02-460D-9F25-D02AF4CDC7CC}" type="pres">
      <dgm:prSet presAssocID="{5141835E-1152-413C-9757-F3136B8080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187B32BF-545F-4D0E-87A6-1E31B704E40B}" type="pres">
      <dgm:prSet presAssocID="{5141835E-1152-413C-9757-F3136B808072}" presName="spaceRect" presStyleCnt="0"/>
      <dgm:spPr/>
    </dgm:pt>
    <dgm:pt modelId="{06B4AFDE-6579-488E-9BE0-C33F04A40D55}" type="pres">
      <dgm:prSet presAssocID="{5141835E-1152-413C-9757-F3136B808072}" presName="textRect" presStyleLbl="revTx" presStyleIdx="3" presStyleCnt="4">
        <dgm:presLayoutVars>
          <dgm:chMax val="1"/>
          <dgm:chPref val="1"/>
        </dgm:presLayoutVars>
      </dgm:prSet>
      <dgm:spPr/>
    </dgm:pt>
  </dgm:ptLst>
  <dgm:cxnLst>
    <dgm:cxn modelId="{FF24941D-D6C7-478F-9837-4895768195B7}" srcId="{86953B3A-68AE-4F6D-8EA7-4C9508E1095A}" destId="{974D0865-1E53-4142-85A4-0550FFA5C7C2}" srcOrd="1" destOrd="0" parTransId="{20D90EE8-98E9-45CB-9DD0-F20C25F9CDDF}" sibTransId="{24786781-400A-4362-AD92-EF53E3704C6A}"/>
    <dgm:cxn modelId="{08C58A45-262C-41B5-AE24-8FB5C13C0319}" type="presOf" srcId="{5141835E-1152-413C-9757-F3136B808072}" destId="{06B4AFDE-6579-488E-9BE0-C33F04A40D55}" srcOrd="0" destOrd="0" presId="urn:microsoft.com/office/officeart/2018/2/layout/IconCircleList"/>
    <dgm:cxn modelId="{0946BB6E-9400-446F-B239-3AEB944DA1FE}" type="presOf" srcId="{276F76C7-18CF-4DBE-BBBF-4258E3A21089}" destId="{57D4FF86-0526-40E0-8216-8A2F71ED391A}" srcOrd="0" destOrd="0" presId="urn:microsoft.com/office/officeart/2018/2/layout/IconCircleList"/>
    <dgm:cxn modelId="{57B96953-3E44-4FD8-876A-8DC626E2D4B7}" srcId="{86953B3A-68AE-4F6D-8EA7-4C9508E1095A}" destId="{5141835E-1152-413C-9757-F3136B808072}" srcOrd="3" destOrd="0" parTransId="{FBC40B3B-1CA4-4D39-B564-825447996DC7}" sibTransId="{5D75780A-28FD-4D5E-9A6D-A83AE996F5E4}"/>
    <dgm:cxn modelId="{9AF8A759-8FFF-41CA-BB9D-F10357FD40E0}" type="presOf" srcId="{24786781-400A-4362-AD92-EF53E3704C6A}" destId="{A5449935-AA1F-4DED-95A5-91AAA567AFC3}" srcOrd="0" destOrd="0" presId="urn:microsoft.com/office/officeart/2018/2/layout/IconCircleList"/>
    <dgm:cxn modelId="{BE05DF96-4E34-42A1-B327-1747CC9F28C0}" type="presOf" srcId="{86953B3A-68AE-4F6D-8EA7-4C9508E1095A}" destId="{66A2009C-6960-417E-AD7D-B356CB23675F}" srcOrd="0" destOrd="0" presId="urn:microsoft.com/office/officeart/2018/2/layout/IconCircleList"/>
    <dgm:cxn modelId="{F686B6B3-3922-4FD0-AA94-32B25497A690}" srcId="{86953B3A-68AE-4F6D-8EA7-4C9508E1095A}" destId="{FA879F05-A67D-4842-871B-FA74945E092B}" srcOrd="0" destOrd="0" parTransId="{52A884BC-7881-4CE5-85F7-D2C9938B77F1}" sibTransId="{9CE48EFB-7BDE-44CA-936B-7775B88EA639}"/>
    <dgm:cxn modelId="{1843F7B7-4C24-49BE-9874-F0D5A494A5D1}" type="presOf" srcId="{D6E9B79F-9084-4250-A28C-43D24CB4B2AE}" destId="{5A40475D-09D9-4239-A09D-70BFCFF41E4F}" srcOrd="0" destOrd="0" presId="urn:microsoft.com/office/officeart/2018/2/layout/IconCircleList"/>
    <dgm:cxn modelId="{04E6D0C5-7B7B-4DFB-BAD0-D57C865B2891}" srcId="{86953B3A-68AE-4F6D-8EA7-4C9508E1095A}" destId="{D6E9B79F-9084-4250-A28C-43D24CB4B2AE}" srcOrd="2" destOrd="0" parTransId="{4A915A43-B1EE-4D0C-BCB2-215BE9936FFE}" sibTransId="{276F76C7-18CF-4DBE-BBBF-4258E3A21089}"/>
    <dgm:cxn modelId="{4B4AC3F7-61F1-48BA-AC53-62D2E664C283}" type="presOf" srcId="{974D0865-1E53-4142-85A4-0550FFA5C7C2}" destId="{26108498-7633-4C52-AD23-C20FD601AF81}" srcOrd="0" destOrd="0" presId="urn:microsoft.com/office/officeart/2018/2/layout/IconCircleList"/>
    <dgm:cxn modelId="{BE56DAFC-F3A3-451D-B1EB-1284E11B9472}" type="presOf" srcId="{FA879F05-A67D-4842-871B-FA74945E092B}" destId="{F518A7E9-D3ED-4AEC-82D0-15F231AF80A0}" srcOrd="0" destOrd="0" presId="urn:microsoft.com/office/officeart/2018/2/layout/IconCircleList"/>
    <dgm:cxn modelId="{1D9CFEFF-8510-4D28-A44C-B929546FA4B2}" type="presOf" srcId="{9CE48EFB-7BDE-44CA-936B-7775B88EA639}" destId="{F0669348-726F-4894-BE63-840BDC4F6B01}" srcOrd="0" destOrd="0" presId="urn:microsoft.com/office/officeart/2018/2/layout/IconCircleList"/>
    <dgm:cxn modelId="{9DF26AC1-55A9-4886-853D-64B0D3D21E5D}" type="presParOf" srcId="{66A2009C-6960-417E-AD7D-B356CB23675F}" destId="{E85BCB29-B2D8-4104-A4F6-DD865B16F875}" srcOrd="0" destOrd="0" presId="urn:microsoft.com/office/officeart/2018/2/layout/IconCircleList"/>
    <dgm:cxn modelId="{D3ACFF6B-A799-45C8-A698-3BCE4E45D10F}" type="presParOf" srcId="{E85BCB29-B2D8-4104-A4F6-DD865B16F875}" destId="{8C6706EA-DFAB-4642-9CF1-76FD0AC6BA9D}" srcOrd="0" destOrd="0" presId="urn:microsoft.com/office/officeart/2018/2/layout/IconCircleList"/>
    <dgm:cxn modelId="{74FEBD7C-2FB8-4660-9A5B-1ACC4CD50E48}" type="presParOf" srcId="{8C6706EA-DFAB-4642-9CF1-76FD0AC6BA9D}" destId="{D7342A8D-8940-4587-9F0C-10A5D63F64B7}" srcOrd="0" destOrd="0" presId="urn:microsoft.com/office/officeart/2018/2/layout/IconCircleList"/>
    <dgm:cxn modelId="{C0B7E26A-F15F-4613-9D3F-B68BBC16F644}" type="presParOf" srcId="{8C6706EA-DFAB-4642-9CF1-76FD0AC6BA9D}" destId="{7411D281-8C47-4343-89D9-08022436DA3C}" srcOrd="1" destOrd="0" presId="urn:microsoft.com/office/officeart/2018/2/layout/IconCircleList"/>
    <dgm:cxn modelId="{74A0D842-42F4-4041-8EBB-EDDFC2C38949}" type="presParOf" srcId="{8C6706EA-DFAB-4642-9CF1-76FD0AC6BA9D}" destId="{EE361D04-2F57-423F-A600-A0C863FD1032}" srcOrd="2" destOrd="0" presId="urn:microsoft.com/office/officeart/2018/2/layout/IconCircleList"/>
    <dgm:cxn modelId="{00881FE8-1CF4-4729-B794-7B6E605B7A52}" type="presParOf" srcId="{8C6706EA-DFAB-4642-9CF1-76FD0AC6BA9D}" destId="{F518A7E9-D3ED-4AEC-82D0-15F231AF80A0}" srcOrd="3" destOrd="0" presId="urn:microsoft.com/office/officeart/2018/2/layout/IconCircleList"/>
    <dgm:cxn modelId="{C80DAB95-B3B7-451F-9EC1-E7234C2ADBA2}" type="presParOf" srcId="{E85BCB29-B2D8-4104-A4F6-DD865B16F875}" destId="{F0669348-726F-4894-BE63-840BDC4F6B01}" srcOrd="1" destOrd="0" presId="urn:microsoft.com/office/officeart/2018/2/layout/IconCircleList"/>
    <dgm:cxn modelId="{B0BCFDD4-6E02-4C88-9D9C-3E86E3449FEF}" type="presParOf" srcId="{E85BCB29-B2D8-4104-A4F6-DD865B16F875}" destId="{0F325DDA-CDC8-4249-B81E-7E94B971A201}" srcOrd="2" destOrd="0" presId="urn:microsoft.com/office/officeart/2018/2/layout/IconCircleList"/>
    <dgm:cxn modelId="{0C29D8E1-A73E-4323-87B6-97207D2908DE}" type="presParOf" srcId="{0F325DDA-CDC8-4249-B81E-7E94B971A201}" destId="{51FA2ED1-41EF-4EB7-82AF-9722F6196F94}" srcOrd="0" destOrd="0" presId="urn:microsoft.com/office/officeart/2018/2/layout/IconCircleList"/>
    <dgm:cxn modelId="{6D0128AB-D3DE-4230-B85B-C9E16B8F8913}" type="presParOf" srcId="{0F325DDA-CDC8-4249-B81E-7E94B971A201}" destId="{0C70FD0E-D07F-4FA1-AE25-A57B1016ADCA}" srcOrd="1" destOrd="0" presId="urn:microsoft.com/office/officeart/2018/2/layout/IconCircleList"/>
    <dgm:cxn modelId="{F24BA75E-D499-43DA-AB32-37D3F18497D5}" type="presParOf" srcId="{0F325DDA-CDC8-4249-B81E-7E94B971A201}" destId="{FE1638CD-3FA2-4A5B-B8EC-4295A62AB275}" srcOrd="2" destOrd="0" presId="urn:microsoft.com/office/officeart/2018/2/layout/IconCircleList"/>
    <dgm:cxn modelId="{6AA20B3F-072B-4CBF-98E5-4B16FDE58A32}" type="presParOf" srcId="{0F325DDA-CDC8-4249-B81E-7E94B971A201}" destId="{26108498-7633-4C52-AD23-C20FD601AF81}" srcOrd="3" destOrd="0" presId="urn:microsoft.com/office/officeart/2018/2/layout/IconCircleList"/>
    <dgm:cxn modelId="{49D35B98-0BBA-45E9-BF0D-D0E22AD22021}" type="presParOf" srcId="{E85BCB29-B2D8-4104-A4F6-DD865B16F875}" destId="{A5449935-AA1F-4DED-95A5-91AAA567AFC3}" srcOrd="3" destOrd="0" presId="urn:microsoft.com/office/officeart/2018/2/layout/IconCircleList"/>
    <dgm:cxn modelId="{510B686F-F2CA-4546-99CC-735B838DD13E}" type="presParOf" srcId="{E85BCB29-B2D8-4104-A4F6-DD865B16F875}" destId="{01FD25B9-EE51-45C6-B052-F5BDB2BF2A2E}" srcOrd="4" destOrd="0" presId="urn:microsoft.com/office/officeart/2018/2/layout/IconCircleList"/>
    <dgm:cxn modelId="{D74728B0-56CD-41E9-8776-C624262A5864}" type="presParOf" srcId="{01FD25B9-EE51-45C6-B052-F5BDB2BF2A2E}" destId="{AEF7D627-D1CF-4DA0-A69A-C197E3C18B30}" srcOrd="0" destOrd="0" presId="urn:microsoft.com/office/officeart/2018/2/layout/IconCircleList"/>
    <dgm:cxn modelId="{3FB0E9B0-A70C-48AD-9F92-51D93D7437C7}" type="presParOf" srcId="{01FD25B9-EE51-45C6-B052-F5BDB2BF2A2E}" destId="{D0EE0B7D-9A75-4A3E-97B6-E2317447BDC0}" srcOrd="1" destOrd="0" presId="urn:microsoft.com/office/officeart/2018/2/layout/IconCircleList"/>
    <dgm:cxn modelId="{191501B4-D685-402B-9D81-0558A9F1648F}" type="presParOf" srcId="{01FD25B9-EE51-45C6-B052-F5BDB2BF2A2E}" destId="{57B1E6DA-E074-48A6-8052-1D9AA30BB35B}" srcOrd="2" destOrd="0" presId="urn:microsoft.com/office/officeart/2018/2/layout/IconCircleList"/>
    <dgm:cxn modelId="{4B8EA8AE-74BC-4F25-AE6B-C7977C59F5B3}" type="presParOf" srcId="{01FD25B9-EE51-45C6-B052-F5BDB2BF2A2E}" destId="{5A40475D-09D9-4239-A09D-70BFCFF41E4F}" srcOrd="3" destOrd="0" presId="urn:microsoft.com/office/officeart/2018/2/layout/IconCircleList"/>
    <dgm:cxn modelId="{88B03D73-9D92-43E7-BDA4-C14114B2C57E}" type="presParOf" srcId="{E85BCB29-B2D8-4104-A4F6-DD865B16F875}" destId="{57D4FF86-0526-40E0-8216-8A2F71ED391A}" srcOrd="5" destOrd="0" presId="urn:microsoft.com/office/officeart/2018/2/layout/IconCircleList"/>
    <dgm:cxn modelId="{B40A69A1-3DA8-4AD0-A4D0-82660DE8BCC8}" type="presParOf" srcId="{E85BCB29-B2D8-4104-A4F6-DD865B16F875}" destId="{264E319E-3BC1-49E0-AD6E-ED9C90A0D74C}" srcOrd="6" destOrd="0" presId="urn:microsoft.com/office/officeart/2018/2/layout/IconCircleList"/>
    <dgm:cxn modelId="{09CA4FA6-CF22-45D6-8FDC-898D8EA27CBD}" type="presParOf" srcId="{264E319E-3BC1-49E0-AD6E-ED9C90A0D74C}" destId="{87FF6B90-1B8E-42B3-8A13-8768108D8D6A}" srcOrd="0" destOrd="0" presId="urn:microsoft.com/office/officeart/2018/2/layout/IconCircleList"/>
    <dgm:cxn modelId="{93EFD4DB-E3B9-4CBF-918F-4D593E9D223F}" type="presParOf" srcId="{264E319E-3BC1-49E0-AD6E-ED9C90A0D74C}" destId="{24D53DC3-7D02-460D-9F25-D02AF4CDC7CC}" srcOrd="1" destOrd="0" presId="urn:microsoft.com/office/officeart/2018/2/layout/IconCircleList"/>
    <dgm:cxn modelId="{4BF50909-2130-4D26-AB2B-EB31F5B19493}" type="presParOf" srcId="{264E319E-3BC1-49E0-AD6E-ED9C90A0D74C}" destId="{187B32BF-545F-4D0E-87A6-1E31B704E40B}" srcOrd="2" destOrd="0" presId="urn:microsoft.com/office/officeart/2018/2/layout/IconCircleList"/>
    <dgm:cxn modelId="{9D4E7209-D7FD-4401-94EB-80A9759F3881}" type="presParOf" srcId="{264E319E-3BC1-49E0-AD6E-ED9C90A0D74C}" destId="{06B4AFDE-6579-488E-9BE0-C33F04A40D5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6E32A-4ACC-4397-8E9A-FA31BE09EE0A}"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9D5F3505-1650-4B9A-B7A5-D08AABA21E66}">
      <dgm:prSet phldrT="[Text]" phldr="0"/>
      <dgm:spPr/>
      <dgm:t>
        <a:bodyPr/>
        <a:lstStyle/>
        <a:p>
          <a:pPr rtl="0"/>
          <a:r>
            <a:rPr lang="en-GB">
              <a:latin typeface="Museo 500"/>
            </a:rPr>
            <a:t>S66 Success</a:t>
          </a:r>
          <a:endParaRPr lang="en-GB"/>
        </a:p>
      </dgm:t>
    </dgm:pt>
    <dgm:pt modelId="{8643CB58-4154-46A1-B152-A6599AD38963}" type="parTrans" cxnId="{4D73A216-76F4-4422-81A8-B9360EC935C0}">
      <dgm:prSet/>
      <dgm:spPr/>
      <dgm:t>
        <a:bodyPr/>
        <a:lstStyle/>
        <a:p>
          <a:endParaRPr lang="en-GB"/>
        </a:p>
      </dgm:t>
    </dgm:pt>
    <dgm:pt modelId="{C1060013-0019-4F8F-A0CD-4BDD56EAB668}" type="sibTrans" cxnId="{4D73A216-76F4-4422-81A8-B9360EC935C0}">
      <dgm:prSet/>
      <dgm:spPr/>
      <dgm:t>
        <a:bodyPr/>
        <a:lstStyle/>
        <a:p>
          <a:endParaRPr lang="en-GB"/>
        </a:p>
      </dgm:t>
    </dgm:pt>
    <dgm:pt modelId="{0F0B7A42-8F13-496D-9EBF-D37490E57D9B}">
      <dgm:prSet phldrT="[Text]" phldr="0"/>
      <dgm:spPr/>
      <dgm:t>
        <a:bodyPr/>
        <a:lstStyle/>
        <a:p>
          <a:pPr rtl="0"/>
          <a:r>
            <a:rPr lang="en-GB">
              <a:latin typeface="Museo 500"/>
            </a:rPr>
            <a:t>73% (high)</a:t>
          </a:r>
          <a:endParaRPr lang="en-GB"/>
        </a:p>
      </dgm:t>
    </dgm:pt>
    <dgm:pt modelId="{2761B4B6-F973-491A-8ECA-56032CA545C7}" type="parTrans" cxnId="{397891A6-DDF4-4769-96BA-4E024316281C}">
      <dgm:prSet/>
      <dgm:spPr/>
      <dgm:t>
        <a:bodyPr/>
        <a:lstStyle/>
        <a:p>
          <a:endParaRPr lang="en-GB"/>
        </a:p>
      </dgm:t>
    </dgm:pt>
    <dgm:pt modelId="{D1DE4A79-2766-409A-80FE-79F39455C34F}" type="sibTrans" cxnId="{397891A6-DDF4-4769-96BA-4E024316281C}">
      <dgm:prSet/>
      <dgm:spPr/>
      <dgm:t>
        <a:bodyPr/>
        <a:lstStyle/>
        <a:p>
          <a:endParaRPr lang="en-GB"/>
        </a:p>
      </dgm:t>
    </dgm:pt>
    <dgm:pt modelId="{3DC86705-5FB3-4445-8256-1D4F5FB6D110}">
      <dgm:prSet phldrT="[Text]" phldr="0"/>
      <dgm:spPr/>
      <dgm:t>
        <a:bodyPr/>
        <a:lstStyle/>
        <a:p>
          <a:pPr rtl="0"/>
          <a:r>
            <a:rPr lang="en-GB">
              <a:latin typeface="Museo 500"/>
            </a:rPr>
            <a:t>S73 success</a:t>
          </a:r>
          <a:endParaRPr lang="en-GB"/>
        </a:p>
      </dgm:t>
    </dgm:pt>
    <dgm:pt modelId="{D442642F-AE28-490D-93BD-E4C2E610425B}" type="parTrans" cxnId="{D5C0E92F-EEC8-4833-9FAA-3A615BB20676}">
      <dgm:prSet/>
      <dgm:spPr/>
      <dgm:t>
        <a:bodyPr/>
        <a:lstStyle/>
        <a:p>
          <a:endParaRPr lang="en-GB"/>
        </a:p>
      </dgm:t>
    </dgm:pt>
    <dgm:pt modelId="{B6D6779D-9048-4A60-829D-A8EEE80303C1}" type="sibTrans" cxnId="{D5C0E92F-EEC8-4833-9FAA-3A615BB20676}">
      <dgm:prSet/>
      <dgm:spPr/>
      <dgm:t>
        <a:bodyPr/>
        <a:lstStyle/>
        <a:p>
          <a:endParaRPr lang="en-GB"/>
        </a:p>
      </dgm:t>
    </dgm:pt>
    <dgm:pt modelId="{B692F4AD-3344-49F5-8EEF-B67DF0374F5D}">
      <dgm:prSet phldrT="[Text]" phldr="0"/>
      <dgm:spPr/>
      <dgm:t>
        <a:bodyPr/>
        <a:lstStyle/>
        <a:p>
          <a:pPr rtl="0"/>
          <a:r>
            <a:rPr lang="en-GB">
              <a:latin typeface="Museo 500"/>
            </a:rPr>
            <a:t> 22% (low)</a:t>
          </a:r>
          <a:endParaRPr lang="en-GB"/>
        </a:p>
      </dgm:t>
    </dgm:pt>
    <dgm:pt modelId="{A218074A-7CA1-43C1-9AE2-73E677BAEDED}" type="parTrans" cxnId="{E35B670B-A645-4CBE-81B5-58CDC1C5BB7B}">
      <dgm:prSet/>
      <dgm:spPr/>
      <dgm:t>
        <a:bodyPr/>
        <a:lstStyle/>
        <a:p>
          <a:endParaRPr lang="en-GB"/>
        </a:p>
      </dgm:t>
    </dgm:pt>
    <dgm:pt modelId="{67827094-6C7B-4979-A115-9BA6B6D3A19F}" type="sibTrans" cxnId="{E35B670B-A645-4CBE-81B5-58CDC1C5BB7B}">
      <dgm:prSet/>
      <dgm:spPr/>
      <dgm:t>
        <a:bodyPr/>
        <a:lstStyle/>
        <a:p>
          <a:endParaRPr lang="en-GB"/>
        </a:p>
      </dgm:t>
    </dgm:pt>
    <dgm:pt modelId="{FC487932-AD6E-47E5-B099-9DEBBE9E3245}">
      <dgm:prSet phldrT="[Text]" phldr="0"/>
      <dgm:spPr/>
      <dgm:t>
        <a:bodyPr/>
        <a:lstStyle/>
        <a:p>
          <a:pPr rtl="0"/>
          <a:r>
            <a:rPr lang="en-GB">
              <a:latin typeface="Museo 500"/>
            </a:rPr>
            <a:t>S66 fall-out</a:t>
          </a:r>
          <a:endParaRPr lang="en-GB"/>
        </a:p>
      </dgm:t>
    </dgm:pt>
    <dgm:pt modelId="{59C45863-F43D-4FE9-AE8A-B7A3247C9D63}" type="parTrans" cxnId="{D3B76755-AF8F-4997-8E0C-48F03D205776}">
      <dgm:prSet/>
      <dgm:spPr/>
      <dgm:t>
        <a:bodyPr/>
        <a:lstStyle/>
        <a:p>
          <a:endParaRPr lang="en-GB"/>
        </a:p>
      </dgm:t>
    </dgm:pt>
    <dgm:pt modelId="{52B27E10-6E08-4045-BC46-676B6F819A91}" type="sibTrans" cxnId="{D3B76755-AF8F-4997-8E0C-48F03D205776}">
      <dgm:prSet/>
      <dgm:spPr/>
      <dgm:t>
        <a:bodyPr/>
        <a:lstStyle/>
        <a:p>
          <a:endParaRPr lang="en-GB"/>
        </a:p>
      </dgm:t>
    </dgm:pt>
    <dgm:pt modelId="{61CE780A-7429-4E34-8B37-201804D97177}">
      <dgm:prSet phldrT="[Text]" phldr="0"/>
      <dgm:spPr/>
      <dgm:t>
        <a:bodyPr/>
        <a:lstStyle/>
        <a:p>
          <a:pPr rtl="0"/>
          <a:r>
            <a:rPr lang="en-GB">
              <a:latin typeface="Museo 500"/>
            </a:rPr>
            <a:t> 18% (19/20)</a:t>
          </a:r>
          <a:endParaRPr lang="en-GB"/>
        </a:p>
      </dgm:t>
    </dgm:pt>
    <dgm:pt modelId="{DECC292D-FF2C-4067-A97E-718A5907F7AC}" type="parTrans" cxnId="{76167DE3-9FFC-4492-BD94-13B54CB9ED8D}">
      <dgm:prSet/>
      <dgm:spPr/>
      <dgm:t>
        <a:bodyPr/>
        <a:lstStyle/>
        <a:p>
          <a:endParaRPr lang="en-GB"/>
        </a:p>
      </dgm:t>
    </dgm:pt>
    <dgm:pt modelId="{6F2940C4-5506-4448-8845-690C8C69ABC6}" type="sibTrans" cxnId="{76167DE3-9FFC-4492-BD94-13B54CB9ED8D}">
      <dgm:prSet/>
      <dgm:spPr/>
      <dgm:t>
        <a:bodyPr/>
        <a:lstStyle/>
        <a:p>
          <a:endParaRPr lang="en-GB"/>
        </a:p>
      </dgm:t>
    </dgm:pt>
    <dgm:pt modelId="{CAF9D20B-74C6-49BF-8DF7-BA18CED64DAF}">
      <dgm:prSet phldr="0"/>
      <dgm:spPr/>
      <dgm:t>
        <a:bodyPr/>
        <a:lstStyle/>
        <a:p>
          <a:pPr rtl="0"/>
          <a:r>
            <a:rPr lang="en-GB">
              <a:latin typeface="Museo 500"/>
            </a:rPr>
            <a:t>S73 fall-out</a:t>
          </a:r>
        </a:p>
      </dgm:t>
    </dgm:pt>
    <dgm:pt modelId="{DB1ED811-82D3-4E55-ABF8-585104CECFE2}" type="parTrans" cxnId="{BA74C8AA-A018-4847-86BA-DBF3C88E4990}">
      <dgm:prSet/>
      <dgm:spPr/>
    </dgm:pt>
    <dgm:pt modelId="{A49022F7-1683-4C2A-A306-C05E6B0E1012}" type="sibTrans" cxnId="{BA74C8AA-A018-4847-86BA-DBF3C88E4990}">
      <dgm:prSet/>
      <dgm:spPr/>
    </dgm:pt>
    <dgm:pt modelId="{EBB57812-5747-486C-AE0A-DE0E3C278440}">
      <dgm:prSet phldr="0"/>
      <dgm:spPr/>
      <dgm:t>
        <a:bodyPr/>
        <a:lstStyle/>
        <a:p>
          <a:pPr rtl="0"/>
          <a:r>
            <a:rPr lang="en-GB">
              <a:latin typeface="Museo 500"/>
            </a:rPr>
            <a:t>25% (19/20)</a:t>
          </a:r>
        </a:p>
      </dgm:t>
    </dgm:pt>
    <dgm:pt modelId="{E584CDAC-6892-43CB-912F-A50D789D387D}" type="parTrans" cxnId="{0EE69641-1B26-4303-866E-263E33F090BA}">
      <dgm:prSet/>
      <dgm:spPr/>
    </dgm:pt>
    <dgm:pt modelId="{56986CCC-AC37-4ADE-A894-7771EC514F5D}" type="sibTrans" cxnId="{0EE69641-1B26-4303-866E-263E33F090BA}">
      <dgm:prSet/>
      <dgm:spPr/>
    </dgm:pt>
    <dgm:pt modelId="{76F9CC87-8CB2-4EB6-9455-686B48EAF71E}" type="pres">
      <dgm:prSet presAssocID="{C526E32A-4ACC-4397-8E9A-FA31BE09EE0A}" presName="Name0" presStyleCnt="0">
        <dgm:presLayoutVars>
          <dgm:dir/>
          <dgm:animLvl val="lvl"/>
          <dgm:resizeHandles val="exact"/>
        </dgm:presLayoutVars>
      </dgm:prSet>
      <dgm:spPr/>
    </dgm:pt>
    <dgm:pt modelId="{88D56868-1FE1-426B-956A-885A6E18522B}" type="pres">
      <dgm:prSet presAssocID="{9D5F3505-1650-4B9A-B7A5-D08AABA21E66}" presName="vertFlow" presStyleCnt="0"/>
      <dgm:spPr/>
    </dgm:pt>
    <dgm:pt modelId="{3E665F79-51CA-4B8E-80E6-9C2F037009D8}" type="pres">
      <dgm:prSet presAssocID="{9D5F3505-1650-4B9A-B7A5-D08AABA21E66}" presName="header" presStyleLbl="node1" presStyleIdx="0" presStyleCnt="4"/>
      <dgm:spPr/>
    </dgm:pt>
    <dgm:pt modelId="{2942E378-7FEE-4294-8F09-B1BB3D9D6DBE}" type="pres">
      <dgm:prSet presAssocID="{2761B4B6-F973-491A-8ECA-56032CA545C7}" presName="parTrans" presStyleLbl="sibTrans2D1" presStyleIdx="0" presStyleCnt="4"/>
      <dgm:spPr/>
    </dgm:pt>
    <dgm:pt modelId="{0E92C3E2-316B-436F-8CA8-F293E13A286D}" type="pres">
      <dgm:prSet presAssocID="{0F0B7A42-8F13-496D-9EBF-D37490E57D9B}" presName="child" presStyleLbl="alignAccFollowNode1" presStyleIdx="0" presStyleCnt="4">
        <dgm:presLayoutVars>
          <dgm:chMax val="0"/>
          <dgm:bulletEnabled val="1"/>
        </dgm:presLayoutVars>
      </dgm:prSet>
      <dgm:spPr/>
    </dgm:pt>
    <dgm:pt modelId="{818201A1-EA15-4C47-B27D-8EA7093958E6}" type="pres">
      <dgm:prSet presAssocID="{9D5F3505-1650-4B9A-B7A5-D08AABA21E66}" presName="hSp" presStyleCnt="0"/>
      <dgm:spPr/>
    </dgm:pt>
    <dgm:pt modelId="{E671B7E9-C331-4576-858A-70720B9114BD}" type="pres">
      <dgm:prSet presAssocID="{3DC86705-5FB3-4445-8256-1D4F5FB6D110}" presName="vertFlow" presStyleCnt="0"/>
      <dgm:spPr/>
    </dgm:pt>
    <dgm:pt modelId="{70AE5462-2EFC-4E6C-8E58-52A979461AA6}" type="pres">
      <dgm:prSet presAssocID="{3DC86705-5FB3-4445-8256-1D4F5FB6D110}" presName="header" presStyleLbl="node1" presStyleIdx="1" presStyleCnt="4"/>
      <dgm:spPr/>
    </dgm:pt>
    <dgm:pt modelId="{0B91EE84-C873-4F5E-8710-DC92F5A126AE}" type="pres">
      <dgm:prSet presAssocID="{A218074A-7CA1-43C1-9AE2-73E677BAEDED}" presName="parTrans" presStyleLbl="sibTrans2D1" presStyleIdx="1" presStyleCnt="4"/>
      <dgm:spPr/>
    </dgm:pt>
    <dgm:pt modelId="{95A37241-7C08-4A2A-93EA-7D10E276988C}" type="pres">
      <dgm:prSet presAssocID="{B692F4AD-3344-49F5-8EEF-B67DF0374F5D}" presName="child" presStyleLbl="alignAccFollowNode1" presStyleIdx="1" presStyleCnt="4">
        <dgm:presLayoutVars>
          <dgm:chMax val="0"/>
          <dgm:bulletEnabled val="1"/>
        </dgm:presLayoutVars>
      </dgm:prSet>
      <dgm:spPr/>
    </dgm:pt>
    <dgm:pt modelId="{8D7122D9-5042-4B95-9AF5-A3985681A66C}" type="pres">
      <dgm:prSet presAssocID="{3DC86705-5FB3-4445-8256-1D4F5FB6D110}" presName="hSp" presStyleCnt="0"/>
      <dgm:spPr/>
    </dgm:pt>
    <dgm:pt modelId="{26C33E7C-CF47-4ED8-A67F-4DE852B28236}" type="pres">
      <dgm:prSet presAssocID="{FC487932-AD6E-47E5-B099-9DEBBE9E3245}" presName="vertFlow" presStyleCnt="0"/>
      <dgm:spPr/>
    </dgm:pt>
    <dgm:pt modelId="{3BE4FBF4-2E8B-4AD5-982C-935F9D875A6D}" type="pres">
      <dgm:prSet presAssocID="{FC487932-AD6E-47E5-B099-9DEBBE9E3245}" presName="header" presStyleLbl="node1" presStyleIdx="2" presStyleCnt="4"/>
      <dgm:spPr/>
    </dgm:pt>
    <dgm:pt modelId="{4AE5FE42-90D4-4E3A-95AB-9F7810B9B568}" type="pres">
      <dgm:prSet presAssocID="{DECC292D-FF2C-4067-A97E-718A5907F7AC}" presName="parTrans" presStyleLbl="sibTrans2D1" presStyleIdx="2" presStyleCnt="4"/>
      <dgm:spPr/>
    </dgm:pt>
    <dgm:pt modelId="{1C504669-8587-4C58-9D51-7A364464B924}" type="pres">
      <dgm:prSet presAssocID="{61CE780A-7429-4E34-8B37-201804D97177}" presName="child" presStyleLbl="alignAccFollowNode1" presStyleIdx="2" presStyleCnt="4">
        <dgm:presLayoutVars>
          <dgm:chMax val="0"/>
          <dgm:bulletEnabled val="1"/>
        </dgm:presLayoutVars>
      </dgm:prSet>
      <dgm:spPr/>
    </dgm:pt>
    <dgm:pt modelId="{037B3736-ECA7-4EE7-8ECF-4366169F65DE}" type="pres">
      <dgm:prSet presAssocID="{FC487932-AD6E-47E5-B099-9DEBBE9E3245}" presName="hSp" presStyleCnt="0"/>
      <dgm:spPr/>
    </dgm:pt>
    <dgm:pt modelId="{8FE3C16F-9267-46F2-9C9E-221AEABF055B}" type="pres">
      <dgm:prSet presAssocID="{CAF9D20B-74C6-49BF-8DF7-BA18CED64DAF}" presName="vertFlow" presStyleCnt="0"/>
      <dgm:spPr/>
    </dgm:pt>
    <dgm:pt modelId="{1CD88E75-1CB2-43F0-A1CB-CD29C7FF017F}" type="pres">
      <dgm:prSet presAssocID="{CAF9D20B-74C6-49BF-8DF7-BA18CED64DAF}" presName="header" presStyleLbl="node1" presStyleIdx="3" presStyleCnt="4"/>
      <dgm:spPr/>
    </dgm:pt>
    <dgm:pt modelId="{46D94E79-FD30-4FD6-B6CB-95DCAEAA1F6C}" type="pres">
      <dgm:prSet presAssocID="{E584CDAC-6892-43CB-912F-A50D789D387D}" presName="parTrans" presStyleLbl="sibTrans2D1" presStyleIdx="3" presStyleCnt="4"/>
      <dgm:spPr/>
    </dgm:pt>
    <dgm:pt modelId="{D609D2BF-7BC7-4ECB-8CF5-0324180AB5AD}" type="pres">
      <dgm:prSet presAssocID="{EBB57812-5747-486C-AE0A-DE0E3C278440}" presName="child" presStyleLbl="alignAccFollowNode1" presStyleIdx="3" presStyleCnt="4">
        <dgm:presLayoutVars>
          <dgm:chMax val="0"/>
          <dgm:bulletEnabled val="1"/>
        </dgm:presLayoutVars>
      </dgm:prSet>
      <dgm:spPr/>
    </dgm:pt>
  </dgm:ptLst>
  <dgm:cxnLst>
    <dgm:cxn modelId="{E26CAE09-0D13-4D58-B64B-81FC254A7E14}" type="presOf" srcId="{2761B4B6-F973-491A-8ECA-56032CA545C7}" destId="{2942E378-7FEE-4294-8F09-B1BB3D9D6DBE}" srcOrd="0" destOrd="0" presId="urn:microsoft.com/office/officeart/2005/8/layout/lProcess1"/>
    <dgm:cxn modelId="{E35B670B-A645-4CBE-81B5-58CDC1C5BB7B}" srcId="{3DC86705-5FB3-4445-8256-1D4F5FB6D110}" destId="{B692F4AD-3344-49F5-8EEF-B67DF0374F5D}" srcOrd="0" destOrd="0" parTransId="{A218074A-7CA1-43C1-9AE2-73E677BAEDED}" sibTransId="{67827094-6C7B-4979-A115-9BA6B6D3A19F}"/>
    <dgm:cxn modelId="{781D7512-4009-4911-AB94-3907644FB7E0}" type="presOf" srcId="{C526E32A-4ACC-4397-8E9A-FA31BE09EE0A}" destId="{76F9CC87-8CB2-4EB6-9455-686B48EAF71E}" srcOrd="0" destOrd="0" presId="urn:microsoft.com/office/officeart/2005/8/layout/lProcess1"/>
    <dgm:cxn modelId="{4D73A216-76F4-4422-81A8-B9360EC935C0}" srcId="{C526E32A-4ACC-4397-8E9A-FA31BE09EE0A}" destId="{9D5F3505-1650-4B9A-B7A5-D08AABA21E66}" srcOrd="0" destOrd="0" parTransId="{8643CB58-4154-46A1-B152-A6599AD38963}" sibTransId="{C1060013-0019-4F8F-A0CD-4BDD56EAB668}"/>
    <dgm:cxn modelId="{6B15AE27-3B85-4F98-9522-BA0255B0B042}" type="presOf" srcId="{A218074A-7CA1-43C1-9AE2-73E677BAEDED}" destId="{0B91EE84-C873-4F5E-8710-DC92F5A126AE}" srcOrd="0" destOrd="0" presId="urn:microsoft.com/office/officeart/2005/8/layout/lProcess1"/>
    <dgm:cxn modelId="{F0CF0E2C-EBE1-457B-86B6-68CB3C828DB5}" type="presOf" srcId="{FC487932-AD6E-47E5-B099-9DEBBE9E3245}" destId="{3BE4FBF4-2E8B-4AD5-982C-935F9D875A6D}" srcOrd="0" destOrd="0" presId="urn:microsoft.com/office/officeart/2005/8/layout/lProcess1"/>
    <dgm:cxn modelId="{1FED112C-3553-4C06-AF5A-FB81E61985F5}" type="presOf" srcId="{DECC292D-FF2C-4067-A97E-718A5907F7AC}" destId="{4AE5FE42-90D4-4E3A-95AB-9F7810B9B568}" srcOrd="0" destOrd="0" presId="urn:microsoft.com/office/officeart/2005/8/layout/lProcess1"/>
    <dgm:cxn modelId="{D5C0E92F-EEC8-4833-9FAA-3A615BB20676}" srcId="{C526E32A-4ACC-4397-8E9A-FA31BE09EE0A}" destId="{3DC86705-5FB3-4445-8256-1D4F5FB6D110}" srcOrd="1" destOrd="0" parTransId="{D442642F-AE28-490D-93BD-E4C2E610425B}" sibTransId="{B6D6779D-9048-4A60-829D-A8EEE80303C1}"/>
    <dgm:cxn modelId="{1B88C730-3DFF-4D18-A217-B658C86E253B}" type="presOf" srcId="{EBB57812-5747-486C-AE0A-DE0E3C278440}" destId="{D609D2BF-7BC7-4ECB-8CF5-0324180AB5AD}" srcOrd="0" destOrd="0" presId="urn:microsoft.com/office/officeart/2005/8/layout/lProcess1"/>
    <dgm:cxn modelId="{33F6CF3D-3C3B-4898-8B0E-EF62A8A02DD6}" type="presOf" srcId="{B692F4AD-3344-49F5-8EEF-B67DF0374F5D}" destId="{95A37241-7C08-4A2A-93EA-7D10E276988C}" srcOrd="0" destOrd="0" presId="urn:microsoft.com/office/officeart/2005/8/layout/lProcess1"/>
    <dgm:cxn modelId="{0EE69641-1B26-4303-866E-263E33F090BA}" srcId="{CAF9D20B-74C6-49BF-8DF7-BA18CED64DAF}" destId="{EBB57812-5747-486C-AE0A-DE0E3C278440}" srcOrd="0" destOrd="0" parTransId="{E584CDAC-6892-43CB-912F-A50D789D387D}" sibTransId="{56986CCC-AC37-4ADE-A894-7771EC514F5D}"/>
    <dgm:cxn modelId="{D3B76755-AF8F-4997-8E0C-48F03D205776}" srcId="{C526E32A-4ACC-4397-8E9A-FA31BE09EE0A}" destId="{FC487932-AD6E-47E5-B099-9DEBBE9E3245}" srcOrd="2" destOrd="0" parTransId="{59C45863-F43D-4FE9-AE8A-B7A3247C9D63}" sibTransId="{52B27E10-6E08-4045-BC46-676B6F819A91}"/>
    <dgm:cxn modelId="{4BF76A57-BA2D-4F9B-ACBE-5992A1F0DB06}" type="presOf" srcId="{E584CDAC-6892-43CB-912F-A50D789D387D}" destId="{46D94E79-FD30-4FD6-B6CB-95DCAEAA1F6C}" srcOrd="0" destOrd="0" presId="urn:microsoft.com/office/officeart/2005/8/layout/lProcess1"/>
    <dgm:cxn modelId="{6BE93578-9E6B-40B9-A558-41E238107A24}" type="presOf" srcId="{3DC86705-5FB3-4445-8256-1D4F5FB6D110}" destId="{70AE5462-2EFC-4E6C-8E58-52A979461AA6}" srcOrd="0" destOrd="0" presId="urn:microsoft.com/office/officeart/2005/8/layout/lProcess1"/>
    <dgm:cxn modelId="{B7619A83-129A-483D-B65C-6A151FE6433D}" type="presOf" srcId="{CAF9D20B-74C6-49BF-8DF7-BA18CED64DAF}" destId="{1CD88E75-1CB2-43F0-A1CB-CD29C7FF017F}" srcOrd="0" destOrd="0" presId="urn:microsoft.com/office/officeart/2005/8/layout/lProcess1"/>
    <dgm:cxn modelId="{92CF4F95-3BF6-48FC-B2DA-A5E52E584D09}" type="presOf" srcId="{9D5F3505-1650-4B9A-B7A5-D08AABA21E66}" destId="{3E665F79-51CA-4B8E-80E6-9C2F037009D8}" srcOrd="0" destOrd="0" presId="urn:microsoft.com/office/officeart/2005/8/layout/lProcess1"/>
    <dgm:cxn modelId="{FC2B6FA4-95A5-4EC4-8690-13F90BB0D5EA}" type="presOf" srcId="{61CE780A-7429-4E34-8B37-201804D97177}" destId="{1C504669-8587-4C58-9D51-7A364464B924}" srcOrd="0" destOrd="0" presId="urn:microsoft.com/office/officeart/2005/8/layout/lProcess1"/>
    <dgm:cxn modelId="{397891A6-DDF4-4769-96BA-4E024316281C}" srcId="{9D5F3505-1650-4B9A-B7A5-D08AABA21E66}" destId="{0F0B7A42-8F13-496D-9EBF-D37490E57D9B}" srcOrd="0" destOrd="0" parTransId="{2761B4B6-F973-491A-8ECA-56032CA545C7}" sibTransId="{D1DE4A79-2766-409A-80FE-79F39455C34F}"/>
    <dgm:cxn modelId="{BA74C8AA-A018-4847-86BA-DBF3C88E4990}" srcId="{C526E32A-4ACC-4397-8E9A-FA31BE09EE0A}" destId="{CAF9D20B-74C6-49BF-8DF7-BA18CED64DAF}" srcOrd="3" destOrd="0" parTransId="{DB1ED811-82D3-4E55-ABF8-585104CECFE2}" sibTransId="{A49022F7-1683-4C2A-A306-C05E6B0E1012}"/>
    <dgm:cxn modelId="{6A7A59CE-E26F-445C-93B2-F3DF9B9042DE}" type="presOf" srcId="{0F0B7A42-8F13-496D-9EBF-D37490E57D9B}" destId="{0E92C3E2-316B-436F-8CA8-F293E13A286D}" srcOrd="0" destOrd="0" presId="urn:microsoft.com/office/officeart/2005/8/layout/lProcess1"/>
    <dgm:cxn modelId="{76167DE3-9FFC-4492-BD94-13B54CB9ED8D}" srcId="{FC487932-AD6E-47E5-B099-9DEBBE9E3245}" destId="{61CE780A-7429-4E34-8B37-201804D97177}" srcOrd="0" destOrd="0" parTransId="{DECC292D-FF2C-4067-A97E-718A5907F7AC}" sibTransId="{6F2940C4-5506-4448-8845-690C8C69ABC6}"/>
    <dgm:cxn modelId="{56B358E4-EA77-45E0-9822-007334B98F8B}" type="presParOf" srcId="{76F9CC87-8CB2-4EB6-9455-686B48EAF71E}" destId="{88D56868-1FE1-426B-956A-885A6E18522B}" srcOrd="0" destOrd="0" presId="urn:microsoft.com/office/officeart/2005/8/layout/lProcess1"/>
    <dgm:cxn modelId="{45DA860A-C435-4734-A5FC-4222129A2217}" type="presParOf" srcId="{88D56868-1FE1-426B-956A-885A6E18522B}" destId="{3E665F79-51CA-4B8E-80E6-9C2F037009D8}" srcOrd="0" destOrd="0" presId="urn:microsoft.com/office/officeart/2005/8/layout/lProcess1"/>
    <dgm:cxn modelId="{C45D3376-A733-4C3B-8F4F-F242DBCB99B3}" type="presParOf" srcId="{88D56868-1FE1-426B-956A-885A6E18522B}" destId="{2942E378-7FEE-4294-8F09-B1BB3D9D6DBE}" srcOrd="1" destOrd="0" presId="urn:microsoft.com/office/officeart/2005/8/layout/lProcess1"/>
    <dgm:cxn modelId="{6D240479-209F-49ED-87EB-3E1A5D2267FF}" type="presParOf" srcId="{88D56868-1FE1-426B-956A-885A6E18522B}" destId="{0E92C3E2-316B-436F-8CA8-F293E13A286D}" srcOrd="2" destOrd="0" presId="urn:microsoft.com/office/officeart/2005/8/layout/lProcess1"/>
    <dgm:cxn modelId="{5ECADC52-A579-40D2-8CA2-641F56F6B247}" type="presParOf" srcId="{76F9CC87-8CB2-4EB6-9455-686B48EAF71E}" destId="{818201A1-EA15-4C47-B27D-8EA7093958E6}" srcOrd="1" destOrd="0" presId="urn:microsoft.com/office/officeart/2005/8/layout/lProcess1"/>
    <dgm:cxn modelId="{208B0DBB-61CA-4F59-81DE-C64BC2FCA358}" type="presParOf" srcId="{76F9CC87-8CB2-4EB6-9455-686B48EAF71E}" destId="{E671B7E9-C331-4576-858A-70720B9114BD}" srcOrd="2" destOrd="0" presId="urn:microsoft.com/office/officeart/2005/8/layout/lProcess1"/>
    <dgm:cxn modelId="{E87C1044-56A2-46E4-A987-8F122BE76B08}" type="presParOf" srcId="{E671B7E9-C331-4576-858A-70720B9114BD}" destId="{70AE5462-2EFC-4E6C-8E58-52A979461AA6}" srcOrd="0" destOrd="0" presId="urn:microsoft.com/office/officeart/2005/8/layout/lProcess1"/>
    <dgm:cxn modelId="{460726A2-5E5C-4D03-AEF7-4575764B3DD8}" type="presParOf" srcId="{E671B7E9-C331-4576-858A-70720B9114BD}" destId="{0B91EE84-C873-4F5E-8710-DC92F5A126AE}" srcOrd="1" destOrd="0" presId="urn:microsoft.com/office/officeart/2005/8/layout/lProcess1"/>
    <dgm:cxn modelId="{C8B92E0B-D4A1-4EF6-BAF6-3F59FADB15D4}" type="presParOf" srcId="{E671B7E9-C331-4576-858A-70720B9114BD}" destId="{95A37241-7C08-4A2A-93EA-7D10E276988C}" srcOrd="2" destOrd="0" presId="urn:microsoft.com/office/officeart/2005/8/layout/lProcess1"/>
    <dgm:cxn modelId="{0EB8449A-FA49-4AE6-BB7D-E70E759EF54C}" type="presParOf" srcId="{76F9CC87-8CB2-4EB6-9455-686B48EAF71E}" destId="{8D7122D9-5042-4B95-9AF5-A3985681A66C}" srcOrd="3" destOrd="0" presId="urn:microsoft.com/office/officeart/2005/8/layout/lProcess1"/>
    <dgm:cxn modelId="{58FB61AC-23BB-4300-B658-02E78CAB94A4}" type="presParOf" srcId="{76F9CC87-8CB2-4EB6-9455-686B48EAF71E}" destId="{26C33E7C-CF47-4ED8-A67F-4DE852B28236}" srcOrd="4" destOrd="0" presId="urn:microsoft.com/office/officeart/2005/8/layout/lProcess1"/>
    <dgm:cxn modelId="{C813BF3D-A1CA-4F20-AA29-B0916BCF29C3}" type="presParOf" srcId="{26C33E7C-CF47-4ED8-A67F-4DE852B28236}" destId="{3BE4FBF4-2E8B-4AD5-982C-935F9D875A6D}" srcOrd="0" destOrd="0" presId="urn:microsoft.com/office/officeart/2005/8/layout/lProcess1"/>
    <dgm:cxn modelId="{596ADF06-FCC5-4C8E-A276-C8ABE400E14B}" type="presParOf" srcId="{26C33E7C-CF47-4ED8-A67F-4DE852B28236}" destId="{4AE5FE42-90D4-4E3A-95AB-9F7810B9B568}" srcOrd="1" destOrd="0" presId="urn:microsoft.com/office/officeart/2005/8/layout/lProcess1"/>
    <dgm:cxn modelId="{5085E5E0-A7F1-49B6-A175-EB6596F4A1E5}" type="presParOf" srcId="{26C33E7C-CF47-4ED8-A67F-4DE852B28236}" destId="{1C504669-8587-4C58-9D51-7A364464B924}" srcOrd="2" destOrd="0" presId="urn:microsoft.com/office/officeart/2005/8/layout/lProcess1"/>
    <dgm:cxn modelId="{6B1AD2EC-4DF9-4731-B4EB-7A7DC330DAC5}" type="presParOf" srcId="{76F9CC87-8CB2-4EB6-9455-686B48EAF71E}" destId="{037B3736-ECA7-4EE7-8ECF-4366169F65DE}" srcOrd="5" destOrd="0" presId="urn:microsoft.com/office/officeart/2005/8/layout/lProcess1"/>
    <dgm:cxn modelId="{3599A72E-E181-48E2-93A6-6A1174179EF8}" type="presParOf" srcId="{76F9CC87-8CB2-4EB6-9455-686B48EAF71E}" destId="{8FE3C16F-9267-46F2-9C9E-221AEABF055B}" srcOrd="6" destOrd="0" presId="urn:microsoft.com/office/officeart/2005/8/layout/lProcess1"/>
    <dgm:cxn modelId="{F64BFFCD-BE84-4613-9DD5-4FF1A63C537B}" type="presParOf" srcId="{8FE3C16F-9267-46F2-9C9E-221AEABF055B}" destId="{1CD88E75-1CB2-43F0-A1CB-CD29C7FF017F}" srcOrd="0" destOrd="0" presId="urn:microsoft.com/office/officeart/2005/8/layout/lProcess1"/>
    <dgm:cxn modelId="{EE5512BF-C72E-4D17-A563-0742D90F6C78}" type="presParOf" srcId="{8FE3C16F-9267-46F2-9C9E-221AEABF055B}" destId="{46D94E79-FD30-4FD6-B6CB-95DCAEAA1F6C}" srcOrd="1" destOrd="0" presId="urn:microsoft.com/office/officeart/2005/8/layout/lProcess1"/>
    <dgm:cxn modelId="{E177A1B3-24EF-4149-98D3-9EF68E5AFC39}" type="presParOf" srcId="{8FE3C16F-9267-46F2-9C9E-221AEABF055B}" destId="{D609D2BF-7BC7-4ECB-8CF5-0324180AB5AD}" srcOrd="2"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52FB877-ADDC-43A6-9BA8-F500F1AD30B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02FE3CE-BEEF-4A60-9921-CA6DD6F33218}">
      <dgm:prSet/>
      <dgm:spPr/>
      <dgm:t>
        <a:bodyPr/>
        <a:lstStyle/>
        <a:p>
          <a:r>
            <a:rPr lang="en-GB" b="1"/>
            <a:t>Comparative findings to the Ombudsman's report</a:t>
          </a:r>
          <a:endParaRPr lang="en-US"/>
        </a:p>
      </dgm:t>
    </dgm:pt>
    <dgm:pt modelId="{67E08F05-59D0-4413-8FF8-CCFCBE459F1A}" type="parTrans" cxnId="{8C56CD22-AA93-4776-A8BB-CE3C325CEE90}">
      <dgm:prSet/>
      <dgm:spPr/>
      <dgm:t>
        <a:bodyPr/>
        <a:lstStyle/>
        <a:p>
          <a:endParaRPr lang="en-US"/>
        </a:p>
      </dgm:t>
    </dgm:pt>
    <dgm:pt modelId="{C95F8610-9832-4193-9194-4209D77DFDED}" type="sibTrans" cxnId="{8C56CD22-AA93-4776-A8BB-CE3C325CEE90}">
      <dgm:prSet/>
      <dgm:spPr/>
      <dgm:t>
        <a:bodyPr/>
        <a:lstStyle/>
        <a:p>
          <a:endParaRPr lang="en-US"/>
        </a:p>
      </dgm:t>
    </dgm:pt>
    <dgm:pt modelId="{67DEC83C-701A-4F6A-8F17-50BA0BF0444C}">
      <dgm:prSet/>
      <dgm:spPr/>
      <dgm:t>
        <a:bodyPr/>
        <a:lstStyle/>
        <a:p>
          <a:r>
            <a:rPr lang="en-GB"/>
            <a:t>Letters and PHPs too generic, not personalised enough, too technical and difficult to understand.</a:t>
          </a:r>
          <a:endParaRPr lang="en-US"/>
        </a:p>
      </dgm:t>
    </dgm:pt>
    <dgm:pt modelId="{92A25E52-2446-4D5B-8E2C-DA5CA4FE61C6}" type="parTrans" cxnId="{1357E758-19FD-41DF-863B-023456B3D5B7}">
      <dgm:prSet/>
      <dgm:spPr/>
      <dgm:t>
        <a:bodyPr/>
        <a:lstStyle/>
        <a:p>
          <a:endParaRPr lang="en-US"/>
        </a:p>
      </dgm:t>
    </dgm:pt>
    <dgm:pt modelId="{060B22B5-92DC-43D5-AAEF-079475BD389E}" type="sibTrans" cxnId="{1357E758-19FD-41DF-863B-023456B3D5B7}">
      <dgm:prSet/>
      <dgm:spPr/>
      <dgm:t>
        <a:bodyPr/>
        <a:lstStyle/>
        <a:p>
          <a:endParaRPr lang="en-US"/>
        </a:p>
      </dgm:t>
    </dgm:pt>
    <dgm:pt modelId="{5C105AAB-E148-409A-B0C7-1525EE5994C9}">
      <dgm:prSet/>
      <dgm:spPr/>
      <dgm:t>
        <a:bodyPr/>
        <a:lstStyle/>
        <a:p>
          <a:r>
            <a:rPr lang="en-GB"/>
            <a:t>Guidance around classification of case closure outcomes not clear</a:t>
          </a:r>
          <a:endParaRPr lang="en-US"/>
        </a:p>
      </dgm:t>
    </dgm:pt>
    <dgm:pt modelId="{D51A8FE5-CC00-4AF5-9418-87492BF8D5F0}" type="parTrans" cxnId="{E45AD1B5-3C92-4EAD-9D63-41D5EFDD604F}">
      <dgm:prSet/>
      <dgm:spPr/>
      <dgm:t>
        <a:bodyPr/>
        <a:lstStyle/>
        <a:p>
          <a:endParaRPr lang="en-US"/>
        </a:p>
      </dgm:t>
    </dgm:pt>
    <dgm:pt modelId="{1BB82E4D-2A1A-45EF-BE2E-B44B9A8EF0BA}" type="sibTrans" cxnId="{E45AD1B5-3C92-4EAD-9D63-41D5EFDD604F}">
      <dgm:prSet/>
      <dgm:spPr/>
      <dgm:t>
        <a:bodyPr/>
        <a:lstStyle/>
        <a:p>
          <a:endParaRPr lang="en-US"/>
        </a:p>
      </dgm:t>
    </dgm:pt>
    <dgm:pt modelId="{B60C489D-3771-4F1E-8FF9-A0105F8C31E6}">
      <dgm:prSet/>
      <dgm:spPr/>
      <dgm:t>
        <a:bodyPr/>
        <a:lstStyle/>
        <a:p>
          <a:r>
            <a:rPr lang="en-GB"/>
            <a:t>No system in place to inform officers how frequently they should contact customers during casework or when closing files – casework standards</a:t>
          </a:r>
          <a:endParaRPr lang="en-US"/>
        </a:p>
      </dgm:t>
    </dgm:pt>
    <dgm:pt modelId="{6D93EADC-9193-4E0B-BB82-A9EE5BFEA22E}" type="parTrans" cxnId="{42514E1E-5F4B-4679-86C9-21DA9E414E60}">
      <dgm:prSet/>
      <dgm:spPr/>
      <dgm:t>
        <a:bodyPr/>
        <a:lstStyle/>
        <a:p>
          <a:endParaRPr lang="en-US"/>
        </a:p>
      </dgm:t>
    </dgm:pt>
    <dgm:pt modelId="{74A99DAA-F872-4BD6-B7BB-28ADC3FB47DD}" type="sibTrans" cxnId="{42514E1E-5F4B-4679-86C9-21DA9E414E60}">
      <dgm:prSet/>
      <dgm:spPr/>
      <dgm:t>
        <a:bodyPr/>
        <a:lstStyle/>
        <a:p>
          <a:endParaRPr lang="en-US"/>
        </a:p>
      </dgm:t>
    </dgm:pt>
    <dgm:pt modelId="{8E0F50F7-F997-42C3-9B9D-DFADF0104F2C}">
      <dgm:prSet/>
      <dgm:spPr/>
      <dgm:t>
        <a:bodyPr/>
        <a:lstStyle/>
        <a:p>
          <a:r>
            <a:rPr lang="en-GB"/>
            <a:t>Could have wider range and improve use of tech to communicate with customers – more streamlined customer contact journey</a:t>
          </a:r>
          <a:endParaRPr lang="en-US"/>
        </a:p>
      </dgm:t>
    </dgm:pt>
    <dgm:pt modelId="{CD87A889-5A8C-4EC2-B81E-06DE3F1899EE}" type="parTrans" cxnId="{50498AE1-8A78-4F9C-8792-B890F9C9A04B}">
      <dgm:prSet/>
      <dgm:spPr/>
      <dgm:t>
        <a:bodyPr/>
        <a:lstStyle/>
        <a:p>
          <a:endParaRPr lang="en-US"/>
        </a:p>
      </dgm:t>
    </dgm:pt>
    <dgm:pt modelId="{D373CD7A-7C68-4889-8B79-4B70C0CBD083}" type="sibTrans" cxnId="{50498AE1-8A78-4F9C-8792-B890F9C9A04B}">
      <dgm:prSet/>
      <dgm:spPr/>
      <dgm:t>
        <a:bodyPr/>
        <a:lstStyle/>
        <a:p>
          <a:endParaRPr lang="en-US"/>
        </a:p>
      </dgm:t>
    </dgm:pt>
    <dgm:pt modelId="{FDD23F2B-5B8D-46CB-9704-BB71156103BA}">
      <dgm:prSet/>
      <dgm:spPr/>
      <dgm:t>
        <a:bodyPr/>
        <a:lstStyle/>
        <a:p>
          <a:r>
            <a:rPr lang="en-GB"/>
            <a:t>Lack of simple, straightforward information available for customers and partners – websites out of date – could increase and improve self-help opportunities </a:t>
          </a:r>
          <a:endParaRPr lang="en-US"/>
        </a:p>
      </dgm:t>
    </dgm:pt>
    <dgm:pt modelId="{BFBF9819-BD70-44A5-B045-F83BD5F36DEA}" type="parTrans" cxnId="{A2C6EC42-C978-40C2-AAAD-0385071271D7}">
      <dgm:prSet/>
      <dgm:spPr/>
      <dgm:t>
        <a:bodyPr/>
        <a:lstStyle/>
        <a:p>
          <a:endParaRPr lang="en-US"/>
        </a:p>
      </dgm:t>
    </dgm:pt>
    <dgm:pt modelId="{4C703412-264D-4C0A-89A8-E4F360F2E40A}" type="sibTrans" cxnId="{A2C6EC42-C978-40C2-AAAD-0385071271D7}">
      <dgm:prSet/>
      <dgm:spPr/>
      <dgm:t>
        <a:bodyPr/>
        <a:lstStyle/>
        <a:p>
          <a:endParaRPr lang="en-US"/>
        </a:p>
      </dgm:t>
    </dgm:pt>
    <dgm:pt modelId="{A50E675E-AAC9-4DA5-B218-A9FDAA1C3106}" type="pres">
      <dgm:prSet presAssocID="{252FB877-ADDC-43A6-9BA8-F500F1AD30BB}" presName="vert0" presStyleCnt="0">
        <dgm:presLayoutVars>
          <dgm:dir/>
          <dgm:animOne val="branch"/>
          <dgm:animLvl val="lvl"/>
        </dgm:presLayoutVars>
      </dgm:prSet>
      <dgm:spPr/>
    </dgm:pt>
    <dgm:pt modelId="{F3B4F2E9-3C62-4328-ACA6-93F381949202}" type="pres">
      <dgm:prSet presAssocID="{E02FE3CE-BEEF-4A60-9921-CA6DD6F33218}" presName="thickLine" presStyleLbl="alignNode1" presStyleIdx="0" presStyleCnt="1"/>
      <dgm:spPr/>
    </dgm:pt>
    <dgm:pt modelId="{12D7B662-26F7-4C30-A8DD-DE591CFA7F1F}" type="pres">
      <dgm:prSet presAssocID="{E02FE3CE-BEEF-4A60-9921-CA6DD6F33218}" presName="horz1" presStyleCnt="0"/>
      <dgm:spPr/>
    </dgm:pt>
    <dgm:pt modelId="{E33B71F3-90B6-4A13-9EE4-53A4245D027A}" type="pres">
      <dgm:prSet presAssocID="{E02FE3CE-BEEF-4A60-9921-CA6DD6F33218}" presName="tx1" presStyleLbl="revTx" presStyleIdx="0" presStyleCnt="6"/>
      <dgm:spPr/>
    </dgm:pt>
    <dgm:pt modelId="{41ACB014-0023-4936-8ED3-0758DB282A2D}" type="pres">
      <dgm:prSet presAssocID="{E02FE3CE-BEEF-4A60-9921-CA6DD6F33218}" presName="vert1" presStyleCnt="0"/>
      <dgm:spPr/>
    </dgm:pt>
    <dgm:pt modelId="{1D1252AD-F5FC-4DD5-A491-E3389F267693}" type="pres">
      <dgm:prSet presAssocID="{67DEC83C-701A-4F6A-8F17-50BA0BF0444C}" presName="vertSpace2a" presStyleCnt="0"/>
      <dgm:spPr/>
    </dgm:pt>
    <dgm:pt modelId="{ABDD8879-53D9-4EAE-90E0-E2506DEB83D3}" type="pres">
      <dgm:prSet presAssocID="{67DEC83C-701A-4F6A-8F17-50BA0BF0444C}" presName="horz2" presStyleCnt="0"/>
      <dgm:spPr/>
    </dgm:pt>
    <dgm:pt modelId="{F8067A91-60C3-4BE1-A565-C4FA49B8B7CC}" type="pres">
      <dgm:prSet presAssocID="{67DEC83C-701A-4F6A-8F17-50BA0BF0444C}" presName="horzSpace2" presStyleCnt="0"/>
      <dgm:spPr/>
    </dgm:pt>
    <dgm:pt modelId="{8349C179-24EA-4FE3-A87C-B8D29B08D7B4}" type="pres">
      <dgm:prSet presAssocID="{67DEC83C-701A-4F6A-8F17-50BA0BF0444C}" presName="tx2" presStyleLbl="revTx" presStyleIdx="1" presStyleCnt="6"/>
      <dgm:spPr/>
    </dgm:pt>
    <dgm:pt modelId="{349DA87C-70C7-4CA9-B990-D4807F56A51B}" type="pres">
      <dgm:prSet presAssocID="{67DEC83C-701A-4F6A-8F17-50BA0BF0444C}" presName="vert2" presStyleCnt="0"/>
      <dgm:spPr/>
    </dgm:pt>
    <dgm:pt modelId="{407805D9-B097-494B-B00B-422FE3CE2F03}" type="pres">
      <dgm:prSet presAssocID="{67DEC83C-701A-4F6A-8F17-50BA0BF0444C}" presName="thinLine2b" presStyleLbl="callout" presStyleIdx="0" presStyleCnt="5"/>
      <dgm:spPr/>
    </dgm:pt>
    <dgm:pt modelId="{341B201D-75AF-493D-BA33-E292EE2BD273}" type="pres">
      <dgm:prSet presAssocID="{67DEC83C-701A-4F6A-8F17-50BA0BF0444C}" presName="vertSpace2b" presStyleCnt="0"/>
      <dgm:spPr/>
    </dgm:pt>
    <dgm:pt modelId="{A257E008-ABE6-4858-AF41-946A5454771C}" type="pres">
      <dgm:prSet presAssocID="{5C105AAB-E148-409A-B0C7-1525EE5994C9}" presName="horz2" presStyleCnt="0"/>
      <dgm:spPr/>
    </dgm:pt>
    <dgm:pt modelId="{8A4D7D62-2199-43C9-868F-0ACD54E02051}" type="pres">
      <dgm:prSet presAssocID="{5C105AAB-E148-409A-B0C7-1525EE5994C9}" presName="horzSpace2" presStyleCnt="0"/>
      <dgm:spPr/>
    </dgm:pt>
    <dgm:pt modelId="{EB420CA8-4B73-4799-BAA8-3C2DC5C48509}" type="pres">
      <dgm:prSet presAssocID="{5C105AAB-E148-409A-B0C7-1525EE5994C9}" presName="tx2" presStyleLbl="revTx" presStyleIdx="2" presStyleCnt="6"/>
      <dgm:spPr/>
    </dgm:pt>
    <dgm:pt modelId="{61B8EC11-4A42-4409-BC09-76CE1A23A847}" type="pres">
      <dgm:prSet presAssocID="{5C105AAB-E148-409A-B0C7-1525EE5994C9}" presName="vert2" presStyleCnt="0"/>
      <dgm:spPr/>
    </dgm:pt>
    <dgm:pt modelId="{24815ACD-A6EB-4D57-B45A-DBB3ADE9AE59}" type="pres">
      <dgm:prSet presAssocID="{5C105AAB-E148-409A-B0C7-1525EE5994C9}" presName="thinLine2b" presStyleLbl="callout" presStyleIdx="1" presStyleCnt="5"/>
      <dgm:spPr/>
    </dgm:pt>
    <dgm:pt modelId="{D9D883CA-416B-4DF9-AD23-205C0B83E914}" type="pres">
      <dgm:prSet presAssocID="{5C105AAB-E148-409A-B0C7-1525EE5994C9}" presName="vertSpace2b" presStyleCnt="0"/>
      <dgm:spPr/>
    </dgm:pt>
    <dgm:pt modelId="{629FB2EA-A3B5-4FE2-A7E6-6551B6957C09}" type="pres">
      <dgm:prSet presAssocID="{B60C489D-3771-4F1E-8FF9-A0105F8C31E6}" presName="horz2" presStyleCnt="0"/>
      <dgm:spPr/>
    </dgm:pt>
    <dgm:pt modelId="{EDA617CF-54B9-4B55-BEA4-B54DD145B8FF}" type="pres">
      <dgm:prSet presAssocID="{B60C489D-3771-4F1E-8FF9-A0105F8C31E6}" presName="horzSpace2" presStyleCnt="0"/>
      <dgm:spPr/>
    </dgm:pt>
    <dgm:pt modelId="{96349C23-ECAD-43F7-B7F3-A93C042FA5E2}" type="pres">
      <dgm:prSet presAssocID="{B60C489D-3771-4F1E-8FF9-A0105F8C31E6}" presName="tx2" presStyleLbl="revTx" presStyleIdx="3" presStyleCnt="6"/>
      <dgm:spPr/>
    </dgm:pt>
    <dgm:pt modelId="{70B66E18-4CFC-48DC-9DC2-DDF6948DA6CC}" type="pres">
      <dgm:prSet presAssocID="{B60C489D-3771-4F1E-8FF9-A0105F8C31E6}" presName="vert2" presStyleCnt="0"/>
      <dgm:spPr/>
    </dgm:pt>
    <dgm:pt modelId="{E543356E-8A01-41A8-9ED7-7DDF75BEFA8E}" type="pres">
      <dgm:prSet presAssocID="{B60C489D-3771-4F1E-8FF9-A0105F8C31E6}" presName="thinLine2b" presStyleLbl="callout" presStyleIdx="2" presStyleCnt="5"/>
      <dgm:spPr/>
    </dgm:pt>
    <dgm:pt modelId="{A3244D08-8F76-418B-B2C7-0C08250D6D8A}" type="pres">
      <dgm:prSet presAssocID="{B60C489D-3771-4F1E-8FF9-A0105F8C31E6}" presName="vertSpace2b" presStyleCnt="0"/>
      <dgm:spPr/>
    </dgm:pt>
    <dgm:pt modelId="{A5402480-D728-48C4-94EA-37D0EAD77789}" type="pres">
      <dgm:prSet presAssocID="{8E0F50F7-F997-42C3-9B9D-DFADF0104F2C}" presName="horz2" presStyleCnt="0"/>
      <dgm:spPr/>
    </dgm:pt>
    <dgm:pt modelId="{9853D299-3012-4A5E-9292-633AAF33007C}" type="pres">
      <dgm:prSet presAssocID="{8E0F50F7-F997-42C3-9B9D-DFADF0104F2C}" presName="horzSpace2" presStyleCnt="0"/>
      <dgm:spPr/>
    </dgm:pt>
    <dgm:pt modelId="{789C3304-2453-405C-9C5D-518E12313A90}" type="pres">
      <dgm:prSet presAssocID="{8E0F50F7-F997-42C3-9B9D-DFADF0104F2C}" presName="tx2" presStyleLbl="revTx" presStyleIdx="4" presStyleCnt="6"/>
      <dgm:spPr/>
    </dgm:pt>
    <dgm:pt modelId="{4B32520B-CD29-4FB1-9903-FC0E7E0F9841}" type="pres">
      <dgm:prSet presAssocID="{8E0F50F7-F997-42C3-9B9D-DFADF0104F2C}" presName="vert2" presStyleCnt="0"/>
      <dgm:spPr/>
    </dgm:pt>
    <dgm:pt modelId="{13D1095D-200F-4C86-808B-C21956AEE8C3}" type="pres">
      <dgm:prSet presAssocID="{8E0F50F7-F997-42C3-9B9D-DFADF0104F2C}" presName="thinLine2b" presStyleLbl="callout" presStyleIdx="3" presStyleCnt="5"/>
      <dgm:spPr/>
    </dgm:pt>
    <dgm:pt modelId="{2BFF51E6-4B98-4037-A770-8FEC10FB1377}" type="pres">
      <dgm:prSet presAssocID="{8E0F50F7-F997-42C3-9B9D-DFADF0104F2C}" presName="vertSpace2b" presStyleCnt="0"/>
      <dgm:spPr/>
    </dgm:pt>
    <dgm:pt modelId="{79D6D0A5-BD8F-4177-ADA5-93308D74AA2C}" type="pres">
      <dgm:prSet presAssocID="{FDD23F2B-5B8D-46CB-9704-BB71156103BA}" presName="horz2" presStyleCnt="0"/>
      <dgm:spPr/>
    </dgm:pt>
    <dgm:pt modelId="{333FE04D-5012-4456-8831-015EF585161F}" type="pres">
      <dgm:prSet presAssocID="{FDD23F2B-5B8D-46CB-9704-BB71156103BA}" presName="horzSpace2" presStyleCnt="0"/>
      <dgm:spPr/>
    </dgm:pt>
    <dgm:pt modelId="{518BEDC0-EDD3-4247-9135-FC050C9CE7B7}" type="pres">
      <dgm:prSet presAssocID="{FDD23F2B-5B8D-46CB-9704-BB71156103BA}" presName="tx2" presStyleLbl="revTx" presStyleIdx="5" presStyleCnt="6"/>
      <dgm:spPr/>
    </dgm:pt>
    <dgm:pt modelId="{0D881E72-93B1-480F-B09C-A6183BA85931}" type="pres">
      <dgm:prSet presAssocID="{FDD23F2B-5B8D-46CB-9704-BB71156103BA}" presName="vert2" presStyleCnt="0"/>
      <dgm:spPr/>
    </dgm:pt>
    <dgm:pt modelId="{D00705BE-17B7-4581-AC33-F6959C0B82CB}" type="pres">
      <dgm:prSet presAssocID="{FDD23F2B-5B8D-46CB-9704-BB71156103BA}" presName="thinLine2b" presStyleLbl="callout" presStyleIdx="4" presStyleCnt="5"/>
      <dgm:spPr/>
    </dgm:pt>
    <dgm:pt modelId="{6647D887-80DE-491A-B4CD-F50756818B0C}" type="pres">
      <dgm:prSet presAssocID="{FDD23F2B-5B8D-46CB-9704-BB71156103BA}" presName="vertSpace2b" presStyleCnt="0"/>
      <dgm:spPr/>
    </dgm:pt>
  </dgm:ptLst>
  <dgm:cxnLst>
    <dgm:cxn modelId="{CDB93911-ECC9-4DCF-B176-B5AD0EF6B826}" type="presOf" srcId="{8E0F50F7-F997-42C3-9B9D-DFADF0104F2C}" destId="{789C3304-2453-405C-9C5D-518E12313A90}" srcOrd="0" destOrd="0" presId="urn:microsoft.com/office/officeart/2008/layout/LinedList"/>
    <dgm:cxn modelId="{CA7B2917-9D1C-4DF8-B0A7-47F1EBAD3FF3}" type="presOf" srcId="{5C105AAB-E148-409A-B0C7-1525EE5994C9}" destId="{EB420CA8-4B73-4799-BAA8-3C2DC5C48509}" srcOrd="0" destOrd="0" presId="urn:microsoft.com/office/officeart/2008/layout/LinedList"/>
    <dgm:cxn modelId="{42514E1E-5F4B-4679-86C9-21DA9E414E60}" srcId="{E02FE3CE-BEEF-4A60-9921-CA6DD6F33218}" destId="{B60C489D-3771-4F1E-8FF9-A0105F8C31E6}" srcOrd="2" destOrd="0" parTransId="{6D93EADC-9193-4E0B-BB82-A9EE5BFEA22E}" sibTransId="{74A99DAA-F872-4BD6-B7BB-28ADC3FB47DD}"/>
    <dgm:cxn modelId="{8C56CD22-AA93-4776-A8BB-CE3C325CEE90}" srcId="{252FB877-ADDC-43A6-9BA8-F500F1AD30BB}" destId="{E02FE3CE-BEEF-4A60-9921-CA6DD6F33218}" srcOrd="0" destOrd="0" parTransId="{67E08F05-59D0-4413-8FF8-CCFCBE459F1A}" sibTransId="{C95F8610-9832-4193-9194-4209D77DFDED}"/>
    <dgm:cxn modelId="{ED6F0A3C-AF00-4C76-A212-71ADEAF95127}" type="presOf" srcId="{E02FE3CE-BEEF-4A60-9921-CA6DD6F33218}" destId="{E33B71F3-90B6-4A13-9EE4-53A4245D027A}" srcOrd="0" destOrd="0" presId="urn:microsoft.com/office/officeart/2008/layout/LinedList"/>
    <dgm:cxn modelId="{49414E40-51DC-4A17-B909-311C3A983A12}" type="presOf" srcId="{B60C489D-3771-4F1E-8FF9-A0105F8C31E6}" destId="{96349C23-ECAD-43F7-B7F3-A93C042FA5E2}" srcOrd="0" destOrd="0" presId="urn:microsoft.com/office/officeart/2008/layout/LinedList"/>
    <dgm:cxn modelId="{A2C6EC42-C978-40C2-AAAD-0385071271D7}" srcId="{E02FE3CE-BEEF-4A60-9921-CA6DD6F33218}" destId="{FDD23F2B-5B8D-46CB-9704-BB71156103BA}" srcOrd="4" destOrd="0" parTransId="{BFBF9819-BD70-44A5-B045-F83BD5F36DEA}" sibTransId="{4C703412-264D-4C0A-89A8-E4F360F2E40A}"/>
    <dgm:cxn modelId="{1357E758-19FD-41DF-863B-023456B3D5B7}" srcId="{E02FE3CE-BEEF-4A60-9921-CA6DD6F33218}" destId="{67DEC83C-701A-4F6A-8F17-50BA0BF0444C}" srcOrd="0" destOrd="0" parTransId="{92A25E52-2446-4D5B-8E2C-DA5CA4FE61C6}" sibTransId="{060B22B5-92DC-43D5-AAEF-079475BD389E}"/>
    <dgm:cxn modelId="{E45AD1B5-3C92-4EAD-9D63-41D5EFDD604F}" srcId="{E02FE3CE-BEEF-4A60-9921-CA6DD6F33218}" destId="{5C105AAB-E148-409A-B0C7-1525EE5994C9}" srcOrd="1" destOrd="0" parTransId="{D51A8FE5-CC00-4AF5-9418-87492BF8D5F0}" sibTransId="{1BB82E4D-2A1A-45EF-BE2E-B44B9A8EF0BA}"/>
    <dgm:cxn modelId="{E48A29D6-13BC-4203-92A2-27D21A335896}" type="presOf" srcId="{FDD23F2B-5B8D-46CB-9704-BB71156103BA}" destId="{518BEDC0-EDD3-4247-9135-FC050C9CE7B7}" srcOrd="0" destOrd="0" presId="urn:microsoft.com/office/officeart/2008/layout/LinedList"/>
    <dgm:cxn modelId="{50498AE1-8A78-4F9C-8792-B890F9C9A04B}" srcId="{E02FE3CE-BEEF-4A60-9921-CA6DD6F33218}" destId="{8E0F50F7-F997-42C3-9B9D-DFADF0104F2C}" srcOrd="3" destOrd="0" parTransId="{CD87A889-5A8C-4EC2-B81E-06DE3F1899EE}" sibTransId="{D373CD7A-7C68-4889-8B79-4B70C0CBD083}"/>
    <dgm:cxn modelId="{8B9344F0-7A20-4D3E-AB8F-F4CE8EF6B203}" type="presOf" srcId="{252FB877-ADDC-43A6-9BA8-F500F1AD30BB}" destId="{A50E675E-AAC9-4DA5-B218-A9FDAA1C3106}" srcOrd="0" destOrd="0" presId="urn:microsoft.com/office/officeart/2008/layout/LinedList"/>
    <dgm:cxn modelId="{DF7F84FD-08EC-401E-BFD0-D13F2EF727A8}" type="presOf" srcId="{67DEC83C-701A-4F6A-8F17-50BA0BF0444C}" destId="{8349C179-24EA-4FE3-A87C-B8D29B08D7B4}" srcOrd="0" destOrd="0" presId="urn:microsoft.com/office/officeart/2008/layout/LinedList"/>
    <dgm:cxn modelId="{70F81990-380B-4EA6-BF06-671A2584A457}" type="presParOf" srcId="{A50E675E-AAC9-4DA5-B218-A9FDAA1C3106}" destId="{F3B4F2E9-3C62-4328-ACA6-93F381949202}" srcOrd="0" destOrd="0" presId="urn:microsoft.com/office/officeart/2008/layout/LinedList"/>
    <dgm:cxn modelId="{60835F5F-BB9E-423E-9F4B-B99613732DB4}" type="presParOf" srcId="{A50E675E-AAC9-4DA5-B218-A9FDAA1C3106}" destId="{12D7B662-26F7-4C30-A8DD-DE591CFA7F1F}" srcOrd="1" destOrd="0" presId="urn:microsoft.com/office/officeart/2008/layout/LinedList"/>
    <dgm:cxn modelId="{7AC3BE5D-8F02-4516-BB88-B02132586EA4}" type="presParOf" srcId="{12D7B662-26F7-4C30-A8DD-DE591CFA7F1F}" destId="{E33B71F3-90B6-4A13-9EE4-53A4245D027A}" srcOrd="0" destOrd="0" presId="urn:microsoft.com/office/officeart/2008/layout/LinedList"/>
    <dgm:cxn modelId="{D6A72F40-F08A-4D35-B212-65D3724173F3}" type="presParOf" srcId="{12D7B662-26F7-4C30-A8DD-DE591CFA7F1F}" destId="{41ACB014-0023-4936-8ED3-0758DB282A2D}" srcOrd="1" destOrd="0" presId="urn:microsoft.com/office/officeart/2008/layout/LinedList"/>
    <dgm:cxn modelId="{D36E14E5-B89F-4CD6-A1D3-4F407F59893C}" type="presParOf" srcId="{41ACB014-0023-4936-8ED3-0758DB282A2D}" destId="{1D1252AD-F5FC-4DD5-A491-E3389F267693}" srcOrd="0" destOrd="0" presId="urn:microsoft.com/office/officeart/2008/layout/LinedList"/>
    <dgm:cxn modelId="{F3C213FD-9B12-4351-9220-8B415E345FDE}" type="presParOf" srcId="{41ACB014-0023-4936-8ED3-0758DB282A2D}" destId="{ABDD8879-53D9-4EAE-90E0-E2506DEB83D3}" srcOrd="1" destOrd="0" presId="urn:microsoft.com/office/officeart/2008/layout/LinedList"/>
    <dgm:cxn modelId="{DC76C71F-E335-4DC3-883A-822E64A90538}" type="presParOf" srcId="{ABDD8879-53D9-4EAE-90E0-E2506DEB83D3}" destId="{F8067A91-60C3-4BE1-A565-C4FA49B8B7CC}" srcOrd="0" destOrd="0" presId="urn:microsoft.com/office/officeart/2008/layout/LinedList"/>
    <dgm:cxn modelId="{90972E47-917E-44D0-AEAE-779A00DCB063}" type="presParOf" srcId="{ABDD8879-53D9-4EAE-90E0-E2506DEB83D3}" destId="{8349C179-24EA-4FE3-A87C-B8D29B08D7B4}" srcOrd="1" destOrd="0" presId="urn:microsoft.com/office/officeart/2008/layout/LinedList"/>
    <dgm:cxn modelId="{4719DB95-7C94-48EC-9B32-3BDB692793AE}" type="presParOf" srcId="{ABDD8879-53D9-4EAE-90E0-E2506DEB83D3}" destId="{349DA87C-70C7-4CA9-B990-D4807F56A51B}" srcOrd="2" destOrd="0" presId="urn:microsoft.com/office/officeart/2008/layout/LinedList"/>
    <dgm:cxn modelId="{E955E09B-47B9-4CBD-A587-D0C640AE2B7C}" type="presParOf" srcId="{41ACB014-0023-4936-8ED3-0758DB282A2D}" destId="{407805D9-B097-494B-B00B-422FE3CE2F03}" srcOrd="2" destOrd="0" presId="urn:microsoft.com/office/officeart/2008/layout/LinedList"/>
    <dgm:cxn modelId="{7060EF4F-2AB0-4817-8CF2-7D2227B2FBC3}" type="presParOf" srcId="{41ACB014-0023-4936-8ED3-0758DB282A2D}" destId="{341B201D-75AF-493D-BA33-E292EE2BD273}" srcOrd="3" destOrd="0" presId="urn:microsoft.com/office/officeart/2008/layout/LinedList"/>
    <dgm:cxn modelId="{2D3E9535-2F7A-4A8E-B802-F873FE24BEC8}" type="presParOf" srcId="{41ACB014-0023-4936-8ED3-0758DB282A2D}" destId="{A257E008-ABE6-4858-AF41-946A5454771C}" srcOrd="4" destOrd="0" presId="urn:microsoft.com/office/officeart/2008/layout/LinedList"/>
    <dgm:cxn modelId="{A4617EB5-582C-4FD3-9B9D-1AFA83A73E11}" type="presParOf" srcId="{A257E008-ABE6-4858-AF41-946A5454771C}" destId="{8A4D7D62-2199-43C9-868F-0ACD54E02051}" srcOrd="0" destOrd="0" presId="urn:microsoft.com/office/officeart/2008/layout/LinedList"/>
    <dgm:cxn modelId="{F609B2A7-2A4F-486D-B45C-BB58BC0A9733}" type="presParOf" srcId="{A257E008-ABE6-4858-AF41-946A5454771C}" destId="{EB420CA8-4B73-4799-BAA8-3C2DC5C48509}" srcOrd="1" destOrd="0" presId="urn:microsoft.com/office/officeart/2008/layout/LinedList"/>
    <dgm:cxn modelId="{A57C4335-EE32-463D-AA39-BC2E729BE401}" type="presParOf" srcId="{A257E008-ABE6-4858-AF41-946A5454771C}" destId="{61B8EC11-4A42-4409-BC09-76CE1A23A847}" srcOrd="2" destOrd="0" presId="urn:microsoft.com/office/officeart/2008/layout/LinedList"/>
    <dgm:cxn modelId="{A7FAD932-133A-45ED-827A-8EFF6BA11499}" type="presParOf" srcId="{41ACB014-0023-4936-8ED3-0758DB282A2D}" destId="{24815ACD-A6EB-4D57-B45A-DBB3ADE9AE59}" srcOrd="5" destOrd="0" presId="urn:microsoft.com/office/officeart/2008/layout/LinedList"/>
    <dgm:cxn modelId="{A5962C60-D489-49B6-9DDB-2044379BA3F6}" type="presParOf" srcId="{41ACB014-0023-4936-8ED3-0758DB282A2D}" destId="{D9D883CA-416B-4DF9-AD23-205C0B83E914}" srcOrd="6" destOrd="0" presId="urn:microsoft.com/office/officeart/2008/layout/LinedList"/>
    <dgm:cxn modelId="{2E9FD698-6F16-43CD-9462-7E5ED441970B}" type="presParOf" srcId="{41ACB014-0023-4936-8ED3-0758DB282A2D}" destId="{629FB2EA-A3B5-4FE2-A7E6-6551B6957C09}" srcOrd="7" destOrd="0" presId="urn:microsoft.com/office/officeart/2008/layout/LinedList"/>
    <dgm:cxn modelId="{9B9C50BB-5F09-4404-9BC6-6AC878D96980}" type="presParOf" srcId="{629FB2EA-A3B5-4FE2-A7E6-6551B6957C09}" destId="{EDA617CF-54B9-4B55-BEA4-B54DD145B8FF}" srcOrd="0" destOrd="0" presId="urn:microsoft.com/office/officeart/2008/layout/LinedList"/>
    <dgm:cxn modelId="{E3419079-7D3F-4B5D-9058-8D245256EA9A}" type="presParOf" srcId="{629FB2EA-A3B5-4FE2-A7E6-6551B6957C09}" destId="{96349C23-ECAD-43F7-B7F3-A93C042FA5E2}" srcOrd="1" destOrd="0" presId="urn:microsoft.com/office/officeart/2008/layout/LinedList"/>
    <dgm:cxn modelId="{E80583B8-D6D1-4688-96FC-2D4725E15A66}" type="presParOf" srcId="{629FB2EA-A3B5-4FE2-A7E6-6551B6957C09}" destId="{70B66E18-4CFC-48DC-9DC2-DDF6948DA6CC}" srcOrd="2" destOrd="0" presId="urn:microsoft.com/office/officeart/2008/layout/LinedList"/>
    <dgm:cxn modelId="{3DE0AC6B-2764-493D-9C3E-0960E7F5964E}" type="presParOf" srcId="{41ACB014-0023-4936-8ED3-0758DB282A2D}" destId="{E543356E-8A01-41A8-9ED7-7DDF75BEFA8E}" srcOrd="8" destOrd="0" presId="urn:microsoft.com/office/officeart/2008/layout/LinedList"/>
    <dgm:cxn modelId="{86A7D890-A04E-4253-9268-C297B1D7BBA9}" type="presParOf" srcId="{41ACB014-0023-4936-8ED3-0758DB282A2D}" destId="{A3244D08-8F76-418B-B2C7-0C08250D6D8A}" srcOrd="9" destOrd="0" presId="urn:microsoft.com/office/officeart/2008/layout/LinedList"/>
    <dgm:cxn modelId="{36179BF8-A05F-41ED-9854-44AD5782E84E}" type="presParOf" srcId="{41ACB014-0023-4936-8ED3-0758DB282A2D}" destId="{A5402480-D728-48C4-94EA-37D0EAD77789}" srcOrd="10" destOrd="0" presId="urn:microsoft.com/office/officeart/2008/layout/LinedList"/>
    <dgm:cxn modelId="{A841D1A0-58D3-490E-A83A-C7144E98B1A7}" type="presParOf" srcId="{A5402480-D728-48C4-94EA-37D0EAD77789}" destId="{9853D299-3012-4A5E-9292-633AAF33007C}" srcOrd="0" destOrd="0" presId="urn:microsoft.com/office/officeart/2008/layout/LinedList"/>
    <dgm:cxn modelId="{A98BAF01-BA94-43F3-B929-E520D1DFB58D}" type="presParOf" srcId="{A5402480-D728-48C4-94EA-37D0EAD77789}" destId="{789C3304-2453-405C-9C5D-518E12313A90}" srcOrd="1" destOrd="0" presId="urn:microsoft.com/office/officeart/2008/layout/LinedList"/>
    <dgm:cxn modelId="{0D2B7C42-997D-4EAB-8FC5-9988F52EB081}" type="presParOf" srcId="{A5402480-D728-48C4-94EA-37D0EAD77789}" destId="{4B32520B-CD29-4FB1-9903-FC0E7E0F9841}" srcOrd="2" destOrd="0" presId="urn:microsoft.com/office/officeart/2008/layout/LinedList"/>
    <dgm:cxn modelId="{06752066-A4DC-498A-855A-19BF2EFC21DA}" type="presParOf" srcId="{41ACB014-0023-4936-8ED3-0758DB282A2D}" destId="{13D1095D-200F-4C86-808B-C21956AEE8C3}" srcOrd="11" destOrd="0" presId="urn:microsoft.com/office/officeart/2008/layout/LinedList"/>
    <dgm:cxn modelId="{DEF06ADE-D4AF-40E2-867C-E48C522AC445}" type="presParOf" srcId="{41ACB014-0023-4936-8ED3-0758DB282A2D}" destId="{2BFF51E6-4B98-4037-A770-8FEC10FB1377}" srcOrd="12" destOrd="0" presId="urn:microsoft.com/office/officeart/2008/layout/LinedList"/>
    <dgm:cxn modelId="{902FAF03-C3EF-4278-A6B8-F26F3F240E7D}" type="presParOf" srcId="{41ACB014-0023-4936-8ED3-0758DB282A2D}" destId="{79D6D0A5-BD8F-4177-ADA5-93308D74AA2C}" srcOrd="13" destOrd="0" presId="urn:microsoft.com/office/officeart/2008/layout/LinedList"/>
    <dgm:cxn modelId="{2D46814F-8645-4948-874E-9AE0C3291003}" type="presParOf" srcId="{79D6D0A5-BD8F-4177-ADA5-93308D74AA2C}" destId="{333FE04D-5012-4456-8831-015EF585161F}" srcOrd="0" destOrd="0" presId="urn:microsoft.com/office/officeart/2008/layout/LinedList"/>
    <dgm:cxn modelId="{5EFC3041-FB49-42A8-9F16-426CBDBA7047}" type="presParOf" srcId="{79D6D0A5-BD8F-4177-ADA5-93308D74AA2C}" destId="{518BEDC0-EDD3-4247-9135-FC050C9CE7B7}" srcOrd="1" destOrd="0" presId="urn:microsoft.com/office/officeart/2008/layout/LinedList"/>
    <dgm:cxn modelId="{8755A776-4CB6-4FBC-BFD7-E11E20FD8FBA}" type="presParOf" srcId="{79D6D0A5-BD8F-4177-ADA5-93308D74AA2C}" destId="{0D881E72-93B1-480F-B09C-A6183BA85931}" srcOrd="2" destOrd="0" presId="urn:microsoft.com/office/officeart/2008/layout/LinedList"/>
    <dgm:cxn modelId="{2BBA8C97-0AB9-435B-BC9B-C8D035F2B3F4}" type="presParOf" srcId="{41ACB014-0023-4936-8ED3-0758DB282A2D}" destId="{D00705BE-17B7-4581-AC33-F6959C0B82CB}" srcOrd="14" destOrd="0" presId="urn:microsoft.com/office/officeart/2008/layout/LinedList"/>
    <dgm:cxn modelId="{ABE2BD6F-9FB0-4725-BA35-DDB3A578F455}" type="presParOf" srcId="{41ACB014-0023-4936-8ED3-0758DB282A2D}" destId="{6647D887-80DE-491A-B4CD-F50756818B0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11E07CA-F622-4638-854D-00A975B7549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D7DEE1D-1C15-4559-A1E9-C8A59DF3D298}">
      <dgm:prSet/>
      <dgm:spPr/>
      <dgm:t>
        <a:bodyPr/>
        <a:lstStyle/>
        <a:p>
          <a:r>
            <a:rPr lang="en-GB" b="1"/>
            <a:t>Policy implications of work </a:t>
          </a:r>
          <a:endParaRPr lang="en-US"/>
        </a:p>
      </dgm:t>
    </dgm:pt>
    <dgm:pt modelId="{95CBC6A3-387E-45ED-A6B9-0289EE663929}" type="parTrans" cxnId="{BD653455-06A3-42B5-AE39-D72BDF5651FC}">
      <dgm:prSet/>
      <dgm:spPr/>
      <dgm:t>
        <a:bodyPr/>
        <a:lstStyle/>
        <a:p>
          <a:endParaRPr lang="en-US"/>
        </a:p>
      </dgm:t>
    </dgm:pt>
    <dgm:pt modelId="{F9745A7B-FEAD-4BB2-8F20-944DC7FD00EB}" type="sibTrans" cxnId="{BD653455-06A3-42B5-AE39-D72BDF5651FC}">
      <dgm:prSet/>
      <dgm:spPr/>
      <dgm:t>
        <a:bodyPr/>
        <a:lstStyle/>
        <a:p>
          <a:endParaRPr lang="en-US"/>
        </a:p>
      </dgm:t>
    </dgm:pt>
    <dgm:pt modelId="{120841DE-4B20-45C7-89D1-9ABAD5552566}">
      <dgm:prSet/>
      <dgm:spPr/>
      <dgm:t>
        <a:bodyPr/>
        <a:lstStyle/>
        <a:p>
          <a:r>
            <a:rPr lang="en-GB"/>
            <a:t>Inconsistencies in data recording – importance of data collection to provide true reflections, inform future planning and commissioning.</a:t>
          </a:r>
          <a:endParaRPr lang="en-US"/>
        </a:p>
      </dgm:t>
    </dgm:pt>
    <dgm:pt modelId="{C9B41516-5A0F-4C75-9B78-80678752F62D}" type="parTrans" cxnId="{91D951E9-A802-4F07-8A13-6F17EB864E05}">
      <dgm:prSet/>
      <dgm:spPr/>
      <dgm:t>
        <a:bodyPr/>
        <a:lstStyle/>
        <a:p>
          <a:endParaRPr lang="en-US"/>
        </a:p>
      </dgm:t>
    </dgm:pt>
    <dgm:pt modelId="{A072498B-FF57-4CDD-BDD4-555ED832BE64}" type="sibTrans" cxnId="{91D951E9-A802-4F07-8A13-6F17EB864E05}">
      <dgm:prSet/>
      <dgm:spPr/>
      <dgm:t>
        <a:bodyPr/>
        <a:lstStyle/>
        <a:p>
          <a:endParaRPr lang="en-US"/>
        </a:p>
      </dgm:t>
    </dgm:pt>
    <dgm:pt modelId="{9B906103-3715-4394-B4AA-9C0E24FD9053}">
      <dgm:prSet/>
      <dgm:spPr/>
      <dgm:t>
        <a:bodyPr/>
        <a:lstStyle/>
        <a:p>
          <a:r>
            <a:rPr lang="en-GB"/>
            <a:t>Lack of suitable and affordable move on – size, location etc. </a:t>
          </a:r>
          <a:endParaRPr lang="en-US"/>
        </a:p>
      </dgm:t>
    </dgm:pt>
    <dgm:pt modelId="{E7ABBE6D-7F52-4BA3-8BCA-9EFE1950C7F9}" type="parTrans" cxnId="{62D7DBD6-6367-46E1-B385-9B76F4A060E7}">
      <dgm:prSet/>
      <dgm:spPr/>
      <dgm:t>
        <a:bodyPr/>
        <a:lstStyle/>
        <a:p>
          <a:endParaRPr lang="en-US"/>
        </a:p>
      </dgm:t>
    </dgm:pt>
    <dgm:pt modelId="{6F12F9C1-B88C-4506-8B27-4061716F8CB0}" type="sibTrans" cxnId="{62D7DBD6-6367-46E1-B385-9B76F4A060E7}">
      <dgm:prSet/>
      <dgm:spPr/>
      <dgm:t>
        <a:bodyPr/>
        <a:lstStyle/>
        <a:p>
          <a:endParaRPr lang="en-US"/>
        </a:p>
      </dgm:t>
    </dgm:pt>
    <dgm:pt modelId="{A5592B06-FF90-4B90-9F06-9BF51534C391}">
      <dgm:prSet/>
      <dgm:spPr/>
      <dgm:t>
        <a:bodyPr/>
        <a:lstStyle/>
        <a:p>
          <a:r>
            <a:rPr lang="en-GB"/>
            <a:t>Data digital and tech – GDPR, data sharing use of technology to contact customers and improve communication </a:t>
          </a:r>
          <a:endParaRPr lang="en-US"/>
        </a:p>
      </dgm:t>
    </dgm:pt>
    <dgm:pt modelId="{C5D11675-98B7-4570-9151-C19D6B23B537}" type="parTrans" cxnId="{E2F60F17-7F10-41A0-8BFD-BEEB281E39AC}">
      <dgm:prSet/>
      <dgm:spPr/>
      <dgm:t>
        <a:bodyPr/>
        <a:lstStyle/>
        <a:p>
          <a:endParaRPr lang="en-US"/>
        </a:p>
      </dgm:t>
    </dgm:pt>
    <dgm:pt modelId="{4E063E74-E63E-4D76-AD68-54FCED9778B4}" type="sibTrans" cxnId="{E2F60F17-7F10-41A0-8BFD-BEEB281E39AC}">
      <dgm:prSet/>
      <dgm:spPr/>
      <dgm:t>
        <a:bodyPr/>
        <a:lstStyle/>
        <a:p>
          <a:endParaRPr lang="en-US"/>
        </a:p>
      </dgm:t>
    </dgm:pt>
    <dgm:pt modelId="{EC40975C-13A7-41A1-B248-7187B340D40E}">
      <dgm:prSet/>
      <dgm:spPr/>
      <dgm:t>
        <a:bodyPr/>
        <a:lstStyle/>
        <a:p>
          <a:r>
            <a:rPr lang="en-GB"/>
            <a:t>Frustrations regarding lack of availability / ability to provide TA that is suitable for customer needs </a:t>
          </a:r>
          <a:endParaRPr lang="en-US"/>
        </a:p>
      </dgm:t>
    </dgm:pt>
    <dgm:pt modelId="{78FE2367-33FC-443A-B3E5-FEBDD8998120}" type="parTrans" cxnId="{3F185343-BC39-49AC-A390-DBFB4F16CE80}">
      <dgm:prSet/>
      <dgm:spPr/>
      <dgm:t>
        <a:bodyPr/>
        <a:lstStyle/>
        <a:p>
          <a:endParaRPr lang="en-US"/>
        </a:p>
      </dgm:t>
    </dgm:pt>
    <dgm:pt modelId="{805DDD5F-4E81-4EE5-8171-9AD58FB4784F}" type="sibTrans" cxnId="{3F185343-BC39-49AC-A390-DBFB4F16CE80}">
      <dgm:prSet/>
      <dgm:spPr/>
      <dgm:t>
        <a:bodyPr/>
        <a:lstStyle/>
        <a:p>
          <a:endParaRPr lang="en-US"/>
        </a:p>
      </dgm:t>
    </dgm:pt>
    <dgm:pt modelId="{8CE748F1-7E9B-4E40-9D53-41B0A19C5D0F}" type="pres">
      <dgm:prSet presAssocID="{311E07CA-F622-4638-854D-00A975B7549B}" presName="vert0" presStyleCnt="0">
        <dgm:presLayoutVars>
          <dgm:dir/>
          <dgm:animOne val="branch"/>
          <dgm:animLvl val="lvl"/>
        </dgm:presLayoutVars>
      </dgm:prSet>
      <dgm:spPr/>
    </dgm:pt>
    <dgm:pt modelId="{9D1021DC-CA2F-4BCA-8C20-56F6F21D1103}" type="pres">
      <dgm:prSet presAssocID="{2D7DEE1D-1C15-4559-A1E9-C8A59DF3D298}" presName="thickLine" presStyleLbl="alignNode1" presStyleIdx="0" presStyleCnt="1"/>
      <dgm:spPr/>
    </dgm:pt>
    <dgm:pt modelId="{5621662C-464D-4F67-8A8B-F1984E0E3320}" type="pres">
      <dgm:prSet presAssocID="{2D7DEE1D-1C15-4559-A1E9-C8A59DF3D298}" presName="horz1" presStyleCnt="0"/>
      <dgm:spPr/>
    </dgm:pt>
    <dgm:pt modelId="{6078AC85-5E6E-40AF-86F9-C1CE31484365}" type="pres">
      <dgm:prSet presAssocID="{2D7DEE1D-1C15-4559-A1E9-C8A59DF3D298}" presName="tx1" presStyleLbl="revTx" presStyleIdx="0" presStyleCnt="5"/>
      <dgm:spPr/>
    </dgm:pt>
    <dgm:pt modelId="{6D7102EE-FC45-47A5-B53B-7CBE5464B4DA}" type="pres">
      <dgm:prSet presAssocID="{2D7DEE1D-1C15-4559-A1E9-C8A59DF3D298}" presName="vert1" presStyleCnt="0"/>
      <dgm:spPr/>
    </dgm:pt>
    <dgm:pt modelId="{1A559D4E-6871-4722-97DC-D417AFCDB766}" type="pres">
      <dgm:prSet presAssocID="{120841DE-4B20-45C7-89D1-9ABAD5552566}" presName="vertSpace2a" presStyleCnt="0"/>
      <dgm:spPr/>
    </dgm:pt>
    <dgm:pt modelId="{96012169-01A3-4ACE-947B-639B3CD516F6}" type="pres">
      <dgm:prSet presAssocID="{120841DE-4B20-45C7-89D1-9ABAD5552566}" presName="horz2" presStyleCnt="0"/>
      <dgm:spPr/>
    </dgm:pt>
    <dgm:pt modelId="{F7D797C6-A063-4993-B3CC-48459B8F5E9E}" type="pres">
      <dgm:prSet presAssocID="{120841DE-4B20-45C7-89D1-9ABAD5552566}" presName="horzSpace2" presStyleCnt="0"/>
      <dgm:spPr/>
    </dgm:pt>
    <dgm:pt modelId="{085FEAB8-61A8-4ACD-BCF8-F20A927E7F07}" type="pres">
      <dgm:prSet presAssocID="{120841DE-4B20-45C7-89D1-9ABAD5552566}" presName="tx2" presStyleLbl="revTx" presStyleIdx="1" presStyleCnt="5"/>
      <dgm:spPr/>
    </dgm:pt>
    <dgm:pt modelId="{DA34B347-EABF-4242-A622-3149DDD57C01}" type="pres">
      <dgm:prSet presAssocID="{120841DE-4B20-45C7-89D1-9ABAD5552566}" presName="vert2" presStyleCnt="0"/>
      <dgm:spPr/>
    </dgm:pt>
    <dgm:pt modelId="{A72CF9D9-02D2-4606-B338-1D1E59E2746D}" type="pres">
      <dgm:prSet presAssocID="{120841DE-4B20-45C7-89D1-9ABAD5552566}" presName="thinLine2b" presStyleLbl="callout" presStyleIdx="0" presStyleCnt="4"/>
      <dgm:spPr/>
    </dgm:pt>
    <dgm:pt modelId="{1830045E-2B6B-4212-8EB8-255790984EB7}" type="pres">
      <dgm:prSet presAssocID="{120841DE-4B20-45C7-89D1-9ABAD5552566}" presName="vertSpace2b" presStyleCnt="0"/>
      <dgm:spPr/>
    </dgm:pt>
    <dgm:pt modelId="{D71F0F40-853B-427E-9625-E941D935A796}" type="pres">
      <dgm:prSet presAssocID="{9B906103-3715-4394-B4AA-9C0E24FD9053}" presName="horz2" presStyleCnt="0"/>
      <dgm:spPr/>
    </dgm:pt>
    <dgm:pt modelId="{F36FBD95-73A7-4349-BF1F-127F96BCF564}" type="pres">
      <dgm:prSet presAssocID="{9B906103-3715-4394-B4AA-9C0E24FD9053}" presName="horzSpace2" presStyleCnt="0"/>
      <dgm:spPr/>
    </dgm:pt>
    <dgm:pt modelId="{C8B3F134-9963-44A7-9063-A57A9C8746B6}" type="pres">
      <dgm:prSet presAssocID="{9B906103-3715-4394-B4AA-9C0E24FD9053}" presName="tx2" presStyleLbl="revTx" presStyleIdx="2" presStyleCnt="5"/>
      <dgm:spPr/>
    </dgm:pt>
    <dgm:pt modelId="{B027C759-AC41-4C7C-97EC-B0A63696A5F5}" type="pres">
      <dgm:prSet presAssocID="{9B906103-3715-4394-B4AA-9C0E24FD9053}" presName="vert2" presStyleCnt="0"/>
      <dgm:spPr/>
    </dgm:pt>
    <dgm:pt modelId="{47D467F3-7303-4BC2-9880-055585CBA1FA}" type="pres">
      <dgm:prSet presAssocID="{9B906103-3715-4394-B4AA-9C0E24FD9053}" presName="thinLine2b" presStyleLbl="callout" presStyleIdx="1" presStyleCnt="4"/>
      <dgm:spPr/>
    </dgm:pt>
    <dgm:pt modelId="{00597F92-9AE6-4757-87F9-3245F5A7B5B5}" type="pres">
      <dgm:prSet presAssocID="{9B906103-3715-4394-B4AA-9C0E24FD9053}" presName="vertSpace2b" presStyleCnt="0"/>
      <dgm:spPr/>
    </dgm:pt>
    <dgm:pt modelId="{275FA545-BF36-4D55-B78F-32E92699DA92}" type="pres">
      <dgm:prSet presAssocID="{A5592B06-FF90-4B90-9F06-9BF51534C391}" presName="horz2" presStyleCnt="0"/>
      <dgm:spPr/>
    </dgm:pt>
    <dgm:pt modelId="{E015D2BA-00F6-49CA-BDBE-112EB0F8A483}" type="pres">
      <dgm:prSet presAssocID="{A5592B06-FF90-4B90-9F06-9BF51534C391}" presName="horzSpace2" presStyleCnt="0"/>
      <dgm:spPr/>
    </dgm:pt>
    <dgm:pt modelId="{58CA1811-D11E-4D0B-B695-1D4ECE150E7F}" type="pres">
      <dgm:prSet presAssocID="{A5592B06-FF90-4B90-9F06-9BF51534C391}" presName="tx2" presStyleLbl="revTx" presStyleIdx="3" presStyleCnt="5"/>
      <dgm:spPr/>
    </dgm:pt>
    <dgm:pt modelId="{9444FB25-36F9-40D4-8AC1-C8C9AD75D27A}" type="pres">
      <dgm:prSet presAssocID="{A5592B06-FF90-4B90-9F06-9BF51534C391}" presName="vert2" presStyleCnt="0"/>
      <dgm:spPr/>
    </dgm:pt>
    <dgm:pt modelId="{2248C187-0157-482A-871C-C2A1DF2E9FAC}" type="pres">
      <dgm:prSet presAssocID="{A5592B06-FF90-4B90-9F06-9BF51534C391}" presName="thinLine2b" presStyleLbl="callout" presStyleIdx="2" presStyleCnt="4"/>
      <dgm:spPr/>
    </dgm:pt>
    <dgm:pt modelId="{82C729B3-BE1B-4ACA-8FDE-AF3F4306818B}" type="pres">
      <dgm:prSet presAssocID="{A5592B06-FF90-4B90-9F06-9BF51534C391}" presName="vertSpace2b" presStyleCnt="0"/>
      <dgm:spPr/>
    </dgm:pt>
    <dgm:pt modelId="{798CDEFE-7955-440D-80B1-5036CF955DE9}" type="pres">
      <dgm:prSet presAssocID="{EC40975C-13A7-41A1-B248-7187B340D40E}" presName="horz2" presStyleCnt="0"/>
      <dgm:spPr/>
    </dgm:pt>
    <dgm:pt modelId="{04DA81F2-AC15-4B74-AAAB-CDDEF2B7D911}" type="pres">
      <dgm:prSet presAssocID="{EC40975C-13A7-41A1-B248-7187B340D40E}" presName="horzSpace2" presStyleCnt="0"/>
      <dgm:spPr/>
    </dgm:pt>
    <dgm:pt modelId="{C3D57AFB-011B-45FA-8FB6-8B0B9EFEF07F}" type="pres">
      <dgm:prSet presAssocID="{EC40975C-13A7-41A1-B248-7187B340D40E}" presName="tx2" presStyleLbl="revTx" presStyleIdx="4" presStyleCnt="5"/>
      <dgm:spPr/>
    </dgm:pt>
    <dgm:pt modelId="{9EB6EF87-025C-4A2D-A766-FAEE98402754}" type="pres">
      <dgm:prSet presAssocID="{EC40975C-13A7-41A1-B248-7187B340D40E}" presName="vert2" presStyleCnt="0"/>
      <dgm:spPr/>
    </dgm:pt>
    <dgm:pt modelId="{68219C26-C927-4141-AC3D-2C001A610B0E}" type="pres">
      <dgm:prSet presAssocID="{EC40975C-13A7-41A1-B248-7187B340D40E}" presName="thinLine2b" presStyleLbl="callout" presStyleIdx="3" presStyleCnt="4"/>
      <dgm:spPr/>
    </dgm:pt>
    <dgm:pt modelId="{E313CBB9-E750-4844-8B06-3F5000BC43C0}" type="pres">
      <dgm:prSet presAssocID="{EC40975C-13A7-41A1-B248-7187B340D40E}" presName="vertSpace2b" presStyleCnt="0"/>
      <dgm:spPr/>
    </dgm:pt>
  </dgm:ptLst>
  <dgm:cxnLst>
    <dgm:cxn modelId="{E2F60F17-7F10-41A0-8BFD-BEEB281E39AC}" srcId="{2D7DEE1D-1C15-4559-A1E9-C8A59DF3D298}" destId="{A5592B06-FF90-4B90-9F06-9BF51534C391}" srcOrd="2" destOrd="0" parTransId="{C5D11675-98B7-4570-9151-C19D6B23B537}" sibTransId="{4E063E74-E63E-4D76-AD68-54FCED9778B4}"/>
    <dgm:cxn modelId="{3F185343-BC39-49AC-A390-DBFB4F16CE80}" srcId="{2D7DEE1D-1C15-4559-A1E9-C8A59DF3D298}" destId="{EC40975C-13A7-41A1-B248-7187B340D40E}" srcOrd="3" destOrd="0" parTransId="{78FE2367-33FC-443A-B3E5-FEBDD8998120}" sibTransId="{805DDD5F-4E81-4EE5-8171-9AD58FB4784F}"/>
    <dgm:cxn modelId="{68D24474-CB6E-404C-9F78-776E763701DF}" type="presOf" srcId="{A5592B06-FF90-4B90-9F06-9BF51534C391}" destId="{58CA1811-D11E-4D0B-B695-1D4ECE150E7F}" srcOrd="0" destOrd="0" presId="urn:microsoft.com/office/officeart/2008/layout/LinedList"/>
    <dgm:cxn modelId="{BD653455-06A3-42B5-AE39-D72BDF5651FC}" srcId="{311E07CA-F622-4638-854D-00A975B7549B}" destId="{2D7DEE1D-1C15-4559-A1E9-C8A59DF3D298}" srcOrd="0" destOrd="0" parTransId="{95CBC6A3-387E-45ED-A6B9-0289EE663929}" sibTransId="{F9745A7B-FEAD-4BB2-8F20-944DC7FD00EB}"/>
    <dgm:cxn modelId="{A891B290-1B07-49C0-B3C6-205F9AE9F14C}" type="presOf" srcId="{2D7DEE1D-1C15-4559-A1E9-C8A59DF3D298}" destId="{6078AC85-5E6E-40AF-86F9-C1CE31484365}" srcOrd="0" destOrd="0" presId="urn:microsoft.com/office/officeart/2008/layout/LinedList"/>
    <dgm:cxn modelId="{49EBE496-31D2-4207-82CD-573DFBF9E9FC}" type="presOf" srcId="{311E07CA-F622-4638-854D-00A975B7549B}" destId="{8CE748F1-7E9B-4E40-9D53-41B0A19C5D0F}" srcOrd="0" destOrd="0" presId="urn:microsoft.com/office/officeart/2008/layout/LinedList"/>
    <dgm:cxn modelId="{E6A6DF97-4778-41D5-AA5D-E4BD7FE542AB}" type="presOf" srcId="{9B906103-3715-4394-B4AA-9C0E24FD9053}" destId="{C8B3F134-9963-44A7-9063-A57A9C8746B6}" srcOrd="0" destOrd="0" presId="urn:microsoft.com/office/officeart/2008/layout/LinedList"/>
    <dgm:cxn modelId="{581577C4-5F8B-42EB-92A3-B1DED3F2BECD}" type="presOf" srcId="{EC40975C-13A7-41A1-B248-7187B340D40E}" destId="{C3D57AFB-011B-45FA-8FB6-8B0B9EFEF07F}" srcOrd="0" destOrd="0" presId="urn:microsoft.com/office/officeart/2008/layout/LinedList"/>
    <dgm:cxn modelId="{62D7DBD6-6367-46E1-B385-9B76F4A060E7}" srcId="{2D7DEE1D-1C15-4559-A1E9-C8A59DF3D298}" destId="{9B906103-3715-4394-B4AA-9C0E24FD9053}" srcOrd="1" destOrd="0" parTransId="{E7ABBE6D-7F52-4BA3-8BCA-9EFE1950C7F9}" sibTransId="{6F12F9C1-B88C-4506-8B27-4061716F8CB0}"/>
    <dgm:cxn modelId="{FA818DE7-13B1-4864-98B9-4974176101CB}" type="presOf" srcId="{120841DE-4B20-45C7-89D1-9ABAD5552566}" destId="{085FEAB8-61A8-4ACD-BCF8-F20A927E7F07}" srcOrd="0" destOrd="0" presId="urn:microsoft.com/office/officeart/2008/layout/LinedList"/>
    <dgm:cxn modelId="{91D951E9-A802-4F07-8A13-6F17EB864E05}" srcId="{2D7DEE1D-1C15-4559-A1E9-C8A59DF3D298}" destId="{120841DE-4B20-45C7-89D1-9ABAD5552566}" srcOrd="0" destOrd="0" parTransId="{C9B41516-5A0F-4C75-9B78-80678752F62D}" sibTransId="{A072498B-FF57-4CDD-BDD4-555ED832BE64}"/>
    <dgm:cxn modelId="{AF177389-8EBE-42C8-87D3-66B5462006FD}" type="presParOf" srcId="{8CE748F1-7E9B-4E40-9D53-41B0A19C5D0F}" destId="{9D1021DC-CA2F-4BCA-8C20-56F6F21D1103}" srcOrd="0" destOrd="0" presId="urn:microsoft.com/office/officeart/2008/layout/LinedList"/>
    <dgm:cxn modelId="{C8371D41-9C97-4ECD-8C83-BD821F8C552F}" type="presParOf" srcId="{8CE748F1-7E9B-4E40-9D53-41B0A19C5D0F}" destId="{5621662C-464D-4F67-8A8B-F1984E0E3320}" srcOrd="1" destOrd="0" presId="urn:microsoft.com/office/officeart/2008/layout/LinedList"/>
    <dgm:cxn modelId="{D0BBAB2A-1C99-4BEA-90BD-383898F9ED83}" type="presParOf" srcId="{5621662C-464D-4F67-8A8B-F1984E0E3320}" destId="{6078AC85-5E6E-40AF-86F9-C1CE31484365}" srcOrd="0" destOrd="0" presId="urn:microsoft.com/office/officeart/2008/layout/LinedList"/>
    <dgm:cxn modelId="{C0D6840C-B9C4-43D6-9334-7E779168EB4B}" type="presParOf" srcId="{5621662C-464D-4F67-8A8B-F1984E0E3320}" destId="{6D7102EE-FC45-47A5-B53B-7CBE5464B4DA}" srcOrd="1" destOrd="0" presId="urn:microsoft.com/office/officeart/2008/layout/LinedList"/>
    <dgm:cxn modelId="{002E87CF-9264-4D2F-9E08-CDB0BEFFC2F2}" type="presParOf" srcId="{6D7102EE-FC45-47A5-B53B-7CBE5464B4DA}" destId="{1A559D4E-6871-4722-97DC-D417AFCDB766}" srcOrd="0" destOrd="0" presId="urn:microsoft.com/office/officeart/2008/layout/LinedList"/>
    <dgm:cxn modelId="{249BF703-26AA-47C0-A0E6-6CB9419A9089}" type="presParOf" srcId="{6D7102EE-FC45-47A5-B53B-7CBE5464B4DA}" destId="{96012169-01A3-4ACE-947B-639B3CD516F6}" srcOrd="1" destOrd="0" presId="urn:microsoft.com/office/officeart/2008/layout/LinedList"/>
    <dgm:cxn modelId="{C0665F04-DD90-43AD-AA81-4AA9E8C393FC}" type="presParOf" srcId="{96012169-01A3-4ACE-947B-639B3CD516F6}" destId="{F7D797C6-A063-4993-B3CC-48459B8F5E9E}" srcOrd="0" destOrd="0" presId="urn:microsoft.com/office/officeart/2008/layout/LinedList"/>
    <dgm:cxn modelId="{B3608B6F-7284-4ED6-A25D-57514AF4A898}" type="presParOf" srcId="{96012169-01A3-4ACE-947B-639B3CD516F6}" destId="{085FEAB8-61A8-4ACD-BCF8-F20A927E7F07}" srcOrd="1" destOrd="0" presId="urn:microsoft.com/office/officeart/2008/layout/LinedList"/>
    <dgm:cxn modelId="{2A81EA09-93C4-4F43-96AF-63AB5623EF09}" type="presParOf" srcId="{96012169-01A3-4ACE-947B-639B3CD516F6}" destId="{DA34B347-EABF-4242-A622-3149DDD57C01}" srcOrd="2" destOrd="0" presId="urn:microsoft.com/office/officeart/2008/layout/LinedList"/>
    <dgm:cxn modelId="{B97C5B84-2EDD-46B8-B0A8-C6B349203B7F}" type="presParOf" srcId="{6D7102EE-FC45-47A5-B53B-7CBE5464B4DA}" destId="{A72CF9D9-02D2-4606-B338-1D1E59E2746D}" srcOrd="2" destOrd="0" presId="urn:microsoft.com/office/officeart/2008/layout/LinedList"/>
    <dgm:cxn modelId="{F44471BA-920D-463C-A60B-EAB6A048FCBC}" type="presParOf" srcId="{6D7102EE-FC45-47A5-B53B-7CBE5464B4DA}" destId="{1830045E-2B6B-4212-8EB8-255790984EB7}" srcOrd="3" destOrd="0" presId="urn:microsoft.com/office/officeart/2008/layout/LinedList"/>
    <dgm:cxn modelId="{4E04E90F-81C6-4FA6-904D-68C4E698AEE6}" type="presParOf" srcId="{6D7102EE-FC45-47A5-B53B-7CBE5464B4DA}" destId="{D71F0F40-853B-427E-9625-E941D935A796}" srcOrd="4" destOrd="0" presId="urn:microsoft.com/office/officeart/2008/layout/LinedList"/>
    <dgm:cxn modelId="{6DB326F4-4126-4D4F-856A-5D27A3C4945C}" type="presParOf" srcId="{D71F0F40-853B-427E-9625-E941D935A796}" destId="{F36FBD95-73A7-4349-BF1F-127F96BCF564}" srcOrd="0" destOrd="0" presId="urn:microsoft.com/office/officeart/2008/layout/LinedList"/>
    <dgm:cxn modelId="{5E5C6DA0-E8D4-4F0C-80B0-5471D791C434}" type="presParOf" srcId="{D71F0F40-853B-427E-9625-E941D935A796}" destId="{C8B3F134-9963-44A7-9063-A57A9C8746B6}" srcOrd="1" destOrd="0" presId="urn:microsoft.com/office/officeart/2008/layout/LinedList"/>
    <dgm:cxn modelId="{EFE2CC6B-DE5F-47DC-8AAD-0536CFA2F874}" type="presParOf" srcId="{D71F0F40-853B-427E-9625-E941D935A796}" destId="{B027C759-AC41-4C7C-97EC-B0A63696A5F5}" srcOrd="2" destOrd="0" presId="urn:microsoft.com/office/officeart/2008/layout/LinedList"/>
    <dgm:cxn modelId="{B033A514-8F7E-4231-AC1F-C252FA3E80A8}" type="presParOf" srcId="{6D7102EE-FC45-47A5-B53B-7CBE5464B4DA}" destId="{47D467F3-7303-4BC2-9880-055585CBA1FA}" srcOrd="5" destOrd="0" presId="urn:microsoft.com/office/officeart/2008/layout/LinedList"/>
    <dgm:cxn modelId="{E6C27C00-1D63-45C4-A15D-93E8698C4747}" type="presParOf" srcId="{6D7102EE-FC45-47A5-B53B-7CBE5464B4DA}" destId="{00597F92-9AE6-4757-87F9-3245F5A7B5B5}" srcOrd="6" destOrd="0" presId="urn:microsoft.com/office/officeart/2008/layout/LinedList"/>
    <dgm:cxn modelId="{ACBC00F5-AC8C-4B57-9175-10D6162103AC}" type="presParOf" srcId="{6D7102EE-FC45-47A5-B53B-7CBE5464B4DA}" destId="{275FA545-BF36-4D55-B78F-32E92699DA92}" srcOrd="7" destOrd="0" presId="urn:microsoft.com/office/officeart/2008/layout/LinedList"/>
    <dgm:cxn modelId="{DA93F9A8-B59B-43EA-8329-9F8ECEF5388B}" type="presParOf" srcId="{275FA545-BF36-4D55-B78F-32E92699DA92}" destId="{E015D2BA-00F6-49CA-BDBE-112EB0F8A483}" srcOrd="0" destOrd="0" presId="urn:microsoft.com/office/officeart/2008/layout/LinedList"/>
    <dgm:cxn modelId="{02C76C78-C0E3-4311-A13F-B8A204DA368E}" type="presParOf" srcId="{275FA545-BF36-4D55-B78F-32E92699DA92}" destId="{58CA1811-D11E-4D0B-B695-1D4ECE150E7F}" srcOrd="1" destOrd="0" presId="urn:microsoft.com/office/officeart/2008/layout/LinedList"/>
    <dgm:cxn modelId="{94489320-908C-4EF0-88C4-B6063DA3B8D4}" type="presParOf" srcId="{275FA545-BF36-4D55-B78F-32E92699DA92}" destId="{9444FB25-36F9-40D4-8AC1-C8C9AD75D27A}" srcOrd="2" destOrd="0" presId="urn:microsoft.com/office/officeart/2008/layout/LinedList"/>
    <dgm:cxn modelId="{85C739D1-3E9A-495D-AF84-FEAF958EFB9B}" type="presParOf" srcId="{6D7102EE-FC45-47A5-B53B-7CBE5464B4DA}" destId="{2248C187-0157-482A-871C-C2A1DF2E9FAC}" srcOrd="8" destOrd="0" presId="urn:microsoft.com/office/officeart/2008/layout/LinedList"/>
    <dgm:cxn modelId="{39B69F34-2B8C-482F-A3C9-580F81532887}" type="presParOf" srcId="{6D7102EE-FC45-47A5-B53B-7CBE5464B4DA}" destId="{82C729B3-BE1B-4ACA-8FDE-AF3F4306818B}" srcOrd="9" destOrd="0" presId="urn:microsoft.com/office/officeart/2008/layout/LinedList"/>
    <dgm:cxn modelId="{AA86913A-00F0-4541-A57E-4E5A55F9EADD}" type="presParOf" srcId="{6D7102EE-FC45-47A5-B53B-7CBE5464B4DA}" destId="{798CDEFE-7955-440D-80B1-5036CF955DE9}" srcOrd="10" destOrd="0" presId="urn:microsoft.com/office/officeart/2008/layout/LinedList"/>
    <dgm:cxn modelId="{7AF912D4-C3A7-4D77-9F79-FF60FCFD3D36}" type="presParOf" srcId="{798CDEFE-7955-440D-80B1-5036CF955DE9}" destId="{04DA81F2-AC15-4B74-AAAB-CDDEF2B7D911}" srcOrd="0" destOrd="0" presId="urn:microsoft.com/office/officeart/2008/layout/LinedList"/>
    <dgm:cxn modelId="{C5FCE162-2B74-41A1-B678-328124E405C4}" type="presParOf" srcId="{798CDEFE-7955-440D-80B1-5036CF955DE9}" destId="{C3D57AFB-011B-45FA-8FB6-8B0B9EFEF07F}" srcOrd="1" destOrd="0" presId="urn:microsoft.com/office/officeart/2008/layout/LinedList"/>
    <dgm:cxn modelId="{16124F3D-A2CA-4D58-9D03-150DDAEB4051}" type="presParOf" srcId="{798CDEFE-7955-440D-80B1-5036CF955DE9}" destId="{9EB6EF87-025C-4A2D-A766-FAEE98402754}" srcOrd="2" destOrd="0" presId="urn:microsoft.com/office/officeart/2008/layout/LinedList"/>
    <dgm:cxn modelId="{0A932BB1-902D-4393-9119-C46904C7D288}" type="presParOf" srcId="{6D7102EE-FC45-47A5-B53B-7CBE5464B4DA}" destId="{68219C26-C927-4141-AC3D-2C001A610B0E}" srcOrd="11" destOrd="0" presId="urn:microsoft.com/office/officeart/2008/layout/LinedList"/>
    <dgm:cxn modelId="{6A233C07-F9FB-457D-997C-85E08120C303}" type="presParOf" srcId="{6D7102EE-FC45-47A5-B53B-7CBE5464B4DA}" destId="{E313CBB9-E750-4844-8B06-3F5000BC43C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D038B6-7DCB-45F6-AB49-3801D834D0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63CC4C-A7E2-451E-83F5-7C4178E5A9EE}">
      <dgm:prSet phldrT="[Text]" phldr="0"/>
      <dgm:spPr/>
      <dgm:t>
        <a:bodyPr/>
        <a:lstStyle/>
        <a:p>
          <a:r>
            <a:rPr lang="en-US">
              <a:latin typeface="Museo 500"/>
            </a:rPr>
            <a:t>71</a:t>
          </a:r>
          <a:r>
            <a:rPr lang="en-US"/>
            <a:t>% of LSOAs in the top 50%</a:t>
          </a:r>
        </a:p>
      </dgm:t>
    </dgm:pt>
    <dgm:pt modelId="{0A86A3A9-7595-4EEF-8EA3-9684F1AB0512}" type="parTrans" cxnId="{58069A09-7C7E-429E-BBAC-28FBFDD9A3DB}">
      <dgm:prSet/>
      <dgm:spPr/>
      <dgm:t>
        <a:bodyPr/>
        <a:lstStyle/>
        <a:p>
          <a:endParaRPr lang="en-US"/>
        </a:p>
      </dgm:t>
    </dgm:pt>
    <dgm:pt modelId="{772163A8-EDA4-4971-8E05-A1C64B510C97}" type="sibTrans" cxnId="{58069A09-7C7E-429E-BBAC-28FBFDD9A3DB}">
      <dgm:prSet/>
      <dgm:spPr/>
      <dgm:t>
        <a:bodyPr/>
        <a:lstStyle/>
        <a:p>
          <a:endParaRPr lang="en-US"/>
        </a:p>
      </dgm:t>
    </dgm:pt>
    <dgm:pt modelId="{24EF88CA-F1E8-4050-B731-4AD497D55DBF}">
      <dgm:prSet phldrT="[Text]" phldr="0"/>
      <dgm:spPr/>
      <dgm:t>
        <a:bodyPr/>
        <a:lstStyle/>
        <a:p>
          <a:pPr rtl="0"/>
          <a:r>
            <a:rPr lang="en-US">
              <a:latin typeface="Museo 500"/>
            </a:rPr>
            <a:t>Increasing levels</a:t>
          </a:r>
          <a:r>
            <a:rPr lang="en-US"/>
            <a:t> of complexity</a:t>
          </a:r>
        </a:p>
      </dgm:t>
    </dgm:pt>
    <dgm:pt modelId="{ED6583EA-1F3E-4A84-8769-EB8146E56E2B}" type="parTrans" cxnId="{6300C5E3-BEEE-462C-A0F6-F3A721493AAE}">
      <dgm:prSet/>
      <dgm:spPr/>
      <dgm:t>
        <a:bodyPr/>
        <a:lstStyle/>
        <a:p>
          <a:endParaRPr lang="en-US"/>
        </a:p>
      </dgm:t>
    </dgm:pt>
    <dgm:pt modelId="{79891F18-0865-49B9-B674-E256E8F3FF41}" type="sibTrans" cxnId="{6300C5E3-BEEE-462C-A0F6-F3A721493AAE}">
      <dgm:prSet/>
      <dgm:spPr/>
      <dgm:t>
        <a:bodyPr/>
        <a:lstStyle/>
        <a:p>
          <a:endParaRPr lang="en-US"/>
        </a:p>
      </dgm:t>
    </dgm:pt>
    <dgm:pt modelId="{12DA5C24-B121-4903-9C1E-3F846DB96E13}">
      <dgm:prSet phldrT="[Text]" phldr="0"/>
      <dgm:spPr/>
      <dgm:t>
        <a:bodyPr/>
        <a:lstStyle/>
        <a:p>
          <a:pPr rtl="0"/>
          <a:r>
            <a:rPr lang="en-US"/>
            <a:t>High level of prison leavers</a:t>
          </a:r>
        </a:p>
      </dgm:t>
    </dgm:pt>
    <dgm:pt modelId="{5D3399CA-A54F-4CF0-ADF5-F2D0D8BAEEFE}" type="parTrans" cxnId="{D0208C7C-4E66-46EB-A3E3-2F0B956F7645}">
      <dgm:prSet/>
      <dgm:spPr/>
      <dgm:t>
        <a:bodyPr/>
        <a:lstStyle/>
        <a:p>
          <a:endParaRPr lang="en-US"/>
        </a:p>
      </dgm:t>
    </dgm:pt>
    <dgm:pt modelId="{2376D26B-50A7-4868-ADFC-613B8F120305}" type="sibTrans" cxnId="{D0208C7C-4E66-46EB-A3E3-2F0B956F7645}">
      <dgm:prSet/>
      <dgm:spPr/>
      <dgm:t>
        <a:bodyPr/>
        <a:lstStyle/>
        <a:p>
          <a:endParaRPr lang="en-US"/>
        </a:p>
      </dgm:t>
    </dgm:pt>
    <dgm:pt modelId="{6EDC38BC-4277-4BB2-8209-C62DAB61DC24}">
      <dgm:prSet phldrT="[Text]" phldr="0"/>
      <dgm:spPr/>
      <dgm:t>
        <a:bodyPr/>
        <a:lstStyle/>
        <a:p>
          <a:pPr rtl="0"/>
          <a:r>
            <a:rPr lang="en-US"/>
            <a:t>Lack of stock for permanent housing</a:t>
          </a:r>
        </a:p>
      </dgm:t>
    </dgm:pt>
    <dgm:pt modelId="{792AE0F9-A953-40D4-A6BC-E1A6586A7D84}" type="parTrans" cxnId="{AB8AC77A-ECD5-46E5-A16E-CC4AF8AE03E7}">
      <dgm:prSet/>
      <dgm:spPr/>
      <dgm:t>
        <a:bodyPr/>
        <a:lstStyle/>
        <a:p>
          <a:endParaRPr lang="en-US"/>
        </a:p>
      </dgm:t>
    </dgm:pt>
    <dgm:pt modelId="{B9C27DC6-D73B-4947-9A49-ABD498660638}" type="sibTrans" cxnId="{AB8AC77A-ECD5-46E5-A16E-CC4AF8AE03E7}">
      <dgm:prSet/>
      <dgm:spPr/>
      <dgm:t>
        <a:bodyPr/>
        <a:lstStyle/>
        <a:p>
          <a:endParaRPr lang="en-US"/>
        </a:p>
      </dgm:t>
    </dgm:pt>
    <dgm:pt modelId="{BC407471-8FB5-4557-9AB6-22C056AF0A37}">
      <dgm:prSet phldrT="[Text]" phldr="0"/>
      <dgm:spPr/>
      <dgm:t>
        <a:bodyPr/>
        <a:lstStyle/>
        <a:p>
          <a:pPr rtl="0"/>
          <a:r>
            <a:rPr lang="en-US"/>
            <a:t>High demand </a:t>
          </a:r>
          <a:r>
            <a:rPr lang="en-US">
              <a:latin typeface="Museo 500"/>
            </a:rPr>
            <a:t>service</a:t>
          </a:r>
          <a:endParaRPr lang="en-US"/>
        </a:p>
      </dgm:t>
    </dgm:pt>
    <dgm:pt modelId="{63B87035-CAD9-407A-8398-C33BB565CD58}" type="parTrans" cxnId="{029026D7-35FF-4090-A2AF-B1F7F6CC8A68}">
      <dgm:prSet/>
      <dgm:spPr/>
      <dgm:t>
        <a:bodyPr/>
        <a:lstStyle/>
        <a:p>
          <a:endParaRPr lang="en-US"/>
        </a:p>
      </dgm:t>
    </dgm:pt>
    <dgm:pt modelId="{80BD2CD1-600D-4EE5-9E3C-6707DB5954FE}" type="sibTrans" cxnId="{029026D7-35FF-4090-A2AF-B1F7F6CC8A68}">
      <dgm:prSet/>
      <dgm:spPr/>
      <dgm:t>
        <a:bodyPr/>
        <a:lstStyle/>
        <a:p>
          <a:endParaRPr lang="en-US"/>
        </a:p>
      </dgm:t>
    </dgm:pt>
    <dgm:pt modelId="{5F7B644A-99FB-45FE-816A-0CC45D335650}">
      <dgm:prSet phldr="0"/>
      <dgm:spPr/>
      <dgm:t>
        <a:bodyPr/>
        <a:lstStyle/>
        <a:p>
          <a:pPr rtl="0"/>
          <a:r>
            <a:rPr lang="en-US"/>
            <a:t>Size</a:t>
          </a:r>
          <a:r>
            <a:rPr lang="en-US">
              <a:latin typeface="Museo 500"/>
            </a:rPr>
            <a:t> 424</a:t>
          </a:r>
          <a:r>
            <a:rPr lang="en-US"/>
            <a:t> square kms</a:t>
          </a:r>
        </a:p>
      </dgm:t>
    </dgm:pt>
    <dgm:pt modelId="{FD54D286-AE10-4011-867A-76AA8DD8EDE0}" type="parTrans" cxnId="{CA876F55-C74B-4A84-BAC4-4B43DB3CB23D}">
      <dgm:prSet/>
      <dgm:spPr/>
    </dgm:pt>
    <dgm:pt modelId="{6396C775-D5D3-416E-95CA-55948122F744}" type="sibTrans" cxnId="{CA876F55-C74B-4A84-BAC4-4B43DB3CB23D}">
      <dgm:prSet/>
      <dgm:spPr/>
    </dgm:pt>
    <dgm:pt modelId="{F471C0E2-76D5-40BB-B719-9A1ECC06EE33}">
      <dgm:prSet phldr="0"/>
      <dgm:spPr/>
      <dgm:t>
        <a:bodyPr/>
        <a:lstStyle/>
        <a:p>
          <a:pPr rtl="0"/>
          <a:r>
            <a:rPr lang="en-US"/>
            <a:t>Population </a:t>
          </a:r>
          <a:r>
            <a:rPr lang="en-US">
              <a:latin typeface="Museo 500"/>
            </a:rPr>
            <a:t>242,000</a:t>
          </a:r>
        </a:p>
      </dgm:t>
    </dgm:pt>
    <dgm:pt modelId="{05277196-6223-4DEE-8F52-4B1CE65A5886}" type="parTrans" cxnId="{E6E3F421-89C8-4402-AF09-7F829940AA60}">
      <dgm:prSet/>
      <dgm:spPr/>
    </dgm:pt>
    <dgm:pt modelId="{BC9ABF47-13B8-467E-A295-C3D77DDC5F0F}" type="sibTrans" cxnId="{E6E3F421-89C8-4402-AF09-7F829940AA60}">
      <dgm:prSet/>
      <dgm:spPr/>
    </dgm:pt>
    <dgm:pt modelId="{32A75F44-ECF6-4087-AA21-8EF8986C1855}">
      <dgm:prSet phldr="0"/>
      <dgm:spPr/>
      <dgm:t>
        <a:bodyPr/>
        <a:lstStyle/>
        <a:p>
          <a:pPr rtl="0"/>
          <a:r>
            <a:rPr lang="en-US">
              <a:latin typeface="Museo 500"/>
            </a:rPr>
            <a:t>10% rise in need for supported accommodation in 19/20</a:t>
          </a:r>
        </a:p>
      </dgm:t>
    </dgm:pt>
    <dgm:pt modelId="{3FD21477-A5B6-4A18-ACAF-0B6C6CCE3E78}" type="parTrans" cxnId="{4BF683D6-C9E4-4BC2-A141-677C6FC8195E}">
      <dgm:prSet/>
      <dgm:spPr/>
    </dgm:pt>
    <dgm:pt modelId="{B9DFE88E-7D57-4970-8408-01F5DEC00B2B}" type="sibTrans" cxnId="{4BF683D6-C9E4-4BC2-A141-677C6FC8195E}">
      <dgm:prSet/>
      <dgm:spPr/>
    </dgm:pt>
    <dgm:pt modelId="{58465A74-3271-47B7-9AAE-70CC99E59420}" type="pres">
      <dgm:prSet presAssocID="{DDD038B6-7DCB-45F6-AB49-3801D834D0AA}" presName="diagram" presStyleCnt="0">
        <dgm:presLayoutVars>
          <dgm:dir/>
          <dgm:resizeHandles val="exact"/>
        </dgm:presLayoutVars>
      </dgm:prSet>
      <dgm:spPr/>
    </dgm:pt>
    <dgm:pt modelId="{E1B445AD-7060-4DA6-B657-93146AFBD99C}" type="pres">
      <dgm:prSet presAssocID="{F471C0E2-76D5-40BB-B719-9A1ECC06EE33}" presName="node" presStyleLbl="node1" presStyleIdx="0" presStyleCnt="8">
        <dgm:presLayoutVars>
          <dgm:bulletEnabled val="1"/>
        </dgm:presLayoutVars>
      </dgm:prSet>
      <dgm:spPr/>
    </dgm:pt>
    <dgm:pt modelId="{4675F325-E173-4380-BEEB-E94D76ED2D4C}" type="pres">
      <dgm:prSet presAssocID="{BC9ABF47-13B8-467E-A295-C3D77DDC5F0F}" presName="sibTrans" presStyleCnt="0"/>
      <dgm:spPr/>
    </dgm:pt>
    <dgm:pt modelId="{C293F98D-0280-4C6E-B129-00D3814B78B3}" type="pres">
      <dgm:prSet presAssocID="{5F7B644A-99FB-45FE-816A-0CC45D335650}" presName="node" presStyleLbl="node1" presStyleIdx="1" presStyleCnt="8">
        <dgm:presLayoutVars>
          <dgm:bulletEnabled val="1"/>
        </dgm:presLayoutVars>
      </dgm:prSet>
      <dgm:spPr/>
    </dgm:pt>
    <dgm:pt modelId="{2F40BD22-578E-4C0C-BFAB-19E3B71FC418}" type="pres">
      <dgm:prSet presAssocID="{6396C775-D5D3-416E-95CA-55948122F744}" presName="sibTrans" presStyleCnt="0"/>
      <dgm:spPr/>
    </dgm:pt>
    <dgm:pt modelId="{F08C2B4B-6062-459F-A0CF-77EF1F5AC237}" type="pres">
      <dgm:prSet presAssocID="{5063CC4C-A7E2-451E-83F5-7C4178E5A9EE}" presName="node" presStyleLbl="node1" presStyleIdx="2" presStyleCnt="8">
        <dgm:presLayoutVars>
          <dgm:bulletEnabled val="1"/>
        </dgm:presLayoutVars>
      </dgm:prSet>
      <dgm:spPr/>
    </dgm:pt>
    <dgm:pt modelId="{648BFC19-F144-45AA-8EE7-CB11BCF9C32F}" type="pres">
      <dgm:prSet presAssocID="{772163A8-EDA4-4971-8E05-A1C64B510C97}" presName="sibTrans" presStyleCnt="0"/>
      <dgm:spPr/>
    </dgm:pt>
    <dgm:pt modelId="{09C2A215-6ED5-4D75-AB34-EAB6E93F02F6}" type="pres">
      <dgm:prSet presAssocID="{24EF88CA-F1E8-4050-B731-4AD497D55DBF}" presName="node" presStyleLbl="node1" presStyleIdx="3" presStyleCnt="8">
        <dgm:presLayoutVars>
          <dgm:bulletEnabled val="1"/>
        </dgm:presLayoutVars>
      </dgm:prSet>
      <dgm:spPr/>
    </dgm:pt>
    <dgm:pt modelId="{5681D686-DACD-44E8-A171-09B90C9128B3}" type="pres">
      <dgm:prSet presAssocID="{79891F18-0865-49B9-B674-E256E8F3FF41}" presName="sibTrans" presStyleCnt="0"/>
      <dgm:spPr/>
    </dgm:pt>
    <dgm:pt modelId="{A139D068-C7F1-4A36-A0D1-1C78F9292622}" type="pres">
      <dgm:prSet presAssocID="{12DA5C24-B121-4903-9C1E-3F846DB96E13}" presName="node" presStyleLbl="node1" presStyleIdx="4" presStyleCnt="8">
        <dgm:presLayoutVars>
          <dgm:bulletEnabled val="1"/>
        </dgm:presLayoutVars>
      </dgm:prSet>
      <dgm:spPr/>
    </dgm:pt>
    <dgm:pt modelId="{EF76A18F-564F-4241-AEE1-6B34CA87A266}" type="pres">
      <dgm:prSet presAssocID="{2376D26B-50A7-4868-ADFC-613B8F120305}" presName="sibTrans" presStyleCnt="0"/>
      <dgm:spPr/>
    </dgm:pt>
    <dgm:pt modelId="{79CEC37B-8DF2-4DAF-B132-899B3301E023}" type="pres">
      <dgm:prSet presAssocID="{6EDC38BC-4277-4BB2-8209-C62DAB61DC24}" presName="node" presStyleLbl="node1" presStyleIdx="5" presStyleCnt="8">
        <dgm:presLayoutVars>
          <dgm:bulletEnabled val="1"/>
        </dgm:presLayoutVars>
      </dgm:prSet>
      <dgm:spPr/>
    </dgm:pt>
    <dgm:pt modelId="{4BEBAAAD-26BC-4A20-B645-F87EB4D32D67}" type="pres">
      <dgm:prSet presAssocID="{B9C27DC6-D73B-4947-9A49-ABD498660638}" presName="sibTrans" presStyleCnt="0"/>
      <dgm:spPr/>
    </dgm:pt>
    <dgm:pt modelId="{B4266C3A-FCC5-4514-A52A-6C4446CFD878}" type="pres">
      <dgm:prSet presAssocID="{BC407471-8FB5-4557-9AB6-22C056AF0A37}" presName="node" presStyleLbl="node1" presStyleIdx="6" presStyleCnt="8">
        <dgm:presLayoutVars>
          <dgm:bulletEnabled val="1"/>
        </dgm:presLayoutVars>
      </dgm:prSet>
      <dgm:spPr/>
    </dgm:pt>
    <dgm:pt modelId="{20973F03-D07E-4E96-BDBC-C5C0D99B1C4C}" type="pres">
      <dgm:prSet presAssocID="{80BD2CD1-600D-4EE5-9E3C-6707DB5954FE}" presName="sibTrans" presStyleCnt="0"/>
      <dgm:spPr/>
    </dgm:pt>
    <dgm:pt modelId="{5AC9BF2A-C04F-45AB-90B1-B0FBDD60521A}" type="pres">
      <dgm:prSet presAssocID="{32A75F44-ECF6-4087-AA21-8EF8986C1855}" presName="node" presStyleLbl="node1" presStyleIdx="7" presStyleCnt="8">
        <dgm:presLayoutVars>
          <dgm:bulletEnabled val="1"/>
        </dgm:presLayoutVars>
      </dgm:prSet>
      <dgm:spPr/>
    </dgm:pt>
  </dgm:ptLst>
  <dgm:cxnLst>
    <dgm:cxn modelId="{58069A09-7C7E-429E-BBAC-28FBFDD9A3DB}" srcId="{DDD038B6-7DCB-45F6-AB49-3801D834D0AA}" destId="{5063CC4C-A7E2-451E-83F5-7C4178E5A9EE}" srcOrd="2" destOrd="0" parTransId="{0A86A3A9-7595-4EEF-8EA3-9684F1AB0512}" sibTransId="{772163A8-EDA4-4971-8E05-A1C64B510C97}"/>
    <dgm:cxn modelId="{E6E3F421-89C8-4402-AF09-7F829940AA60}" srcId="{DDD038B6-7DCB-45F6-AB49-3801D834D0AA}" destId="{F471C0E2-76D5-40BB-B719-9A1ECC06EE33}" srcOrd="0" destOrd="0" parTransId="{05277196-6223-4DEE-8F52-4B1CE65A5886}" sibTransId="{BC9ABF47-13B8-467E-A295-C3D77DDC5F0F}"/>
    <dgm:cxn modelId="{1372E33D-19D3-4451-9B35-D41347012EEC}" type="presOf" srcId="{F471C0E2-76D5-40BB-B719-9A1ECC06EE33}" destId="{E1B445AD-7060-4DA6-B657-93146AFBD99C}" srcOrd="0" destOrd="0" presId="urn:microsoft.com/office/officeart/2005/8/layout/default"/>
    <dgm:cxn modelId="{074DCF66-AABB-43C7-9B50-572F55CCFFD9}" type="presOf" srcId="{5063CC4C-A7E2-451E-83F5-7C4178E5A9EE}" destId="{F08C2B4B-6062-459F-A0CF-77EF1F5AC237}" srcOrd="0" destOrd="0" presId="urn:microsoft.com/office/officeart/2005/8/layout/default"/>
    <dgm:cxn modelId="{FE019A48-0F98-4963-96DF-B3826E6CF938}" type="presOf" srcId="{DDD038B6-7DCB-45F6-AB49-3801D834D0AA}" destId="{58465A74-3271-47B7-9AAE-70CC99E59420}" srcOrd="0" destOrd="0" presId="urn:microsoft.com/office/officeart/2005/8/layout/default"/>
    <dgm:cxn modelId="{65302853-2C87-49CD-8B53-C8D34D7D9311}" type="presOf" srcId="{24EF88CA-F1E8-4050-B731-4AD497D55DBF}" destId="{09C2A215-6ED5-4D75-AB34-EAB6E93F02F6}" srcOrd="0" destOrd="0" presId="urn:microsoft.com/office/officeart/2005/8/layout/default"/>
    <dgm:cxn modelId="{CA876F55-C74B-4A84-BAC4-4B43DB3CB23D}" srcId="{DDD038B6-7DCB-45F6-AB49-3801D834D0AA}" destId="{5F7B644A-99FB-45FE-816A-0CC45D335650}" srcOrd="1" destOrd="0" parTransId="{FD54D286-AE10-4011-867A-76AA8DD8EDE0}" sibTransId="{6396C775-D5D3-416E-95CA-55948122F744}"/>
    <dgm:cxn modelId="{AB8AC77A-ECD5-46E5-A16E-CC4AF8AE03E7}" srcId="{DDD038B6-7DCB-45F6-AB49-3801D834D0AA}" destId="{6EDC38BC-4277-4BB2-8209-C62DAB61DC24}" srcOrd="5" destOrd="0" parTransId="{792AE0F9-A953-40D4-A6BC-E1A6586A7D84}" sibTransId="{B9C27DC6-D73B-4947-9A49-ABD498660638}"/>
    <dgm:cxn modelId="{D0208C7C-4E66-46EB-A3E3-2F0B956F7645}" srcId="{DDD038B6-7DCB-45F6-AB49-3801D834D0AA}" destId="{12DA5C24-B121-4903-9C1E-3F846DB96E13}" srcOrd="4" destOrd="0" parTransId="{5D3399CA-A54F-4CF0-ADF5-F2D0D8BAEEFE}" sibTransId="{2376D26B-50A7-4868-ADFC-613B8F120305}"/>
    <dgm:cxn modelId="{332A9280-47A7-4B95-81EC-14F244AA0AF0}" type="presOf" srcId="{12DA5C24-B121-4903-9C1E-3F846DB96E13}" destId="{A139D068-C7F1-4A36-A0D1-1C78F9292622}" srcOrd="0" destOrd="0" presId="urn:microsoft.com/office/officeart/2005/8/layout/default"/>
    <dgm:cxn modelId="{1348C987-58F6-4F12-9C8A-31E794015D38}" type="presOf" srcId="{32A75F44-ECF6-4087-AA21-8EF8986C1855}" destId="{5AC9BF2A-C04F-45AB-90B1-B0FBDD60521A}" srcOrd="0" destOrd="0" presId="urn:microsoft.com/office/officeart/2005/8/layout/default"/>
    <dgm:cxn modelId="{1EEA0E89-CD8A-4101-B295-C9B8A790D9EF}" type="presOf" srcId="{BC407471-8FB5-4557-9AB6-22C056AF0A37}" destId="{B4266C3A-FCC5-4514-A52A-6C4446CFD878}" srcOrd="0" destOrd="0" presId="urn:microsoft.com/office/officeart/2005/8/layout/default"/>
    <dgm:cxn modelId="{1019CB98-B024-4C02-8A9E-E39BB29FE14E}" type="presOf" srcId="{6EDC38BC-4277-4BB2-8209-C62DAB61DC24}" destId="{79CEC37B-8DF2-4DAF-B132-899B3301E023}" srcOrd="0" destOrd="0" presId="urn:microsoft.com/office/officeart/2005/8/layout/default"/>
    <dgm:cxn modelId="{4BF683D6-C9E4-4BC2-A141-677C6FC8195E}" srcId="{DDD038B6-7DCB-45F6-AB49-3801D834D0AA}" destId="{32A75F44-ECF6-4087-AA21-8EF8986C1855}" srcOrd="7" destOrd="0" parTransId="{3FD21477-A5B6-4A18-ACAF-0B6C6CCE3E78}" sibTransId="{B9DFE88E-7D57-4970-8408-01F5DEC00B2B}"/>
    <dgm:cxn modelId="{029026D7-35FF-4090-A2AF-B1F7F6CC8A68}" srcId="{DDD038B6-7DCB-45F6-AB49-3801D834D0AA}" destId="{BC407471-8FB5-4557-9AB6-22C056AF0A37}" srcOrd="6" destOrd="0" parTransId="{63B87035-CAD9-407A-8398-C33BB565CD58}" sibTransId="{80BD2CD1-600D-4EE5-9E3C-6707DB5954FE}"/>
    <dgm:cxn modelId="{6300C5E3-BEEE-462C-A0F6-F3A721493AAE}" srcId="{DDD038B6-7DCB-45F6-AB49-3801D834D0AA}" destId="{24EF88CA-F1E8-4050-B731-4AD497D55DBF}" srcOrd="3" destOrd="0" parTransId="{ED6583EA-1F3E-4A84-8769-EB8146E56E2B}" sibTransId="{79891F18-0865-49B9-B674-E256E8F3FF41}"/>
    <dgm:cxn modelId="{7A8AABFF-8BA9-4179-8F60-09823E00DB62}" type="presOf" srcId="{5F7B644A-99FB-45FE-816A-0CC45D335650}" destId="{C293F98D-0280-4C6E-B129-00D3814B78B3}" srcOrd="0" destOrd="0" presId="urn:microsoft.com/office/officeart/2005/8/layout/default"/>
    <dgm:cxn modelId="{A8471390-2262-437F-AD0E-81E6C4B08119}" type="presParOf" srcId="{58465A74-3271-47B7-9AAE-70CC99E59420}" destId="{E1B445AD-7060-4DA6-B657-93146AFBD99C}" srcOrd="0" destOrd="0" presId="urn:microsoft.com/office/officeart/2005/8/layout/default"/>
    <dgm:cxn modelId="{9E912EC4-9C83-4615-84F0-736D3A674B5A}" type="presParOf" srcId="{58465A74-3271-47B7-9AAE-70CC99E59420}" destId="{4675F325-E173-4380-BEEB-E94D76ED2D4C}" srcOrd="1" destOrd="0" presId="urn:microsoft.com/office/officeart/2005/8/layout/default"/>
    <dgm:cxn modelId="{3F76A6BF-0AA1-4D0F-8485-C87CF8DE85E7}" type="presParOf" srcId="{58465A74-3271-47B7-9AAE-70CC99E59420}" destId="{C293F98D-0280-4C6E-B129-00D3814B78B3}" srcOrd="2" destOrd="0" presId="urn:microsoft.com/office/officeart/2005/8/layout/default"/>
    <dgm:cxn modelId="{E2D4754B-3E29-4684-81B1-000D2FB65381}" type="presParOf" srcId="{58465A74-3271-47B7-9AAE-70CC99E59420}" destId="{2F40BD22-578E-4C0C-BFAB-19E3B71FC418}" srcOrd="3" destOrd="0" presId="urn:microsoft.com/office/officeart/2005/8/layout/default"/>
    <dgm:cxn modelId="{87CAB1F7-5890-49D1-B920-6FE28CFC32F2}" type="presParOf" srcId="{58465A74-3271-47B7-9AAE-70CC99E59420}" destId="{F08C2B4B-6062-459F-A0CF-77EF1F5AC237}" srcOrd="4" destOrd="0" presId="urn:microsoft.com/office/officeart/2005/8/layout/default"/>
    <dgm:cxn modelId="{91AF70F5-7BAD-4F24-ABF2-21484B0A7BCD}" type="presParOf" srcId="{58465A74-3271-47B7-9AAE-70CC99E59420}" destId="{648BFC19-F144-45AA-8EE7-CB11BCF9C32F}" srcOrd="5" destOrd="0" presId="urn:microsoft.com/office/officeart/2005/8/layout/default"/>
    <dgm:cxn modelId="{9AF87FA8-5EF4-41E2-AF91-8B5D50834451}" type="presParOf" srcId="{58465A74-3271-47B7-9AAE-70CC99E59420}" destId="{09C2A215-6ED5-4D75-AB34-EAB6E93F02F6}" srcOrd="6" destOrd="0" presId="urn:microsoft.com/office/officeart/2005/8/layout/default"/>
    <dgm:cxn modelId="{0F71FC12-6E45-417D-AA1A-8636DA34BE81}" type="presParOf" srcId="{58465A74-3271-47B7-9AAE-70CC99E59420}" destId="{5681D686-DACD-44E8-A171-09B90C9128B3}" srcOrd="7" destOrd="0" presId="urn:microsoft.com/office/officeart/2005/8/layout/default"/>
    <dgm:cxn modelId="{506779E5-E867-46AA-B02D-C14CF1B4635C}" type="presParOf" srcId="{58465A74-3271-47B7-9AAE-70CC99E59420}" destId="{A139D068-C7F1-4A36-A0D1-1C78F9292622}" srcOrd="8" destOrd="0" presId="urn:microsoft.com/office/officeart/2005/8/layout/default"/>
    <dgm:cxn modelId="{FCFDD311-5818-441B-A29F-B609B8A43AAB}" type="presParOf" srcId="{58465A74-3271-47B7-9AAE-70CC99E59420}" destId="{EF76A18F-564F-4241-AEE1-6B34CA87A266}" srcOrd="9" destOrd="0" presId="urn:microsoft.com/office/officeart/2005/8/layout/default"/>
    <dgm:cxn modelId="{7667CD9A-BD65-4FD2-B242-C7A4D5AAEE6E}" type="presParOf" srcId="{58465A74-3271-47B7-9AAE-70CC99E59420}" destId="{79CEC37B-8DF2-4DAF-B132-899B3301E023}" srcOrd="10" destOrd="0" presId="urn:microsoft.com/office/officeart/2005/8/layout/default"/>
    <dgm:cxn modelId="{AD8AA09A-A8DB-4376-A678-B9C1AB4F419D}" type="presParOf" srcId="{58465A74-3271-47B7-9AAE-70CC99E59420}" destId="{4BEBAAAD-26BC-4A20-B645-F87EB4D32D67}" srcOrd="11" destOrd="0" presId="urn:microsoft.com/office/officeart/2005/8/layout/default"/>
    <dgm:cxn modelId="{D2899171-20BD-41E4-AD9B-2D75334ED908}" type="presParOf" srcId="{58465A74-3271-47B7-9AAE-70CC99E59420}" destId="{B4266C3A-FCC5-4514-A52A-6C4446CFD878}" srcOrd="12" destOrd="0" presId="urn:microsoft.com/office/officeart/2005/8/layout/default"/>
    <dgm:cxn modelId="{94AF1E34-3675-4B14-9A49-919E41197737}" type="presParOf" srcId="{58465A74-3271-47B7-9AAE-70CC99E59420}" destId="{20973F03-D07E-4E96-BDBC-C5C0D99B1C4C}" srcOrd="13" destOrd="0" presId="urn:microsoft.com/office/officeart/2005/8/layout/default"/>
    <dgm:cxn modelId="{792DF0EE-2E32-48AA-8932-9065F3C00C06}" type="presParOf" srcId="{58465A74-3271-47B7-9AAE-70CC99E59420}" destId="{5AC9BF2A-C04F-45AB-90B1-B0FBDD60521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B94456-485A-4729-A2B5-D48D5087097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25E053BB-F382-45ED-9891-824603C8B984}">
      <dgm:prSet phldrT="[Text]" phldr="0"/>
      <dgm:spPr/>
      <dgm:t>
        <a:bodyPr/>
        <a:lstStyle/>
        <a:p>
          <a:pPr rtl="0"/>
          <a:r>
            <a:rPr lang="en-GB">
              <a:latin typeface="Museo 500"/>
            </a:rPr>
            <a:t>S66 success</a:t>
          </a:r>
          <a:endParaRPr lang="en-GB"/>
        </a:p>
      </dgm:t>
    </dgm:pt>
    <dgm:pt modelId="{6F63FD88-D8B8-4E39-B1F5-2BB936A104D7}" type="parTrans" cxnId="{B63B5776-F614-4400-8A99-23858FFB48BF}">
      <dgm:prSet/>
      <dgm:spPr/>
      <dgm:t>
        <a:bodyPr/>
        <a:lstStyle/>
        <a:p>
          <a:endParaRPr lang="en-GB"/>
        </a:p>
      </dgm:t>
    </dgm:pt>
    <dgm:pt modelId="{E8B9395E-14C7-45B4-906F-B59FBC9E9F98}" type="sibTrans" cxnId="{B63B5776-F614-4400-8A99-23858FFB48BF}">
      <dgm:prSet/>
      <dgm:spPr/>
      <dgm:t>
        <a:bodyPr/>
        <a:lstStyle/>
        <a:p>
          <a:endParaRPr lang="en-GB"/>
        </a:p>
      </dgm:t>
    </dgm:pt>
    <dgm:pt modelId="{69AB1D1E-BC30-4641-9184-95E177B954EF}">
      <dgm:prSet phldrT="[Text]" phldr="0"/>
      <dgm:spPr/>
      <dgm:t>
        <a:bodyPr/>
        <a:lstStyle/>
        <a:p>
          <a:pPr rtl="0"/>
          <a:r>
            <a:rPr lang="en-GB">
              <a:latin typeface="Museo 500"/>
            </a:rPr>
            <a:t> 71% (high)</a:t>
          </a:r>
          <a:endParaRPr lang="en-GB"/>
        </a:p>
      </dgm:t>
    </dgm:pt>
    <dgm:pt modelId="{A39BFE3E-3D93-4405-8120-3820D8950836}" type="parTrans" cxnId="{3B8C5A1E-CCBE-4202-8273-50DE2DEB13F9}">
      <dgm:prSet/>
      <dgm:spPr/>
      <dgm:t>
        <a:bodyPr/>
        <a:lstStyle/>
        <a:p>
          <a:endParaRPr lang="en-GB"/>
        </a:p>
      </dgm:t>
    </dgm:pt>
    <dgm:pt modelId="{7DCBE220-D18F-438A-B218-05352254ED20}" type="sibTrans" cxnId="{3B8C5A1E-CCBE-4202-8273-50DE2DEB13F9}">
      <dgm:prSet/>
      <dgm:spPr/>
      <dgm:t>
        <a:bodyPr/>
        <a:lstStyle/>
        <a:p>
          <a:endParaRPr lang="en-GB"/>
        </a:p>
      </dgm:t>
    </dgm:pt>
    <dgm:pt modelId="{30DC9728-021E-4946-996B-052EBCBBBFB9}">
      <dgm:prSet phldrT="[Text]" phldr="0"/>
      <dgm:spPr/>
      <dgm:t>
        <a:bodyPr/>
        <a:lstStyle/>
        <a:p>
          <a:pPr rtl="0"/>
          <a:r>
            <a:rPr lang="en-GB">
              <a:latin typeface="Museo 500"/>
            </a:rPr>
            <a:t>S73 success</a:t>
          </a:r>
          <a:endParaRPr lang="en-GB"/>
        </a:p>
      </dgm:t>
    </dgm:pt>
    <dgm:pt modelId="{EA331540-EFB9-43EC-B96E-AF95E62B9AFF}" type="parTrans" cxnId="{3A848B5D-1E8F-4F03-9A3D-67B42EBD44BF}">
      <dgm:prSet/>
      <dgm:spPr/>
      <dgm:t>
        <a:bodyPr/>
        <a:lstStyle/>
        <a:p>
          <a:endParaRPr lang="en-GB"/>
        </a:p>
      </dgm:t>
    </dgm:pt>
    <dgm:pt modelId="{A94B089B-A6B4-42E5-89BC-B133FE71B9DE}" type="sibTrans" cxnId="{3A848B5D-1E8F-4F03-9A3D-67B42EBD44BF}">
      <dgm:prSet/>
      <dgm:spPr/>
      <dgm:t>
        <a:bodyPr/>
        <a:lstStyle/>
        <a:p>
          <a:endParaRPr lang="en-GB"/>
        </a:p>
      </dgm:t>
    </dgm:pt>
    <dgm:pt modelId="{2799EF3D-9508-431C-AADB-8E037449F1BD}">
      <dgm:prSet phldrT="[Text]" phldr="0"/>
      <dgm:spPr/>
      <dgm:t>
        <a:bodyPr/>
        <a:lstStyle/>
        <a:p>
          <a:pPr rtl="0"/>
          <a:r>
            <a:rPr lang="en-GB">
              <a:latin typeface="Museo 500"/>
            </a:rPr>
            <a:t>56% (high)</a:t>
          </a:r>
          <a:endParaRPr lang="en-GB"/>
        </a:p>
      </dgm:t>
    </dgm:pt>
    <dgm:pt modelId="{31275335-4A89-4B40-B6DD-DA60DD9EBAC2}" type="parTrans" cxnId="{6F07ECCC-8401-4E40-A750-D7831CBC5485}">
      <dgm:prSet/>
      <dgm:spPr/>
      <dgm:t>
        <a:bodyPr/>
        <a:lstStyle/>
        <a:p>
          <a:endParaRPr lang="en-GB"/>
        </a:p>
      </dgm:t>
    </dgm:pt>
    <dgm:pt modelId="{F557DC7A-9356-40DF-8728-51D8648319B7}" type="sibTrans" cxnId="{6F07ECCC-8401-4E40-A750-D7831CBC5485}">
      <dgm:prSet/>
      <dgm:spPr/>
      <dgm:t>
        <a:bodyPr/>
        <a:lstStyle/>
        <a:p>
          <a:endParaRPr lang="en-GB"/>
        </a:p>
      </dgm:t>
    </dgm:pt>
    <dgm:pt modelId="{7332C56B-6807-4BAE-B30B-F6D3C198D155}">
      <dgm:prSet phldrT="[Text]" phldr="0"/>
      <dgm:spPr/>
      <dgm:t>
        <a:bodyPr/>
        <a:lstStyle/>
        <a:p>
          <a:pPr rtl="0"/>
          <a:r>
            <a:rPr lang="en-GB">
              <a:latin typeface="Museo 500"/>
            </a:rPr>
            <a:t>S66 fallout</a:t>
          </a:r>
          <a:endParaRPr lang="en-GB"/>
        </a:p>
      </dgm:t>
    </dgm:pt>
    <dgm:pt modelId="{F17C32C3-3904-4B79-8D8B-5BAC6FF8D313}" type="parTrans" cxnId="{1CAB0B49-06F2-4F36-AB25-A7842C5729F5}">
      <dgm:prSet/>
      <dgm:spPr/>
      <dgm:t>
        <a:bodyPr/>
        <a:lstStyle/>
        <a:p>
          <a:endParaRPr lang="en-GB"/>
        </a:p>
      </dgm:t>
    </dgm:pt>
    <dgm:pt modelId="{9BA70A56-A2AF-4070-9AFE-BB469CD8F331}" type="sibTrans" cxnId="{1CAB0B49-06F2-4F36-AB25-A7842C5729F5}">
      <dgm:prSet/>
      <dgm:spPr/>
      <dgm:t>
        <a:bodyPr/>
        <a:lstStyle/>
        <a:p>
          <a:endParaRPr lang="en-GB"/>
        </a:p>
      </dgm:t>
    </dgm:pt>
    <dgm:pt modelId="{E42780F7-72D3-40CD-8522-B46FC98AF1D6}">
      <dgm:prSet phldrT="[Text]" phldr="0"/>
      <dgm:spPr/>
      <dgm:t>
        <a:bodyPr/>
        <a:lstStyle/>
        <a:p>
          <a:pPr rtl="0"/>
          <a:r>
            <a:rPr lang="en-GB">
              <a:latin typeface="Museo 500"/>
            </a:rPr>
            <a:t>16% (19/20)</a:t>
          </a:r>
          <a:endParaRPr lang="en-GB"/>
        </a:p>
      </dgm:t>
    </dgm:pt>
    <dgm:pt modelId="{BC1519AD-7678-4FBC-AB34-A80FA8036128}" type="parTrans" cxnId="{3C8C46BC-F1F5-45D4-8E83-B77F867F1866}">
      <dgm:prSet/>
      <dgm:spPr/>
      <dgm:t>
        <a:bodyPr/>
        <a:lstStyle/>
        <a:p>
          <a:endParaRPr lang="en-GB"/>
        </a:p>
      </dgm:t>
    </dgm:pt>
    <dgm:pt modelId="{636F9039-18E0-4023-BA0C-6A9616FFEAE6}" type="sibTrans" cxnId="{3C8C46BC-F1F5-45D4-8E83-B77F867F1866}">
      <dgm:prSet/>
      <dgm:spPr/>
      <dgm:t>
        <a:bodyPr/>
        <a:lstStyle/>
        <a:p>
          <a:endParaRPr lang="en-GB"/>
        </a:p>
      </dgm:t>
    </dgm:pt>
    <dgm:pt modelId="{BB3EF449-00F7-4935-820E-A0DCF50EAB53}">
      <dgm:prSet phldr="0"/>
      <dgm:spPr/>
      <dgm:t>
        <a:bodyPr/>
        <a:lstStyle/>
        <a:p>
          <a:pPr rtl="0"/>
          <a:r>
            <a:rPr lang="en-GB">
              <a:latin typeface="Museo 500"/>
            </a:rPr>
            <a:t>S73 fallout</a:t>
          </a:r>
        </a:p>
      </dgm:t>
    </dgm:pt>
    <dgm:pt modelId="{D05D4068-CC41-465F-B98B-43E235F75586}" type="parTrans" cxnId="{B48EE4FE-6172-44E6-8015-A7B9516B42D3}">
      <dgm:prSet/>
      <dgm:spPr/>
    </dgm:pt>
    <dgm:pt modelId="{461CFFFD-2908-4B1F-BCD6-53DC3CEF8DDF}" type="sibTrans" cxnId="{B48EE4FE-6172-44E6-8015-A7B9516B42D3}">
      <dgm:prSet/>
      <dgm:spPr/>
    </dgm:pt>
    <dgm:pt modelId="{AC371310-7AE1-4D8D-8E19-99CBED5DD9E9}">
      <dgm:prSet phldr="0"/>
      <dgm:spPr/>
      <dgm:t>
        <a:bodyPr/>
        <a:lstStyle/>
        <a:p>
          <a:pPr rtl="0"/>
          <a:r>
            <a:rPr lang="en-GB">
              <a:latin typeface="Museo 500"/>
            </a:rPr>
            <a:t>24% (19/20)</a:t>
          </a:r>
        </a:p>
      </dgm:t>
    </dgm:pt>
    <dgm:pt modelId="{9ECDE886-64AF-4DBA-90F3-C557219D9725}" type="parTrans" cxnId="{FE789C9B-1939-44DC-A70A-03A525537EF6}">
      <dgm:prSet/>
      <dgm:spPr/>
    </dgm:pt>
    <dgm:pt modelId="{E520F0C1-7BBD-4001-9DAE-DCBFCAC6CDF3}" type="sibTrans" cxnId="{FE789C9B-1939-44DC-A70A-03A525537EF6}">
      <dgm:prSet/>
      <dgm:spPr/>
    </dgm:pt>
    <dgm:pt modelId="{802075B6-54A7-4C6D-8DCC-3ED0D873779D}" type="pres">
      <dgm:prSet presAssocID="{E6B94456-485A-4729-A2B5-D48D50870974}" presName="Name0" presStyleCnt="0">
        <dgm:presLayoutVars>
          <dgm:dir/>
          <dgm:animLvl val="lvl"/>
          <dgm:resizeHandles val="exact"/>
        </dgm:presLayoutVars>
      </dgm:prSet>
      <dgm:spPr/>
    </dgm:pt>
    <dgm:pt modelId="{30C296E0-71F4-4B34-A24A-3BB8AF9B47AC}" type="pres">
      <dgm:prSet presAssocID="{25E053BB-F382-45ED-9891-824603C8B984}" presName="vertFlow" presStyleCnt="0"/>
      <dgm:spPr/>
    </dgm:pt>
    <dgm:pt modelId="{15561A11-94F4-45B1-9851-7A746770DA51}" type="pres">
      <dgm:prSet presAssocID="{25E053BB-F382-45ED-9891-824603C8B984}" presName="header" presStyleLbl="node1" presStyleIdx="0" presStyleCnt="4"/>
      <dgm:spPr/>
    </dgm:pt>
    <dgm:pt modelId="{CBA52858-9E38-4938-86DE-D3A6418A4DAC}" type="pres">
      <dgm:prSet presAssocID="{A39BFE3E-3D93-4405-8120-3820D8950836}" presName="parTrans" presStyleLbl="sibTrans2D1" presStyleIdx="0" presStyleCnt="4"/>
      <dgm:spPr/>
    </dgm:pt>
    <dgm:pt modelId="{C6059A8E-3292-4642-ACA9-698DB18F9B51}" type="pres">
      <dgm:prSet presAssocID="{69AB1D1E-BC30-4641-9184-95E177B954EF}" presName="child" presStyleLbl="alignAccFollowNode1" presStyleIdx="0" presStyleCnt="4">
        <dgm:presLayoutVars>
          <dgm:chMax val="0"/>
          <dgm:bulletEnabled val="1"/>
        </dgm:presLayoutVars>
      </dgm:prSet>
      <dgm:spPr/>
    </dgm:pt>
    <dgm:pt modelId="{3DF84FDA-91D5-439B-B34C-E72CF75D2EB3}" type="pres">
      <dgm:prSet presAssocID="{25E053BB-F382-45ED-9891-824603C8B984}" presName="hSp" presStyleCnt="0"/>
      <dgm:spPr/>
    </dgm:pt>
    <dgm:pt modelId="{C86BAC18-5B07-4FCE-8DBF-68FB8FBA58A9}" type="pres">
      <dgm:prSet presAssocID="{30DC9728-021E-4946-996B-052EBCBBBFB9}" presName="vertFlow" presStyleCnt="0"/>
      <dgm:spPr/>
    </dgm:pt>
    <dgm:pt modelId="{42AD1396-21FE-4184-A0CB-E29B85D42AA1}" type="pres">
      <dgm:prSet presAssocID="{30DC9728-021E-4946-996B-052EBCBBBFB9}" presName="header" presStyleLbl="node1" presStyleIdx="1" presStyleCnt="4"/>
      <dgm:spPr/>
    </dgm:pt>
    <dgm:pt modelId="{F35FAAD4-BBF4-47D5-9B1E-AC80F5B32F1A}" type="pres">
      <dgm:prSet presAssocID="{31275335-4A89-4B40-B6DD-DA60DD9EBAC2}" presName="parTrans" presStyleLbl="sibTrans2D1" presStyleIdx="1" presStyleCnt="4"/>
      <dgm:spPr/>
    </dgm:pt>
    <dgm:pt modelId="{10F281A3-7C3D-403F-A43E-2B9B0ECF6540}" type="pres">
      <dgm:prSet presAssocID="{2799EF3D-9508-431C-AADB-8E037449F1BD}" presName="child" presStyleLbl="alignAccFollowNode1" presStyleIdx="1" presStyleCnt="4">
        <dgm:presLayoutVars>
          <dgm:chMax val="0"/>
          <dgm:bulletEnabled val="1"/>
        </dgm:presLayoutVars>
      </dgm:prSet>
      <dgm:spPr/>
    </dgm:pt>
    <dgm:pt modelId="{B809FBDE-7DEE-4DDE-961B-925C99EA0C52}" type="pres">
      <dgm:prSet presAssocID="{30DC9728-021E-4946-996B-052EBCBBBFB9}" presName="hSp" presStyleCnt="0"/>
      <dgm:spPr/>
    </dgm:pt>
    <dgm:pt modelId="{C1956728-BE8D-48BF-BA6D-1C4444DC6304}" type="pres">
      <dgm:prSet presAssocID="{7332C56B-6807-4BAE-B30B-F6D3C198D155}" presName="vertFlow" presStyleCnt="0"/>
      <dgm:spPr/>
    </dgm:pt>
    <dgm:pt modelId="{730755FD-07FD-40EB-8038-2F958E4EA6EA}" type="pres">
      <dgm:prSet presAssocID="{7332C56B-6807-4BAE-B30B-F6D3C198D155}" presName="header" presStyleLbl="node1" presStyleIdx="2" presStyleCnt="4"/>
      <dgm:spPr/>
    </dgm:pt>
    <dgm:pt modelId="{97F5BA54-70EF-4E21-A976-3F1A0CA60B33}" type="pres">
      <dgm:prSet presAssocID="{BC1519AD-7678-4FBC-AB34-A80FA8036128}" presName="parTrans" presStyleLbl="sibTrans2D1" presStyleIdx="2" presStyleCnt="4"/>
      <dgm:spPr/>
    </dgm:pt>
    <dgm:pt modelId="{C095783C-0265-489F-8339-0CDA42E84522}" type="pres">
      <dgm:prSet presAssocID="{E42780F7-72D3-40CD-8522-B46FC98AF1D6}" presName="child" presStyleLbl="alignAccFollowNode1" presStyleIdx="2" presStyleCnt="4">
        <dgm:presLayoutVars>
          <dgm:chMax val="0"/>
          <dgm:bulletEnabled val="1"/>
        </dgm:presLayoutVars>
      </dgm:prSet>
      <dgm:spPr/>
    </dgm:pt>
    <dgm:pt modelId="{4D88265E-0120-4BF1-8FA1-E76E473C6BFF}" type="pres">
      <dgm:prSet presAssocID="{7332C56B-6807-4BAE-B30B-F6D3C198D155}" presName="hSp" presStyleCnt="0"/>
      <dgm:spPr/>
    </dgm:pt>
    <dgm:pt modelId="{15D54CC9-521D-4150-AD61-3264E6E39951}" type="pres">
      <dgm:prSet presAssocID="{BB3EF449-00F7-4935-820E-A0DCF50EAB53}" presName="vertFlow" presStyleCnt="0"/>
      <dgm:spPr/>
    </dgm:pt>
    <dgm:pt modelId="{8461F4F0-856E-48B8-8139-F2EE10EAD5CA}" type="pres">
      <dgm:prSet presAssocID="{BB3EF449-00F7-4935-820E-A0DCF50EAB53}" presName="header" presStyleLbl="node1" presStyleIdx="3" presStyleCnt="4"/>
      <dgm:spPr/>
    </dgm:pt>
    <dgm:pt modelId="{EBE093FA-F3DB-474B-BAF2-F2CA36AC6477}" type="pres">
      <dgm:prSet presAssocID="{9ECDE886-64AF-4DBA-90F3-C557219D9725}" presName="parTrans" presStyleLbl="sibTrans2D1" presStyleIdx="3" presStyleCnt="4"/>
      <dgm:spPr/>
    </dgm:pt>
    <dgm:pt modelId="{78E36BA3-EA51-49A9-9A4A-3A6EB8F78784}" type="pres">
      <dgm:prSet presAssocID="{AC371310-7AE1-4D8D-8E19-99CBED5DD9E9}" presName="child" presStyleLbl="alignAccFollowNode1" presStyleIdx="3" presStyleCnt="4">
        <dgm:presLayoutVars>
          <dgm:chMax val="0"/>
          <dgm:bulletEnabled val="1"/>
        </dgm:presLayoutVars>
      </dgm:prSet>
      <dgm:spPr/>
    </dgm:pt>
  </dgm:ptLst>
  <dgm:cxnLst>
    <dgm:cxn modelId="{63C60D00-F80D-4A58-9577-04B89A8D09FB}" type="presOf" srcId="{AC371310-7AE1-4D8D-8E19-99CBED5DD9E9}" destId="{78E36BA3-EA51-49A9-9A4A-3A6EB8F78784}" srcOrd="0" destOrd="0" presId="urn:microsoft.com/office/officeart/2005/8/layout/lProcess1"/>
    <dgm:cxn modelId="{5DC53503-4825-4462-B1DC-3D043B3F0A72}" type="presOf" srcId="{A39BFE3E-3D93-4405-8120-3820D8950836}" destId="{CBA52858-9E38-4938-86DE-D3A6418A4DAC}" srcOrd="0" destOrd="0" presId="urn:microsoft.com/office/officeart/2005/8/layout/lProcess1"/>
    <dgm:cxn modelId="{2B50A70C-A27F-463E-B5D9-8304A5574803}" type="presOf" srcId="{30DC9728-021E-4946-996B-052EBCBBBFB9}" destId="{42AD1396-21FE-4184-A0CB-E29B85D42AA1}" srcOrd="0" destOrd="0" presId="urn:microsoft.com/office/officeart/2005/8/layout/lProcess1"/>
    <dgm:cxn modelId="{3DA03313-A6F0-467A-8A4D-44CCBD767925}" type="presOf" srcId="{BC1519AD-7678-4FBC-AB34-A80FA8036128}" destId="{97F5BA54-70EF-4E21-A976-3F1A0CA60B33}" srcOrd="0" destOrd="0" presId="urn:microsoft.com/office/officeart/2005/8/layout/lProcess1"/>
    <dgm:cxn modelId="{3B8C5A1E-CCBE-4202-8273-50DE2DEB13F9}" srcId="{25E053BB-F382-45ED-9891-824603C8B984}" destId="{69AB1D1E-BC30-4641-9184-95E177B954EF}" srcOrd="0" destOrd="0" parTransId="{A39BFE3E-3D93-4405-8120-3820D8950836}" sibTransId="{7DCBE220-D18F-438A-B218-05352254ED20}"/>
    <dgm:cxn modelId="{77EA8E3D-0AD5-4719-9496-5CAFB47E928F}" type="presOf" srcId="{7332C56B-6807-4BAE-B30B-F6D3C198D155}" destId="{730755FD-07FD-40EB-8038-2F958E4EA6EA}" srcOrd="0" destOrd="0" presId="urn:microsoft.com/office/officeart/2005/8/layout/lProcess1"/>
    <dgm:cxn modelId="{3A848B5D-1E8F-4F03-9A3D-67B42EBD44BF}" srcId="{E6B94456-485A-4729-A2B5-D48D50870974}" destId="{30DC9728-021E-4946-996B-052EBCBBBFB9}" srcOrd="1" destOrd="0" parTransId="{EA331540-EFB9-43EC-B96E-AF95E62B9AFF}" sibTransId="{A94B089B-A6B4-42E5-89BC-B133FE71B9DE}"/>
    <dgm:cxn modelId="{1CAB0B49-06F2-4F36-AB25-A7842C5729F5}" srcId="{E6B94456-485A-4729-A2B5-D48D50870974}" destId="{7332C56B-6807-4BAE-B30B-F6D3C198D155}" srcOrd="2" destOrd="0" parTransId="{F17C32C3-3904-4B79-8D8B-5BAC6FF8D313}" sibTransId="{9BA70A56-A2AF-4070-9AFE-BB469CD8F331}"/>
    <dgm:cxn modelId="{95F2B66B-40AA-454E-9DF1-E07AEA842A3F}" type="presOf" srcId="{BB3EF449-00F7-4935-820E-A0DCF50EAB53}" destId="{8461F4F0-856E-48B8-8139-F2EE10EAD5CA}" srcOrd="0" destOrd="0" presId="urn:microsoft.com/office/officeart/2005/8/layout/lProcess1"/>
    <dgm:cxn modelId="{B63B5776-F614-4400-8A99-23858FFB48BF}" srcId="{E6B94456-485A-4729-A2B5-D48D50870974}" destId="{25E053BB-F382-45ED-9891-824603C8B984}" srcOrd="0" destOrd="0" parTransId="{6F63FD88-D8B8-4E39-B1F5-2BB936A104D7}" sibTransId="{E8B9395E-14C7-45B4-906F-B59FBC9E9F98}"/>
    <dgm:cxn modelId="{53819558-4036-4810-AD09-C79B94C81241}" type="presOf" srcId="{E42780F7-72D3-40CD-8522-B46FC98AF1D6}" destId="{C095783C-0265-489F-8339-0CDA42E84522}" srcOrd="0" destOrd="0" presId="urn:microsoft.com/office/officeart/2005/8/layout/lProcess1"/>
    <dgm:cxn modelId="{FE789C9B-1939-44DC-A70A-03A525537EF6}" srcId="{BB3EF449-00F7-4935-820E-A0DCF50EAB53}" destId="{AC371310-7AE1-4D8D-8E19-99CBED5DD9E9}" srcOrd="0" destOrd="0" parTransId="{9ECDE886-64AF-4DBA-90F3-C557219D9725}" sibTransId="{E520F0C1-7BBD-4001-9DAE-DCBFCAC6CDF3}"/>
    <dgm:cxn modelId="{16BCFEB5-0690-4C74-B6EF-7E8007C6AC12}" type="presOf" srcId="{2799EF3D-9508-431C-AADB-8E037449F1BD}" destId="{10F281A3-7C3D-403F-A43E-2B9B0ECF6540}" srcOrd="0" destOrd="0" presId="urn:microsoft.com/office/officeart/2005/8/layout/lProcess1"/>
    <dgm:cxn modelId="{3C8C46BC-F1F5-45D4-8E83-B77F867F1866}" srcId="{7332C56B-6807-4BAE-B30B-F6D3C198D155}" destId="{E42780F7-72D3-40CD-8522-B46FC98AF1D6}" srcOrd="0" destOrd="0" parTransId="{BC1519AD-7678-4FBC-AB34-A80FA8036128}" sibTransId="{636F9039-18E0-4023-BA0C-6A9616FFEAE6}"/>
    <dgm:cxn modelId="{ACF2C1C5-E57A-4940-B4F0-AEA78B3E825A}" type="presOf" srcId="{25E053BB-F382-45ED-9891-824603C8B984}" destId="{15561A11-94F4-45B1-9851-7A746770DA51}" srcOrd="0" destOrd="0" presId="urn:microsoft.com/office/officeart/2005/8/layout/lProcess1"/>
    <dgm:cxn modelId="{6F07ECCC-8401-4E40-A750-D7831CBC5485}" srcId="{30DC9728-021E-4946-996B-052EBCBBBFB9}" destId="{2799EF3D-9508-431C-AADB-8E037449F1BD}" srcOrd="0" destOrd="0" parTransId="{31275335-4A89-4B40-B6DD-DA60DD9EBAC2}" sibTransId="{F557DC7A-9356-40DF-8728-51D8648319B7}"/>
    <dgm:cxn modelId="{843E6ACF-9156-47A5-BC05-9DC7B47300CF}" type="presOf" srcId="{31275335-4A89-4B40-B6DD-DA60DD9EBAC2}" destId="{F35FAAD4-BBF4-47D5-9B1E-AC80F5B32F1A}" srcOrd="0" destOrd="0" presId="urn:microsoft.com/office/officeart/2005/8/layout/lProcess1"/>
    <dgm:cxn modelId="{39AB6AD8-330D-4463-A0AF-AE18A5CE77E4}" type="presOf" srcId="{9ECDE886-64AF-4DBA-90F3-C557219D9725}" destId="{EBE093FA-F3DB-474B-BAF2-F2CA36AC6477}" srcOrd="0" destOrd="0" presId="urn:microsoft.com/office/officeart/2005/8/layout/lProcess1"/>
    <dgm:cxn modelId="{A4C933DF-14E5-4CD4-AE84-4D083DBDECB9}" type="presOf" srcId="{69AB1D1E-BC30-4641-9184-95E177B954EF}" destId="{C6059A8E-3292-4642-ACA9-698DB18F9B51}" srcOrd="0" destOrd="0" presId="urn:microsoft.com/office/officeart/2005/8/layout/lProcess1"/>
    <dgm:cxn modelId="{0CFB60FD-D53F-4FEA-8DAA-695FF896196F}" type="presOf" srcId="{E6B94456-485A-4729-A2B5-D48D50870974}" destId="{802075B6-54A7-4C6D-8DCC-3ED0D873779D}" srcOrd="0" destOrd="0" presId="urn:microsoft.com/office/officeart/2005/8/layout/lProcess1"/>
    <dgm:cxn modelId="{B48EE4FE-6172-44E6-8015-A7B9516B42D3}" srcId="{E6B94456-485A-4729-A2B5-D48D50870974}" destId="{BB3EF449-00F7-4935-820E-A0DCF50EAB53}" srcOrd="3" destOrd="0" parTransId="{D05D4068-CC41-465F-B98B-43E235F75586}" sibTransId="{461CFFFD-2908-4B1F-BCD6-53DC3CEF8DDF}"/>
    <dgm:cxn modelId="{B0B9DBF6-D12C-48BD-985A-1D87FE48F800}" type="presParOf" srcId="{802075B6-54A7-4C6D-8DCC-3ED0D873779D}" destId="{30C296E0-71F4-4B34-A24A-3BB8AF9B47AC}" srcOrd="0" destOrd="0" presId="urn:microsoft.com/office/officeart/2005/8/layout/lProcess1"/>
    <dgm:cxn modelId="{16284651-5127-4B96-8633-7EDFA65BFCE7}" type="presParOf" srcId="{30C296E0-71F4-4B34-A24A-3BB8AF9B47AC}" destId="{15561A11-94F4-45B1-9851-7A746770DA51}" srcOrd="0" destOrd="0" presId="urn:microsoft.com/office/officeart/2005/8/layout/lProcess1"/>
    <dgm:cxn modelId="{FE7B41F5-1DA7-4802-AEE5-8C97FA403D96}" type="presParOf" srcId="{30C296E0-71F4-4B34-A24A-3BB8AF9B47AC}" destId="{CBA52858-9E38-4938-86DE-D3A6418A4DAC}" srcOrd="1" destOrd="0" presId="urn:microsoft.com/office/officeart/2005/8/layout/lProcess1"/>
    <dgm:cxn modelId="{2FF8270D-299D-4609-941F-9A568DB6C816}" type="presParOf" srcId="{30C296E0-71F4-4B34-A24A-3BB8AF9B47AC}" destId="{C6059A8E-3292-4642-ACA9-698DB18F9B51}" srcOrd="2" destOrd="0" presId="urn:microsoft.com/office/officeart/2005/8/layout/lProcess1"/>
    <dgm:cxn modelId="{ABF40172-4C74-48E2-AF49-8284C583C907}" type="presParOf" srcId="{802075B6-54A7-4C6D-8DCC-3ED0D873779D}" destId="{3DF84FDA-91D5-439B-B34C-E72CF75D2EB3}" srcOrd="1" destOrd="0" presId="urn:microsoft.com/office/officeart/2005/8/layout/lProcess1"/>
    <dgm:cxn modelId="{47D040FD-640D-4B31-94D0-50227E5D2AC1}" type="presParOf" srcId="{802075B6-54A7-4C6D-8DCC-3ED0D873779D}" destId="{C86BAC18-5B07-4FCE-8DBF-68FB8FBA58A9}" srcOrd="2" destOrd="0" presId="urn:microsoft.com/office/officeart/2005/8/layout/lProcess1"/>
    <dgm:cxn modelId="{F3D35BC1-3525-44D1-B060-CD837845418F}" type="presParOf" srcId="{C86BAC18-5B07-4FCE-8DBF-68FB8FBA58A9}" destId="{42AD1396-21FE-4184-A0CB-E29B85D42AA1}" srcOrd="0" destOrd="0" presId="urn:microsoft.com/office/officeart/2005/8/layout/lProcess1"/>
    <dgm:cxn modelId="{CF46A3EC-B9E1-4B2B-884E-4928E3909216}" type="presParOf" srcId="{C86BAC18-5B07-4FCE-8DBF-68FB8FBA58A9}" destId="{F35FAAD4-BBF4-47D5-9B1E-AC80F5B32F1A}" srcOrd="1" destOrd="0" presId="urn:microsoft.com/office/officeart/2005/8/layout/lProcess1"/>
    <dgm:cxn modelId="{235E2EA7-48BF-4A5B-918C-474C489B82D1}" type="presParOf" srcId="{C86BAC18-5B07-4FCE-8DBF-68FB8FBA58A9}" destId="{10F281A3-7C3D-403F-A43E-2B9B0ECF6540}" srcOrd="2" destOrd="0" presId="urn:microsoft.com/office/officeart/2005/8/layout/lProcess1"/>
    <dgm:cxn modelId="{9D1BBE7A-43E1-4DA9-8EF2-DB087E46104E}" type="presParOf" srcId="{802075B6-54A7-4C6D-8DCC-3ED0D873779D}" destId="{B809FBDE-7DEE-4DDE-961B-925C99EA0C52}" srcOrd="3" destOrd="0" presId="urn:microsoft.com/office/officeart/2005/8/layout/lProcess1"/>
    <dgm:cxn modelId="{BE7B92FD-C6E1-49FE-BA08-656E0C64BF02}" type="presParOf" srcId="{802075B6-54A7-4C6D-8DCC-3ED0D873779D}" destId="{C1956728-BE8D-48BF-BA6D-1C4444DC6304}" srcOrd="4" destOrd="0" presId="urn:microsoft.com/office/officeart/2005/8/layout/lProcess1"/>
    <dgm:cxn modelId="{C60B0EE2-0E2F-4532-AA95-C45C746EAEFE}" type="presParOf" srcId="{C1956728-BE8D-48BF-BA6D-1C4444DC6304}" destId="{730755FD-07FD-40EB-8038-2F958E4EA6EA}" srcOrd="0" destOrd="0" presId="urn:microsoft.com/office/officeart/2005/8/layout/lProcess1"/>
    <dgm:cxn modelId="{22246428-3C2F-46AC-88ED-06F8CA6D94F5}" type="presParOf" srcId="{C1956728-BE8D-48BF-BA6D-1C4444DC6304}" destId="{97F5BA54-70EF-4E21-A976-3F1A0CA60B33}" srcOrd="1" destOrd="0" presId="urn:microsoft.com/office/officeart/2005/8/layout/lProcess1"/>
    <dgm:cxn modelId="{5687DF49-2D9D-42ED-8790-B96A94F728A1}" type="presParOf" srcId="{C1956728-BE8D-48BF-BA6D-1C4444DC6304}" destId="{C095783C-0265-489F-8339-0CDA42E84522}" srcOrd="2" destOrd="0" presId="urn:microsoft.com/office/officeart/2005/8/layout/lProcess1"/>
    <dgm:cxn modelId="{E736836C-AAB2-4278-96AB-0FA8CF8A20B3}" type="presParOf" srcId="{802075B6-54A7-4C6D-8DCC-3ED0D873779D}" destId="{4D88265E-0120-4BF1-8FA1-E76E473C6BFF}" srcOrd="5" destOrd="0" presId="urn:microsoft.com/office/officeart/2005/8/layout/lProcess1"/>
    <dgm:cxn modelId="{53200DEF-E91F-4A6F-B2B1-44EDB5A5D5CE}" type="presParOf" srcId="{802075B6-54A7-4C6D-8DCC-3ED0D873779D}" destId="{15D54CC9-521D-4150-AD61-3264E6E39951}" srcOrd="6" destOrd="0" presId="urn:microsoft.com/office/officeart/2005/8/layout/lProcess1"/>
    <dgm:cxn modelId="{A9679862-3EE7-4963-8778-2C465CE3C309}" type="presParOf" srcId="{15D54CC9-521D-4150-AD61-3264E6E39951}" destId="{8461F4F0-856E-48B8-8139-F2EE10EAD5CA}" srcOrd="0" destOrd="0" presId="urn:microsoft.com/office/officeart/2005/8/layout/lProcess1"/>
    <dgm:cxn modelId="{2831942A-CC9C-4ED9-BAD2-4A4F1B7AAB0B}" type="presParOf" srcId="{15D54CC9-521D-4150-AD61-3264E6E39951}" destId="{EBE093FA-F3DB-474B-BAF2-F2CA36AC6477}" srcOrd="1" destOrd="0" presId="urn:microsoft.com/office/officeart/2005/8/layout/lProcess1"/>
    <dgm:cxn modelId="{3626B197-5D85-4708-8481-99FCA0E5AC10}" type="presParOf" srcId="{15D54CC9-521D-4150-AD61-3264E6E39951}" destId="{78E36BA3-EA51-49A9-9A4A-3A6EB8F78784}" srcOrd="2"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038B6-7DCB-45F6-AB49-3801D834D0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63CC4C-A7E2-451E-83F5-7C4178E5A9EE}">
      <dgm:prSet phldrT="[Text]" phldr="0"/>
      <dgm:spPr/>
      <dgm:t>
        <a:bodyPr/>
        <a:lstStyle/>
        <a:p>
          <a:r>
            <a:rPr lang="en-US">
              <a:latin typeface="Museo 500"/>
            </a:rPr>
            <a:t>46</a:t>
          </a:r>
          <a:r>
            <a:rPr lang="en-US"/>
            <a:t>% of LSOAs in the top 50%</a:t>
          </a:r>
        </a:p>
      </dgm:t>
    </dgm:pt>
    <dgm:pt modelId="{0A86A3A9-7595-4EEF-8EA3-9684F1AB0512}" type="parTrans" cxnId="{58069A09-7C7E-429E-BBAC-28FBFDD9A3DB}">
      <dgm:prSet/>
      <dgm:spPr/>
      <dgm:t>
        <a:bodyPr/>
        <a:lstStyle/>
        <a:p>
          <a:endParaRPr lang="en-US"/>
        </a:p>
      </dgm:t>
    </dgm:pt>
    <dgm:pt modelId="{772163A8-EDA4-4971-8E05-A1C64B510C97}" type="sibTrans" cxnId="{58069A09-7C7E-429E-BBAC-28FBFDD9A3DB}">
      <dgm:prSet/>
      <dgm:spPr/>
      <dgm:t>
        <a:bodyPr/>
        <a:lstStyle/>
        <a:p>
          <a:endParaRPr lang="en-US"/>
        </a:p>
      </dgm:t>
    </dgm:pt>
    <dgm:pt modelId="{24EF88CA-F1E8-4050-B731-4AD497D55DBF}">
      <dgm:prSet phldrT="[Text]" phldr="0"/>
      <dgm:spPr/>
      <dgm:t>
        <a:bodyPr/>
        <a:lstStyle/>
        <a:p>
          <a:pPr rtl="0"/>
          <a:r>
            <a:rPr lang="en-US">
              <a:latin typeface="Museo 500"/>
            </a:rPr>
            <a:t>Tourist/university  market for housing</a:t>
          </a:r>
          <a:endParaRPr lang="en-US"/>
        </a:p>
      </dgm:t>
    </dgm:pt>
    <dgm:pt modelId="{ED6583EA-1F3E-4A84-8769-EB8146E56E2B}" type="parTrans" cxnId="{6300C5E3-BEEE-462C-A0F6-F3A721493AAE}">
      <dgm:prSet/>
      <dgm:spPr/>
      <dgm:t>
        <a:bodyPr/>
        <a:lstStyle/>
        <a:p>
          <a:endParaRPr lang="en-US"/>
        </a:p>
      </dgm:t>
    </dgm:pt>
    <dgm:pt modelId="{79891F18-0865-49B9-B674-E256E8F3FF41}" type="sibTrans" cxnId="{6300C5E3-BEEE-462C-A0F6-F3A721493AAE}">
      <dgm:prSet/>
      <dgm:spPr/>
      <dgm:t>
        <a:bodyPr/>
        <a:lstStyle/>
        <a:p>
          <a:endParaRPr lang="en-US"/>
        </a:p>
      </dgm:t>
    </dgm:pt>
    <dgm:pt modelId="{6EDC38BC-4277-4BB2-8209-C62DAB61DC24}">
      <dgm:prSet phldrT="[Text]" phldr="0"/>
      <dgm:spPr/>
      <dgm:t>
        <a:bodyPr/>
        <a:lstStyle/>
        <a:p>
          <a:pPr rtl="0"/>
          <a:r>
            <a:rPr lang="en-US">
              <a:latin typeface="Museo 500"/>
            </a:rPr>
            <a:t>Seasonal homelessness</a:t>
          </a:r>
          <a:endParaRPr lang="en-US"/>
        </a:p>
      </dgm:t>
    </dgm:pt>
    <dgm:pt modelId="{792AE0F9-A953-40D4-A6BC-E1A6586A7D84}" type="parTrans" cxnId="{AB8AC77A-ECD5-46E5-A16E-CC4AF8AE03E7}">
      <dgm:prSet/>
      <dgm:spPr/>
      <dgm:t>
        <a:bodyPr/>
        <a:lstStyle/>
        <a:p>
          <a:endParaRPr lang="en-US"/>
        </a:p>
      </dgm:t>
    </dgm:pt>
    <dgm:pt modelId="{B9C27DC6-D73B-4947-9A49-ABD498660638}" type="sibTrans" cxnId="{AB8AC77A-ECD5-46E5-A16E-CC4AF8AE03E7}">
      <dgm:prSet/>
      <dgm:spPr/>
      <dgm:t>
        <a:bodyPr/>
        <a:lstStyle/>
        <a:p>
          <a:endParaRPr lang="en-US"/>
        </a:p>
      </dgm:t>
    </dgm:pt>
    <dgm:pt modelId="{BC407471-8FB5-4557-9AB6-22C056AF0A37}">
      <dgm:prSet phldrT="[Text]" phldr="0"/>
      <dgm:spPr/>
      <dgm:t>
        <a:bodyPr/>
        <a:lstStyle/>
        <a:p>
          <a:pPr rtl="0"/>
          <a:r>
            <a:rPr lang="en-US">
              <a:latin typeface="Museo 500"/>
            </a:rPr>
            <a:t>Workloads high and increasing</a:t>
          </a:r>
          <a:endParaRPr lang="en-US"/>
        </a:p>
      </dgm:t>
    </dgm:pt>
    <dgm:pt modelId="{63B87035-CAD9-407A-8398-C33BB565CD58}" type="parTrans" cxnId="{029026D7-35FF-4090-A2AF-B1F7F6CC8A68}">
      <dgm:prSet/>
      <dgm:spPr/>
      <dgm:t>
        <a:bodyPr/>
        <a:lstStyle/>
        <a:p>
          <a:endParaRPr lang="en-US"/>
        </a:p>
      </dgm:t>
    </dgm:pt>
    <dgm:pt modelId="{80BD2CD1-600D-4EE5-9E3C-6707DB5954FE}" type="sibTrans" cxnId="{029026D7-35FF-4090-A2AF-B1F7F6CC8A68}">
      <dgm:prSet/>
      <dgm:spPr/>
      <dgm:t>
        <a:bodyPr/>
        <a:lstStyle/>
        <a:p>
          <a:endParaRPr lang="en-US"/>
        </a:p>
      </dgm:t>
    </dgm:pt>
    <dgm:pt modelId="{5F7B644A-99FB-45FE-816A-0CC45D335650}">
      <dgm:prSet phldr="0"/>
      <dgm:spPr/>
      <dgm:t>
        <a:bodyPr/>
        <a:lstStyle/>
        <a:p>
          <a:r>
            <a:rPr lang="en-US"/>
            <a:t>Size </a:t>
          </a:r>
          <a:r>
            <a:rPr lang="en-US">
              <a:latin typeface="Museo 500"/>
            </a:rPr>
            <a:t>1795square</a:t>
          </a:r>
          <a:r>
            <a:rPr lang="en-US"/>
            <a:t> kms</a:t>
          </a:r>
        </a:p>
      </dgm:t>
    </dgm:pt>
    <dgm:pt modelId="{FD54D286-AE10-4011-867A-76AA8DD8EDE0}" type="parTrans" cxnId="{CA876F55-C74B-4A84-BAC4-4B43DB3CB23D}">
      <dgm:prSet/>
      <dgm:spPr/>
      <dgm:t>
        <a:bodyPr/>
        <a:lstStyle/>
        <a:p>
          <a:endParaRPr lang="en-GB"/>
        </a:p>
      </dgm:t>
    </dgm:pt>
    <dgm:pt modelId="{6396C775-D5D3-416E-95CA-55948122F744}" type="sibTrans" cxnId="{CA876F55-C74B-4A84-BAC4-4B43DB3CB23D}">
      <dgm:prSet/>
      <dgm:spPr/>
      <dgm:t>
        <a:bodyPr/>
        <a:lstStyle/>
        <a:p>
          <a:endParaRPr lang="en-GB"/>
        </a:p>
      </dgm:t>
    </dgm:pt>
    <dgm:pt modelId="{F471C0E2-76D5-40BB-B719-9A1ECC06EE33}">
      <dgm:prSet phldr="0"/>
      <dgm:spPr/>
      <dgm:t>
        <a:bodyPr/>
        <a:lstStyle/>
        <a:p>
          <a:pPr rtl="0"/>
          <a:r>
            <a:rPr lang="en-US"/>
            <a:t>Population </a:t>
          </a:r>
          <a:r>
            <a:rPr lang="en-US">
              <a:latin typeface="Museo 500"/>
            </a:rPr>
            <a:t>73,000</a:t>
          </a:r>
        </a:p>
      </dgm:t>
    </dgm:pt>
    <dgm:pt modelId="{05277196-6223-4DEE-8F52-4B1CE65A5886}" type="parTrans" cxnId="{E6E3F421-89C8-4402-AF09-7F829940AA60}">
      <dgm:prSet/>
      <dgm:spPr/>
      <dgm:t>
        <a:bodyPr/>
        <a:lstStyle/>
        <a:p>
          <a:endParaRPr lang="en-GB"/>
        </a:p>
      </dgm:t>
    </dgm:pt>
    <dgm:pt modelId="{BC9ABF47-13B8-467E-A295-C3D77DDC5F0F}" type="sibTrans" cxnId="{E6E3F421-89C8-4402-AF09-7F829940AA60}">
      <dgm:prSet/>
      <dgm:spPr/>
      <dgm:t>
        <a:bodyPr/>
        <a:lstStyle/>
        <a:p>
          <a:endParaRPr lang="en-GB"/>
        </a:p>
      </dgm:t>
    </dgm:pt>
    <dgm:pt modelId="{32A75F44-ECF6-4087-AA21-8EF8986C1855}">
      <dgm:prSet phldr="0"/>
      <dgm:spPr/>
      <dgm:t>
        <a:bodyPr/>
        <a:lstStyle/>
        <a:p>
          <a:pPr rtl="0"/>
          <a:r>
            <a:rPr lang="en-US">
              <a:latin typeface="Museo 500"/>
            </a:rPr>
            <a:t>Lack of stock causing backlog in system</a:t>
          </a:r>
        </a:p>
      </dgm:t>
    </dgm:pt>
    <dgm:pt modelId="{3FD21477-A5B6-4A18-ACAF-0B6C6CCE3E78}" type="parTrans" cxnId="{4BF683D6-C9E4-4BC2-A141-677C6FC8195E}">
      <dgm:prSet/>
      <dgm:spPr/>
      <dgm:t>
        <a:bodyPr/>
        <a:lstStyle/>
        <a:p>
          <a:endParaRPr lang="en-GB"/>
        </a:p>
      </dgm:t>
    </dgm:pt>
    <dgm:pt modelId="{B9DFE88E-7D57-4970-8408-01F5DEC00B2B}" type="sibTrans" cxnId="{4BF683D6-C9E4-4BC2-A141-677C6FC8195E}">
      <dgm:prSet/>
      <dgm:spPr/>
      <dgm:t>
        <a:bodyPr/>
        <a:lstStyle/>
        <a:p>
          <a:endParaRPr lang="en-GB"/>
        </a:p>
      </dgm:t>
    </dgm:pt>
    <dgm:pt modelId="{992EF662-BA3D-4A44-8AE5-9BC1A0DE2874}">
      <dgm:prSet phldr="0"/>
      <dgm:spPr/>
      <dgm:t>
        <a:bodyPr/>
        <a:lstStyle/>
        <a:p>
          <a:pPr rtl="0"/>
          <a:r>
            <a:rPr lang="en-US">
              <a:latin typeface="Museo 500"/>
            </a:rPr>
            <a:t>Affordability a big issue</a:t>
          </a:r>
        </a:p>
      </dgm:t>
    </dgm:pt>
    <dgm:pt modelId="{015706C7-94B9-4143-9CF9-96AB14191C1D}" type="parTrans" cxnId="{4205F3EB-DADB-4CCB-92EA-E085CAD9D3C8}">
      <dgm:prSet/>
      <dgm:spPr/>
      <dgm:t>
        <a:bodyPr/>
        <a:lstStyle/>
        <a:p>
          <a:endParaRPr lang="en-GB"/>
        </a:p>
      </dgm:t>
    </dgm:pt>
    <dgm:pt modelId="{56EAB54B-2E3B-4197-B237-6A6CDB37875F}" type="sibTrans" cxnId="{4205F3EB-DADB-4CCB-92EA-E085CAD9D3C8}">
      <dgm:prSet/>
      <dgm:spPr/>
      <dgm:t>
        <a:bodyPr/>
        <a:lstStyle/>
        <a:p>
          <a:endParaRPr lang="en-GB"/>
        </a:p>
      </dgm:t>
    </dgm:pt>
    <dgm:pt modelId="{58465A74-3271-47B7-9AAE-70CC99E59420}" type="pres">
      <dgm:prSet presAssocID="{DDD038B6-7DCB-45F6-AB49-3801D834D0AA}" presName="diagram" presStyleCnt="0">
        <dgm:presLayoutVars>
          <dgm:dir/>
          <dgm:resizeHandles val="exact"/>
        </dgm:presLayoutVars>
      </dgm:prSet>
      <dgm:spPr/>
    </dgm:pt>
    <dgm:pt modelId="{E1B445AD-7060-4DA6-B657-93146AFBD99C}" type="pres">
      <dgm:prSet presAssocID="{F471C0E2-76D5-40BB-B719-9A1ECC06EE33}" presName="node" presStyleLbl="node1" presStyleIdx="0" presStyleCnt="8">
        <dgm:presLayoutVars>
          <dgm:bulletEnabled val="1"/>
        </dgm:presLayoutVars>
      </dgm:prSet>
      <dgm:spPr/>
    </dgm:pt>
    <dgm:pt modelId="{4675F325-E173-4380-BEEB-E94D76ED2D4C}" type="pres">
      <dgm:prSet presAssocID="{BC9ABF47-13B8-467E-A295-C3D77DDC5F0F}" presName="sibTrans" presStyleCnt="0"/>
      <dgm:spPr/>
    </dgm:pt>
    <dgm:pt modelId="{C293F98D-0280-4C6E-B129-00D3814B78B3}" type="pres">
      <dgm:prSet presAssocID="{5F7B644A-99FB-45FE-816A-0CC45D335650}" presName="node" presStyleLbl="node1" presStyleIdx="1" presStyleCnt="8">
        <dgm:presLayoutVars>
          <dgm:bulletEnabled val="1"/>
        </dgm:presLayoutVars>
      </dgm:prSet>
      <dgm:spPr/>
    </dgm:pt>
    <dgm:pt modelId="{2F40BD22-578E-4C0C-BFAB-19E3B71FC418}" type="pres">
      <dgm:prSet presAssocID="{6396C775-D5D3-416E-95CA-55948122F744}" presName="sibTrans" presStyleCnt="0"/>
      <dgm:spPr/>
    </dgm:pt>
    <dgm:pt modelId="{F08C2B4B-6062-459F-A0CF-77EF1F5AC237}" type="pres">
      <dgm:prSet presAssocID="{5063CC4C-A7E2-451E-83F5-7C4178E5A9EE}" presName="node" presStyleLbl="node1" presStyleIdx="2" presStyleCnt="8">
        <dgm:presLayoutVars>
          <dgm:bulletEnabled val="1"/>
        </dgm:presLayoutVars>
      </dgm:prSet>
      <dgm:spPr/>
    </dgm:pt>
    <dgm:pt modelId="{648BFC19-F144-45AA-8EE7-CB11BCF9C32F}" type="pres">
      <dgm:prSet presAssocID="{772163A8-EDA4-4971-8E05-A1C64B510C97}" presName="sibTrans" presStyleCnt="0"/>
      <dgm:spPr/>
    </dgm:pt>
    <dgm:pt modelId="{82BE8613-22FF-4FD3-9727-283392C408D1}" type="pres">
      <dgm:prSet presAssocID="{992EF662-BA3D-4A44-8AE5-9BC1A0DE2874}" presName="node" presStyleLbl="node1" presStyleIdx="3" presStyleCnt="8">
        <dgm:presLayoutVars>
          <dgm:bulletEnabled val="1"/>
        </dgm:presLayoutVars>
      </dgm:prSet>
      <dgm:spPr/>
    </dgm:pt>
    <dgm:pt modelId="{D5FF02FA-960C-48F9-8A33-20E54897FABC}" type="pres">
      <dgm:prSet presAssocID="{56EAB54B-2E3B-4197-B237-6A6CDB37875F}" presName="sibTrans" presStyleCnt="0"/>
      <dgm:spPr/>
    </dgm:pt>
    <dgm:pt modelId="{09C2A215-6ED5-4D75-AB34-EAB6E93F02F6}" type="pres">
      <dgm:prSet presAssocID="{24EF88CA-F1E8-4050-B731-4AD497D55DBF}" presName="node" presStyleLbl="node1" presStyleIdx="4" presStyleCnt="8">
        <dgm:presLayoutVars>
          <dgm:bulletEnabled val="1"/>
        </dgm:presLayoutVars>
      </dgm:prSet>
      <dgm:spPr/>
    </dgm:pt>
    <dgm:pt modelId="{5681D686-DACD-44E8-A171-09B90C9128B3}" type="pres">
      <dgm:prSet presAssocID="{79891F18-0865-49B9-B674-E256E8F3FF41}" presName="sibTrans" presStyleCnt="0"/>
      <dgm:spPr/>
    </dgm:pt>
    <dgm:pt modelId="{79CEC37B-8DF2-4DAF-B132-899B3301E023}" type="pres">
      <dgm:prSet presAssocID="{6EDC38BC-4277-4BB2-8209-C62DAB61DC24}" presName="node" presStyleLbl="node1" presStyleIdx="5" presStyleCnt="8">
        <dgm:presLayoutVars>
          <dgm:bulletEnabled val="1"/>
        </dgm:presLayoutVars>
      </dgm:prSet>
      <dgm:spPr/>
    </dgm:pt>
    <dgm:pt modelId="{4BEBAAAD-26BC-4A20-B645-F87EB4D32D67}" type="pres">
      <dgm:prSet presAssocID="{B9C27DC6-D73B-4947-9A49-ABD498660638}" presName="sibTrans" presStyleCnt="0"/>
      <dgm:spPr/>
    </dgm:pt>
    <dgm:pt modelId="{B4266C3A-FCC5-4514-A52A-6C4446CFD878}" type="pres">
      <dgm:prSet presAssocID="{BC407471-8FB5-4557-9AB6-22C056AF0A37}" presName="node" presStyleLbl="node1" presStyleIdx="6" presStyleCnt="8">
        <dgm:presLayoutVars>
          <dgm:bulletEnabled val="1"/>
        </dgm:presLayoutVars>
      </dgm:prSet>
      <dgm:spPr/>
    </dgm:pt>
    <dgm:pt modelId="{20973F03-D07E-4E96-BDBC-C5C0D99B1C4C}" type="pres">
      <dgm:prSet presAssocID="{80BD2CD1-600D-4EE5-9E3C-6707DB5954FE}" presName="sibTrans" presStyleCnt="0"/>
      <dgm:spPr/>
    </dgm:pt>
    <dgm:pt modelId="{5AC9BF2A-C04F-45AB-90B1-B0FBDD60521A}" type="pres">
      <dgm:prSet presAssocID="{32A75F44-ECF6-4087-AA21-8EF8986C1855}" presName="node" presStyleLbl="node1" presStyleIdx="7" presStyleCnt="8">
        <dgm:presLayoutVars>
          <dgm:bulletEnabled val="1"/>
        </dgm:presLayoutVars>
      </dgm:prSet>
      <dgm:spPr/>
    </dgm:pt>
  </dgm:ptLst>
  <dgm:cxnLst>
    <dgm:cxn modelId="{58069A09-7C7E-429E-BBAC-28FBFDD9A3DB}" srcId="{DDD038B6-7DCB-45F6-AB49-3801D834D0AA}" destId="{5063CC4C-A7E2-451E-83F5-7C4178E5A9EE}" srcOrd="2" destOrd="0" parTransId="{0A86A3A9-7595-4EEF-8EA3-9684F1AB0512}" sibTransId="{772163A8-EDA4-4971-8E05-A1C64B510C97}"/>
    <dgm:cxn modelId="{E9B4B909-EEF1-4A9A-B529-E5BD1AFA56FE}" type="presOf" srcId="{BC407471-8FB5-4557-9AB6-22C056AF0A37}" destId="{B4266C3A-FCC5-4514-A52A-6C4446CFD878}" srcOrd="0" destOrd="0" presId="urn:microsoft.com/office/officeart/2005/8/layout/default"/>
    <dgm:cxn modelId="{E6E3F421-89C8-4402-AF09-7F829940AA60}" srcId="{DDD038B6-7DCB-45F6-AB49-3801D834D0AA}" destId="{F471C0E2-76D5-40BB-B719-9A1ECC06EE33}" srcOrd="0" destOrd="0" parTransId="{05277196-6223-4DEE-8F52-4B1CE65A5886}" sibTransId="{BC9ABF47-13B8-467E-A295-C3D77DDC5F0F}"/>
    <dgm:cxn modelId="{F66CC43B-9384-4BF3-901E-E6897D3F1AA1}" type="presOf" srcId="{5F7B644A-99FB-45FE-816A-0CC45D335650}" destId="{C293F98D-0280-4C6E-B129-00D3814B78B3}" srcOrd="0" destOrd="0" presId="urn:microsoft.com/office/officeart/2005/8/layout/default"/>
    <dgm:cxn modelId="{FE019A48-0F98-4963-96DF-B3826E6CF938}" type="presOf" srcId="{DDD038B6-7DCB-45F6-AB49-3801D834D0AA}" destId="{58465A74-3271-47B7-9AAE-70CC99E59420}" srcOrd="0" destOrd="0" presId="urn:microsoft.com/office/officeart/2005/8/layout/default"/>
    <dgm:cxn modelId="{561E304B-0D38-4066-BF12-7462B2BE6F33}" type="presOf" srcId="{24EF88CA-F1E8-4050-B731-4AD497D55DBF}" destId="{09C2A215-6ED5-4D75-AB34-EAB6E93F02F6}" srcOrd="0" destOrd="0" presId="urn:microsoft.com/office/officeart/2005/8/layout/default"/>
    <dgm:cxn modelId="{CA876F55-C74B-4A84-BAC4-4B43DB3CB23D}" srcId="{DDD038B6-7DCB-45F6-AB49-3801D834D0AA}" destId="{5F7B644A-99FB-45FE-816A-0CC45D335650}" srcOrd="1" destOrd="0" parTransId="{FD54D286-AE10-4011-867A-76AA8DD8EDE0}" sibTransId="{6396C775-D5D3-416E-95CA-55948122F744}"/>
    <dgm:cxn modelId="{AB8AC77A-ECD5-46E5-A16E-CC4AF8AE03E7}" srcId="{DDD038B6-7DCB-45F6-AB49-3801D834D0AA}" destId="{6EDC38BC-4277-4BB2-8209-C62DAB61DC24}" srcOrd="5" destOrd="0" parTransId="{792AE0F9-A953-40D4-A6BC-E1A6586A7D84}" sibTransId="{B9C27DC6-D73B-4947-9A49-ABD498660638}"/>
    <dgm:cxn modelId="{2B63B49D-5F62-4E9E-B563-E5E0A3F82DE0}" type="presOf" srcId="{32A75F44-ECF6-4087-AA21-8EF8986C1855}" destId="{5AC9BF2A-C04F-45AB-90B1-B0FBDD60521A}" srcOrd="0" destOrd="0" presId="urn:microsoft.com/office/officeart/2005/8/layout/default"/>
    <dgm:cxn modelId="{35BE48B9-9B8F-4747-A112-4B9F81283B3F}" type="presOf" srcId="{6EDC38BC-4277-4BB2-8209-C62DAB61DC24}" destId="{79CEC37B-8DF2-4DAF-B132-899B3301E023}" srcOrd="0" destOrd="0" presId="urn:microsoft.com/office/officeart/2005/8/layout/default"/>
    <dgm:cxn modelId="{B628F8C2-5B49-469B-ACB4-301F1CC066F5}" type="presOf" srcId="{F471C0E2-76D5-40BB-B719-9A1ECC06EE33}" destId="{E1B445AD-7060-4DA6-B657-93146AFBD99C}" srcOrd="0" destOrd="0" presId="urn:microsoft.com/office/officeart/2005/8/layout/default"/>
    <dgm:cxn modelId="{4BF683D6-C9E4-4BC2-A141-677C6FC8195E}" srcId="{DDD038B6-7DCB-45F6-AB49-3801D834D0AA}" destId="{32A75F44-ECF6-4087-AA21-8EF8986C1855}" srcOrd="7" destOrd="0" parTransId="{3FD21477-A5B6-4A18-ACAF-0B6C6CCE3E78}" sibTransId="{B9DFE88E-7D57-4970-8408-01F5DEC00B2B}"/>
    <dgm:cxn modelId="{029026D7-35FF-4090-A2AF-B1F7F6CC8A68}" srcId="{DDD038B6-7DCB-45F6-AB49-3801D834D0AA}" destId="{BC407471-8FB5-4557-9AB6-22C056AF0A37}" srcOrd="6" destOrd="0" parTransId="{63B87035-CAD9-407A-8398-C33BB565CD58}" sibTransId="{80BD2CD1-600D-4EE5-9E3C-6707DB5954FE}"/>
    <dgm:cxn modelId="{6300C5E3-BEEE-462C-A0F6-F3A721493AAE}" srcId="{DDD038B6-7DCB-45F6-AB49-3801D834D0AA}" destId="{24EF88CA-F1E8-4050-B731-4AD497D55DBF}" srcOrd="4" destOrd="0" parTransId="{ED6583EA-1F3E-4A84-8769-EB8146E56E2B}" sibTransId="{79891F18-0865-49B9-B674-E256E8F3FF41}"/>
    <dgm:cxn modelId="{D3135DE6-07B9-4C78-9CEF-36E6B51A030F}" type="presOf" srcId="{5063CC4C-A7E2-451E-83F5-7C4178E5A9EE}" destId="{F08C2B4B-6062-459F-A0CF-77EF1F5AC237}" srcOrd="0" destOrd="0" presId="urn:microsoft.com/office/officeart/2005/8/layout/default"/>
    <dgm:cxn modelId="{4205F3EB-DADB-4CCB-92EA-E085CAD9D3C8}" srcId="{DDD038B6-7DCB-45F6-AB49-3801D834D0AA}" destId="{992EF662-BA3D-4A44-8AE5-9BC1A0DE2874}" srcOrd="3" destOrd="0" parTransId="{015706C7-94B9-4143-9CF9-96AB14191C1D}" sibTransId="{56EAB54B-2E3B-4197-B237-6A6CDB37875F}"/>
    <dgm:cxn modelId="{F4934CEF-308F-4EF7-A261-812E7E041CB7}" type="presOf" srcId="{992EF662-BA3D-4A44-8AE5-9BC1A0DE2874}" destId="{82BE8613-22FF-4FD3-9727-283392C408D1}" srcOrd="0" destOrd="0" presId="urn:microsoft.com/office/officeart/2005/8/layout/default"/>
    <dgm:cxn modelId="{6704AC5C-43BB-48C3-B3F8-132B1F7C3DF4}" type="presParOf" srcId="{58465A74-3271-47B7-9AAE-70CC99E59420}" destId="{E1B445AD-7060-4DA6-B657-93146AFBD99C}" srcOrd="0" destOrd="0" presId="urn:microsoft.com/office/officeart/2005/8/layout/default"/>
    <dgm:cxn modelId="{4972932F-60D3-4314-AC8B-B3133A8107E0}" type="presParOf" srcId="{58465A74-3271-47B7-9AAE-70CC99E59420}" destId="{4675F325-E173-4380-BEEB-E94D76ED2D4C}" srcOrd="1" destOrd="0" presId="urn:microsoft.com/office/officeart/2005/8/layout/default"/>
    <dgm:cxn modelId="{063BBFE0-0DA5-429E-B870-BBE7A656C2AA}" type="presParOf" srcId="{58465A74-3271-47B7-9AAE-70CC99E59420}" destId="{C293F98D-0280-4C6E-B129-00D3814B78B3}" srcOrd="2" destOrd="0" presId="urn:microsoft.com/office/officeart/2005/8/layout/default"/>
    <dgm:cxn modelId="{AAB707CE-1A49-4CD8-85CA-B14B6D257829}" type="presParOf" srcId="{58465A74-3271-47B7-9AAE-70CC99E59420}" destId="{2F40BD22-578E-4C0C-BFAB-19E3B71FC418}" srcOrd="3" destOrd="0" presId="urn:microsoft.com/office/officeart/2005/8/layout/default"/>
    <dgm:cxn modelId="{3952D59C-33B2-468C-9D53-95197F31AD1D}" type="presParOf" srcId="{58465A74-3271-47B7-9AAE-70CC99E59420}" destId="{F08C2B4B-6062-459F-A0CF-77EF1F5AC237}" srcOrd="4" destOrd="0" presId="urn:microsoft.com/office/officeart/2005/8/layout/default"/>
    <dgm:cxn modelId="{D4D5F1D5-56ED-4E96-B06B-E5293846E671}" type="presParOf" srcId="{58465A74-3271-47B7-9AAE-70CC99E59420}" destId="{648BFC19-F144-45AA-8EE7-CB11BCF9C32F}" srcOrd="5" destOrd="0" presId="urn:microsoft.com/office/officeart/2005/8/layout/default"/>
    <dgm:cxn modelId="{67AECFFA-D421-41C3-8294-74D46CE02D97}" type="presParOf" srcId="{58465A74-3271-47B7-9AAE-70CC99E59420}" destId="{82BE8613-22FF-4FD3-9727-283392C408D1}" srcOrd="6" destOrd="0" presId="urn:microsoft.com/office/officeart/2005/8/layout/default"/>
    <dgm:cxn modelId="{CD07B9D9-B381-486F-A39F-963D01113B2B}" type="presParOf" srcId="{58465A74-3271-47B7-9AAE-70CC99E59420}" destId="{D5FF02FA-960C-48F9-8A33-20E54897FABC}" srcOrd="7" destOrd="0" presId="urn:microsoft.com/office/officeart/2005/8/layout/default"/>
    <dgm:cxn modelId="{B49FFA23-0C8E-49D0-8171-FCA13F453CEA}" type="presParOf" srcId="{58465A74-3271-47B7-9AAE-70CC99E59420}" destId="{09C2A215-6ED5-4D75-AB34-EAB6E93F02F6}" srcOrd="8" destOrd="0" presId="urn:microsoft.com/office/officeart/2005/8/layout/default"/>
    <dgm:cxn modelId="{A0DC558B-AEDF-482D-8A8A-7E38A6D4F221}" type="presParOf" srcId="{58465A74-3271-47B7-9AAE-70CC99E59420}" destId="{5681D686-DACD-44E8-A171-09B90C9128B3}" srcOrd="9" destOrd="0" presId="urn:microsoft.com/office/officeart/2005/8/layout/default"/>
    <dgm:cxn modelId="{D2D14DDA-77D3-41AC-B63A-900D8D258812}" type="presParOf" srcId="{58465A74-3271-47B7-9AAE-70CC99E59420}" destId="{79CEC37B-8DF2-4DAF-B132-899B3301E023}" srcOrd="10" destOrd="0" presId="urn:microsoft.com/office/officeart/2005/8/layout/default"/>
    <dgm:cxn modelId="{D139800E-A20E-44B0-9BA6-6802FC2BE319}" type="presParOf" srcId="{58465A74-3271-47B7-9AAE-70CC99E59420}" destId="{4BEBAAAD-26BC-4A20-B645-F87EB4D32D67}" srcOrd="11" destOrd="0" presId="urn:microsoft.com/office/officeart/2005/8/layout/default"/>
    <dgm:cxn modelId="{A25B3BF3-BE99-4A74-AA9E-526176A93517}" type="presParOf" srcId="{58465A74-3271-47B7-9AAE-70CC99E59420}" destId="{B4266C3A-FCC5-4514-A52A-6C4446CFD878}" srcOrd="12" destOrd="0" presId="urn:microsoft.com/office/officeart/2005/8/layout/default"/>
    <dgm:cxn modelId="{8F82603E-49B1-41D1-8B7F-3F4CE21311B2}" type="presParOf" srcId="{58465A74-3271-47B7-9AAE-70CC99E59420}" destId="{20973F03-D07E-4E96-BDBC-C5C0D99B1C4C}" srcOrd="13" destOrd="0" presId="urn:microsoft.com/office/officeart/2005/8/layout/default"/>
    <dgm:cxn modelId="{8E95797D-973F-46AB-B700-2B915E97C4F7}" type="presParOf" srcId="{58465A74-3271-47B7-9AAE-70CC99E59420}" destId="{5AC9BF2A-C04F-45AB-90B1-B0FBDD60521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4F0BAA-68FC-489A-8A85-B4A9FD806E0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332E0C1A-17DD-422C-AACB-399F671A2763}">
      <dgm:prSet phldrT="[Text]" phldr="0"/>
      <dgm:spPr/>
      <dgm:t>
        <a:bodyPr/>
        <a:lstStyle/>
        <a:p>
          <a:pPr rtl="0"/>
          <a:r>
            <a:rPr lang="en-GB">
              <a:latin typeface="Museo 500"/>
            </a:rPr>
            <a:t>S66 success</a:t>
          </a:r>
          <a:endParaRPr lang="en-GB"/>
        </a:p>
      </dgm:t>
    </dgm:pt>
    <dgm:pt modelId="{FE40361A-641F-4107-A8F7-22FBE7ADA79D}" type="parTrans" cxnId="{93C05EC3-DD06-4902-AC46-3E98D38A6663}">
      <dgm:prSet/>
      <dgm:spPr/>
      <dgm:t>
        <a:bodyPr/>
        <a:lstStyle/>
        <a:p>
          <a:endParaRPr lang="en-GB"/>
        </a:p>
      </dgm:t>
    </dgm:pt>
    <dgm:pt modelId="{E5174429-9CA6-4DAF-91ED-3BD44B2C1025}" type="sibTrans" cxnId="{93C05EC3-DD06-4902-AC46-3E98D38A6663}">
      <dgm:prSet/>
      <dgm:spPr/>
      <dgm:t>
        <a:bodyPr/>
        <a:lstStyle/>
        <a:p>
          <a:endParaRPr lang="en-GB"/>
        </a:p>
      </dgm:t>
    </dgm:pt>
    <dgm:pt modelId="{F4AC9877-FD3B-492F-8C97-8D7D97E74E4C}">
      <dgm:prSet phldrT="[Text]" phldr="0"/>
      <dgm:spPr/>
      <dgm:t>
        <a:bodyPr/>
        <a:lstStyle/>
        <a:p>
          <a:pPr rtl="0"/>
          <a:r>
            <a:rPr lang="en-GB">
              <a:latin typeface="Museo 500"/>
            </a:rPr>
            <a:t>58% (high)</a:t>
          </a:r>
          <a:endParaRPr lang="en-GB"/>
        </a:p>
      </dgm:t>
    </dgm:pt>
    <dgm:pt modelId="{CF896C96-747E-4F04-A4BF-5E5104F5886C}" type="parTrans" cxnId="{DE27C8B6-A238-44B1-8F24-84426F304766}">
      <dgm:prSet/>
      <dgm:spPr/>
      <dgm:t>
        <a:bodyPr/>
        <a:lstStyle/>
        <a:p>
          <a:endParaRPr lang="en-GB"/>
        </a:p>
      </dgm:t>
    </dgm:pt>
    <dgm:pt modelId="{4FE0AE41-7F7A-494B-93EF-5F14F87441C8}" type="sibTrans" cxnId="{DE27C8B6-A238-44B1-8F24-84426F304766}">
      <dgm:prSet/>
      <dgm:spPr/>
      <dgm:t>
        <a:bodyPr/>
        <a:lstStyle/>
        <a:p>
          <a:endParaRPr lang="en-GB"/>
        </a:p>
      </dgm:t>
    </dgm:pt>
    <dgm:pt modelId="{2C3166B6-FA5F-4D4F-B173-D3637AEE6718}">
      <dgm:prSet phldrT="[Text]" phldr="0"/>
      <dgm:spPr/>
      <dgm:t>
        <a:bodyPr/>
        <a:lstStyle/>
        <a:p>
          <a:pPr rtl="0"/>
          <a:r>
            <a:rPr lang="en-GB">
              <a:latin typeface="Museo 500"/>
            </a:rPr>
            <a:t>S73 success</a:t>
          </a:r>
          <a:endParaRPr lang="en-GB"/>
        </a:p>
      </dgm:t>
    </dgm:pt>
    <dgm:pt modelId="{00FB3F55-AE68-4664-A06B-7181BA40CD27}" type="parTrans" cxnId="{5E8CC479-53F1-4E1E-B773-4592AFF7A6A6}">
      <dgm:prSet/>
      <dgm:spPr/>
      <dgm:t>
        <a:bodyPr/>
        <a:lstStyle/>
        <a:p>
          <a:endParaRPr lang="en-GB"/>
        </a:p>
      </dgm:t>
    </dgm:pt>
    <dgm:pt modelId="{2CD26AA2-09CE-47F9-A0A0-218545F9DA8C}" type="sibTrans" cxnId="{5E8CC479-53F1-4E1E-B773-4592AFF7A6A6}">
      <dgm:prSet/>
      <dgm:spPr/>
      <dgm:t>
        <a:bodyPr/>
        <a:lstStyle/>
        <a:p>
          <a:endParaRPr lang="en-GB"/>
        </a:p>
      </dgm:t>
    </dgm:pt>
    <dgm:pt modelId="{782F277B-0CBA-4270-94EB-F1BB39D98649}">
      <dgm:prSet phldrT="[Text]" phldr="0"/>
      <dgm:spPr/>
      <dgm:t>
        <a:bodyPr/>
        <a:lstStyle/>
        <a:p>
          <a:pPr rtl="0"/>
          <a:r>
            <a:rPr lang="en-GB">
              <a:latin typeface="Museo 500"/>
            </a:rPr>
            <a:t>47% (high)</a:t>
          </a:r>
          <a:endParaRPr lang="en-GB"/>
        </a:p>
      </dgm:t>
    </dgm:pt>
    <dgm:pt modelId="{46847EF3-131F-4B23-80F6-3B6725EF8DE2}" type="parTrans" cxnId="{69CD79FF-B15C-4994-9B88-EA6A1BC383E5}">
      <dgm:prSet/>
      <dgm:spPr/>
      <dgm:t>
        <a:bodyPr/>
        <a:lstStyle/>
        <a:p>
          <a:endParaRPr lang="en-GB"/>
        </a:p>
      </dgm:t>
    </dgm:pt>
    <dgm:pt modelId="{F1ECBBD2-BEF2-4327-8F12-46CFFA088F45}" type="sibTrans" cxnId="{69CD79FF-B15C-4994-9B88-EA6A1BC383E5}">
      <dgm:prSet/>
      <dgm:spPr/>
      <dgm:t>
        <a:bodyPr/>
        <a:lstStyle/>
        <a:p>
          <a:endParaRPr lang="en-GB"/>
        </a:p>
      </dgm:t>
    </dgm:pt>
    <dgm:pt modelId="{05B9756A-C60B-492D-BD69-C3DBDEE5BC95}">
      <dgm:prSet phldrT="[Text]" phldr="0"/>
      <dgm:spPr/>
      <dgm:t>
        <a:bodyPr/>
        <a:lstStyle/>
        <a:p>
          <a:pPr rtl="0"/>
          <a:r>
            <a:rPr lang="en-GB">
              <a:latin typeface="Museo 500"/>
            </a:rPr>
            <a:t>S66 fall-out</a:t>
          </a:r>
          <a:endParaRPr lang="en-GB"/>
        </a:p>
      </dgm:t>
    </dgm:pt>
    <dgm:pt modelId="{FD2BCA70-BB7C-435C-AB78-2ACEDED70C79}" type="parTrans" cxnId="{E8CF5677-3ACA-4E25-9113-0F47497A5DCA}">
      <dgm:prSet/>
      <dgm:spPr/>
      <dgm:t>
        <a:bodyPr/>
        <a:lstStyle/>
        <a:p>
          <a:endParaRPr lang="en-GB"/>
        </a:p>
      </dgm:t>
    </dgm:pt>
    <dgm:pt modelId="{4F4847C9-B2AF-44BF-B703-E39A76D4A1FD}" type="sibTrans" cxnId="{E8CF5677-3ACA-4E25-9113-0F47497A5DCA}">
      <dgm:prSet/>
      <dgm:spPr/>
      <dgm:t>
        <a:bodyPr/>
        <a:lstStyle/>
        <a:p>
          <a:endParaRPr lang="en-GB"/>
        </a:p>
      </dgm:t>
    </dgm:pt>
    <dgm:pt modelId="{9D61CE9A-093C-40A7-8A63-563EDDBDB25A}">
      <dgm:prSet phldrT="[Text]" phldr="0"/>
      <dgm:spPr/>
      <dgm:t>
        <a:bodyPr/>
        <a:lstStyle/>
        <a:p>
          <a:pPr rtl="0"/>
          <a:r>
            <a:rPr lang="en-GB">
              <a:latin typeface="Museo 500"/>
            </a:rPr>
            <a:t>27% (19/20)</a:t>
          </a:r>
          <a:endParaRPr lang="en-GB"/>
        </a:p>
      </dgm:t>
    </dgm:pt>
    <dgm:pt modelId="{DAFF198E-B9C2-4408-AA87-5527E57B6C76}" type="parTrans" cxnId="{030168E8-EF37-41C6-8117-70D91328C1A1}">
      <dgm:prSet/>
      <dgm:spPr/>
      <dgm:t>
        <a:bodyPr/>
        <a:lstStyle/>
        <a:p>
          <a:endParaRPr lang="en-GB"/>
        </a:p>
      </dgm:t>
    </dgm:pt>
    <dgm:pt modelId="{16785D99-0008-44C9-987A-4AF65399F0B9}" type="sibTrans" cxnId="{030168E8-EF37-41C6-8117-70D91328C1A1}">
      <dgm:prSet/>
      <dgm:spPr/>
      <dgm:t>
        <a:bodyPr/>
        <a:lstStyle/>
        <a:p>
          <a:endParaRPr lang="en-GB"/>
        </a:p>
      </dgm:t>
    </dgm:pt>
    <dgm:pt modelId="{5C1CFFC8-94F0-47D5-A06E-F8AD9A128DAB}">
      <dgm:prSet phldr="0"/>
      <dgm:spPr/>
      <dgm:t>
        <a:bodyPr/>
        <a:lstStyle/>
        <a:p>
          <a:pPr rtl="0"/>
          <a:r>
            <a:rPr lang="en-GB">
              <a:latin typeface="Museo 500"/>
            </a:rPr>
            <a:t>S73 fall-out</a:t>
          </a:r>
        </a:p>
      </dgm:t>
    </dgm:pt>
    <dgm:pt modelId="{4DBAEA54-C6BD-4CA1-A487-8B6B96C7900A}" type="parTrans" cxnId="{806E609B-C9FB-43CF-B047-B100AC30872B}">
      <dgm:prSet/>
      <dgm:spPr/>
    </dgm:pt>
    <dgm:pt modelId="{6867AC77-A6DE-4E4F-981A-2D57E7E25510}" type="sibTrans" cxnId="{806E609B-C9FB-43CF-B047-B100AC30872B}">
      <dgm:prSet/>
      <dgm:spPr/>
    </dgm:pt>
    <dgm:pt modelId="{D85A0841-9551-498C-AC01-6B76B0B8BE6E}">
      <dgm:prSet phldr="0"/>
      <dgm:spPr/>
      <dgm:t>
        <a:bodyPr/>
        <a:lstStyle/>
        <a:p>
          <a:pPr rtl="0"/>
          <a:r>
            <a:rPr lang="en-GB">
              <a:latin typeface="Museo 500"/>
            </a:rPr>
            <a:t>23% (19/20)</a:t>
          </a:r>
        </a:p>
      </dgm:t>
    </dgm:pt>
    <dgm:pt modelId="{9D3D4125-4CF7-4BD3-A6B8-0B75F6F7B52B}" type="parTrans" cxnId="{F7B8DB3C-4AA3-41A6-A9B8-7853FD04204A}">
      <dgm:prSet/>
      <dgm:spPr/>
    </dgm:pt>
    <dgm:pt modelId="{EAACC455-95D0-466F-ABF8-FEF41E397F78}" type="sibTrans" cxnId="{F7B8DB3C-4AA3-41A6-A9B8-7853FD04204A}">
      <dgm:prSet/>
      <dgm:spPr/>
    </dgm:pt>
    <dgm:pt modelId="{16779944-DCBF-4C06-8183-B5804FD1A169}" type="pres">
      <dgm:prSet presAssocID="{E04F0BAA-68FC-489A-8A85-B4A9FD806E00}" presName="Name0" presStyleCnt="0">
        <dgm:presLayoutVars>
          <dgm:dir/>
          <dgm:animLvl val="lvl"/>
          <dgm:resizeHandles val="exact"/>
        </dgm:presLayoutVars>
      </dgm:prSet>
      <dgm:spPr/>
    </dgm:pt>
    <dgm:pt modelId="{47C701BB-ABAF-4077-BDFA-40A614C22C7C}" type="pres">
      <dgm:prSet presAssocID="{332E0C1A-17DD-422C-AACB-399F671A2763}" presName="vertFlow" presStyleCnt="0"/>
      <dgm:spPr/>
    </dgm:pt>
    <dgm:pt modelId="{983EAC8A-FF73-4A95-A8A3-01772CEF83BE}" type="pres">
      <dgm:prSet presAssocID="{332E0C1A-17DD-422C-AACB-399F671A2763}" presName="header" presStyleLbl="node1" presStyleIdx="0" presStyleCnt="4"/>
      <dgm:spPr/>
    </dgm:pt>
    <dgm:pt modelId="{37CF1FBE-9D99-4B27-A3FA-1BF629BB90CE}" type="pres">
      <dgm:prSet presAssocID="{CF896C96-747E-4F04-A4BF-5E5104F5886C}" presName="parTrans" presStyleLbl="sibTrans2D1" presStyleIdx="0" presStyleCnt="4"/>
      <dgm:spPr/>
    </dgm:pt>
    <dgm:pt modelId="{299CAAF4-B6E9-43E0-AC78-92F5C17ED785}" type="pres">
      <dgm:prSet presAssocID="{F4AC9877-FD3B-492F-8C97-8D7D97E74E4C}" presName="child" presStyleLbl="alignAccFollowNode1" presStyleIdx="0" presStyleCnt="4">
        <dgm:presLayoutVars>
          <dgm:chMax val="0"/>
          <dgm:bulletEnabled val="1"/>
        </dgm:presLayoutVars>
      </dgm:prSet>
      <dgm:spPr/>
    </dgm:pt>
    <dgm:pt modelId="{0EFFDA35-3148-40BE-8CFC-1CEAD8326017}" type="pres">
      <dgm:prSet presAssocID="{332E0C1A-17DD-422C-AACB-399F671A2763}" presName="hSp" presStyleCnt="0"/>
      <dgm:spPr/>
    </dgm:pt>
    <dgm:pt modelId="{55497B2E-4FBF-4A74-87B2-76FE6F0A1EC5}" type="pres">
      <dgm:prSet presAssocID="{2C3166B6-FA5F-4D4F-B173-D3637AEE6718}" presName="vertFlow" presStyleCnt="0"/>
      <dgm:spPr/>
    </dgm:pt>
    <dgm:pt modelId="{1CDC4C21-A256-4558-A2FA-F95290FA6E10}" type="pres">
      <dgm:prSet presAssocID="{2C3166B6-FA5F-4D4F-B173-D3637AEE6718}" presName="header" presStyleLbl="node1" presStyleIdx="1" presStyleCnt="4"/>
      <dgm:spPr/>
    </dgm:pt>
    <dgm:pt modelId="{6748C627-BC3A-4B13-B5CD-9FE6DA3A17FA}" type="pres">
      <dgm:prSet presAssocID="{46847EF3-131F-4B23-80F6-3B6725EF8DE2}" presName="parTrans" presStyleLbl="sibTrans2D1" presStyleIdx="1" presStyleCnt="4"/>
      <dgm:spPr/>
    </dgm:pt>
    <dgm:pt modelId="{D0F615EA-2DD3-4D9D-B025-82E8FA9A4F24}" type="pres">
      <dgm:prSet presAssocID="{782F277B-0CBA-4270-94EB-F1BB39D98649}" presName="child" presStyleLbl="alignAccFollowNode1" presStyleIdx="1" presStyleCnt="4">
        <dgm:presLayoutVars>
          <dgm:chMax val="0"/>
          <dgm:bulletEnabled val="1"/>
        </dgm:presLayoutVars>
      </dgm:prSet>
      <dgm:spPr/>
    </dgm:pt>
    <dgm:pt modelId="{1C908B72-3BA1-4C7C-9F45-76AB4872354E}" type="pres">
      <dgm:prSet presAssocID="{2C3166B6-FA5F-4D4F-B173-D3637AEE6718}" presName="hSp" presStyleCnt="0"/>
      <dgm:spPr/>
    </dgm:pt>
    <dgm:pt modelId="{96559ECE-6129-4BE2-A0FE-5C2D75D1FBAA}" type="pres">
      <dgm:prSet presAssocID="{05B9756A-C60B-492D-BD69-C3DBDEE5BC95}" presName="vertFlow" presStyleCnt="0"/>
      <dgm:spPr/>
    </dgm:pt>
    <dgm:pt modelId="{E83EF338-17FC-482C-B92C-03704A32A74F}" type="pres">
      <dgm:prSet presAssocID="{05B9756A-C60B-492D-BD69-C3DBDEE5BC95}" presName="header" presStyleLbl="node1" presStyleIdx="2" presStyleCnt="4"/>
      <dgm:spPr/>
    </dgm:pt>
    <dgm:pt modelId="{D3E0C31F-5FC3-4766-B4DC-3F720A9D8067}" type="pres">
      <dgm:prSet presAssocID="{DAFF198E-B9C2-4408-AA87-5527E57B6C76}" presName="parTrans" presStyleLbl="sibTrans2D1" presStyleIdx="2" presStyleCnt="4"/>
      <dgm:spPr/>
    </dgm:pt>
    <dgm:pt modelId="{46CCA91C-8A8D-431F-9BDB-DBDF7FE8E80C}" type="pres">
      <dgm:prSet presAssocID="{9D61CE9A-093C-40A7-8A63-563EDDBDB25A}" presName="child" presStyleLbl="alignAccFollowNode1" presStyleIdx="2" presStyleCnt="4">
        <dgm:presLayoutVars>
          <dgm:chMax val="0"/>
          <dgm:bulletEnabled val="1"/>
        </dgm:presLayoutVars>
      </dgm:prSet>
      <dgm:spPr/>
    </dgm:pt>
    <dgm:pt modelId="{2D190C5F-0BD0-4918-909A-37FA0C522A33}" type="pres">
      <dgm:prSet presAssocID="{05B9756A-C60B-492D-BD69-C3DBDEE5BC95}" presName="hSp" presStyleCnt="0"/>
      <dgm:spPr/>
    </dgm:pt>
    <dgm:pt modelId="{0255F7A5-BE0F-4981-968B-E3D4E3306A3E}" type="pres">
      <dgm:prSet presAssocID="{5C1CFFC8-94F0-47D5-A06E-F8AD9A128DAB}" presName="vertFlow" presStyleCnt="0"/>
      <dgm:spPr/>
    </dgm:pt>
    <dgm:pt modelId="{F1DCE379-AB05-4058-A3F9-671FB0F1A2F0}" type="pres">
      <dgm:prSet presAssocID="{5C1CFFC8-94F0-47D5-A06E-F8AD9A128DAB}" presName="header" presStyleLbl="node1" presStyleIdx="3" presStyleCnt="4"/>
      <dgm:spPr/>
    </dgm:pt>
    <dgm:pt modelId="{2AE54F6C-18F9-4033-B019-AA444E7DDBDC}" type="pres">
      <dgm:prSet presAssocID="{9D3D4125-4CF7-4BD3-A6B8-0B75F6F7B52B}" presName="parTrans" presStyleLbl="sibTrans2D1" presStyleIdx="3" presStyleCnt="4"/>
      <dgm:spPr/>
    </dgm:pt>
    <dgm:pt modelId="{B3ACCC90-37C9-4082-9BFB-98F37CF2A92A}" type="pres">
      <dgm:prSet presAssocID="{D85A0841-9551-498C-AC01-6B76B0B8BE6E}" presName="child" presStyleLbl="alignAccFollowNode1" presStyleIdx="3" presStyleCnt="4">
        <dgm:presLayoutVars>
          <dgm:chMax val="0"/>
          <dgm:bulletEnabled val="1"/>
        </dgm:presLayoutVars>
      </dgm:prSet>
      <dgm:spPr/>
    </dgm:pt>
  </dgm:ptLst>
  <dgm:cxnLst>
    <dgm:cxn modelId="{21AB5409-935C-4333-ADA2-457535CB9C08}" type="presOf" srcId="{05B9756A-C60B-492D-BD69-C3DBDEE5BC95}" destId="{E83EF338-17FC-482C-B92C-03704A32A74F}" srcOrd="0" destOrd="0" presId="urn:microsoft.com/office/officeart/2005/8/layout/lProcess1"/>
    <dgm:cxn modelId="{251C7E25-FB04-4808-B8BC-7C9216703F28}" type="presOf" srcId="{332E0C1A-17DD-422C-AACB-399F671A2763}" destId="{983EAC8A-FF73-4A95-A8A3-01772CEF83BE}" srcOrd="0" destOrd="0" presId="urn:microsoft.com/office/officeart/2005/8/layout/lProcess1"/>
    <dgm:cxn modelId="{F7B8DB3C-4AA3-41A6-A9B8-7853FD04204A}" srcId="{5C1CFFC8-94F0-47D5-A06E-F8AD9A128DAB}" destId="{D85A0841-9551-498C-AC01-6B76B0B8BE6E}" srcOrd="0" destOrd="0" parTransId="{9D3D4125-4CF7-4BD3-A6B8-0B75F6F7B52B}" sibTransId="{EAACC455-95D0-466F-ABF8-FEF41E397F78}"/>
    <dgm:cxn modelId="{E237F041-2D7B-4A08-BD46-854BBFA82FE7}" type="presOf" srcId="{46847EF3-131F-4B23-80F6-3B6725EF8DE2}" destId="{6748C627-BC3A-4B13-B5CD-9FE6DA3A17FA}" srcOrd="0" destOrd="0" presId="urn:microsoft.com/office/officeart/2005/8/layout/lProcess1"/>
    <dgm:cxn modelId="{F75A8E47-D6EE-43E2-B028-18B00739F727}" type="presOf" srcId="{9D61CE9A-093C-40A7-8A63-563EDDBDB25A}" destId="{46CCA91C-8A8D-431F-9BDB-DBDF7FE8E80C}" srcOrd="0" destOrd="0" presId="urn:microsoft.com/office/officeart/2005/8/layout/lProcess1"/>
    <dgm:cxn modelId="{7C5D334E-9096-4A9B-BFC7-0933CA78B888}" type="presOf" srcId="{2C3166B6-FA5F-4D4F-B173-D3637AEE6718}" destId="{1CDC4C21-A256-4558-A2FA-F95290FA6E10}" srcOrd="0" destOrd="0" presId="urn:microsoft.com/office/officeart/2005/8/layout/lProcess1"/>
    <dgm:cxn modelId="{925E1A50-8C8F-49A1-BFF8-5F6099F01E3C}" type="presOf" srcId="{D85A0841-9551-498C-AC01-6B76B0B8BE6E}" destId="{B3ACCC90-37C9-4082-9BFB-98F37CF2A92A}" srcOrd="0" destOrd="0" presId="urn:microsoft.com/office/officeart/2005/8/layout/lProcess1"/>
    <dgm:cxn modelId="{71C9B471-0D0E-4085-B97F-80160A8381CE}" type="presOf" srcId="{9D3D4125-4CF7-4BD3-A6B8-0B75F6F7B52B}" destId="{2AE54F6C-18F9-4033-B019-AA444E7DDBDC}" srcOrd="0" destOrd="0" presId="urn:microsoft.com/office/officeart/2005/8/layout/lProcess1"/>
    <dgm:cxn modelId="{E8CF5677-3ACA-4E25-9113-0F47497A5DCA}" srcId="{E04F0BAA-68FC-489A-8A85-B4A9FD806E00}" destId="{05B9756A-C60B-492D-BD69-C3DBDEE5BC95}" srcOrd="2" destOrd="0" parTransId="{FD2BCA70-BB7C-435C-AB78-2ACEDED70C79}" sibTransId="{4F4847C9-B2AF-44BF-B703-E39A76D4A1FD}"/>
    <dgm:cxn modelId="{5E8CC479-53F1-4E1E-B773-4592AFF7A6A6}" srcId="{E04F0BAA-68FC-489A-8A85-B4A9FD806E00}" destId="{2C3166B6-FA5F-4D4F-B173-D3637AEE6718}" srcOrd="1" destOrd="0" parTransId="{00FB3F55-AE68-4664-A06B-7181BA40CD27}" sibTransId="{2CD26AA2-09CE-47F9-A0A0-218545F9DA8C}"/>
    <dgm:cxn modelId="{98161191-1337-43AC-9B0C-DF180D3C0F29}" type="presOf" srcId="{DAFF198E-B9C2-4408-AA87-5527E57B6C76}" destId="{D3E0C31F-5FC3-4766-B4DC-3F720A9D8067}" srcOrd="0" destOrd="0" presId="urn:microsoft.com/office/officeart/2005/8/layout/lProcess1"/>
    <dgm:cxn modelId="{806E609B-C9FB-43CF-B047-B100AC30872B}" srcId="{E04F0BAA-68FC-489A-8A85-B4A9FD806E00}" destId="{5C1CFFC8-94F0-47D5-A06E-F8AD9A128DAB}" srcOrd="3" destOrd="0" parTransId="{4DBAEA54-C6BD-4CA1-A487-8B6B96C7900A}" sibTransId="{6867AC77-A6DE-4E4F-981A-2D57E7E25510}"/>
    <dgm:cxn modelId="{B68B4D9B-61A3-43FC-9B0C-1C2D3DB0B028}" type="presOf" srcId="{782F277B-0CBA-4270-94EB-F1BB39D98649}" destId="{D0F615EA-2DD3-4D9D-B025-82E8FA9A4F24}" srcOrd="0" destOrd="0" presId="urn:microsoft.com/office/officeart/2005/8/layout/lProcess1"/>
    <dgm:cxn modelId="{F4EBF69B-DB53-401D-ADB1-1E2E3B6A7533}" type="presOf" srcId="{F4AC9877-FD3B-492F-8C97-8D7D97E74E4C}" destId="{299CAAF4-B6E9-43E0-AC78-92F5C17ED785}" srcOrd="0" destOrd="0" presId="urn:microsoft.com/office/officeart/2005/8/layout/lProcess1"/>
    <dgm:cxn modelId="{68A97CAB-92AB-42D7-B4C6-98BA2FC02EAE}" type="presOf" srcId="{E04F0BAA-68FC-489A-8A85-B4A9FD806E00}" destId="{16779944-DCBF-4C06-8183-B5804FD1A169}" srcOrd="0" destOrd="0" presId="urn:microsoft.com/office/officeart/2005/8/layout/lProcess1"/>
    <dgm:cxn modelId="{04E87CB0-4964-4C5F-A97B-7A5927A403C0}" type="presOf" srcId="{CF896C96-747E-4F04-A4BF-5E5104F5886C}" destId="{37CF1FBE-9D99-4B27-A3FA-1BF629BB90CE}" srcOrd="0" destOrd="0" presId="urn:microsoft.com/office/officeart/2005/8/layout/lProcess1"/>
    <dgm:cxn modelId="{DE27C8B6-A238-44B1-8F24-84426F304766}" srcId="{332E0C1A-17DD-422C-AACB-399F671A2763}" destId="{F4AC9877-FD3B-492F-8C97-8D7D97E74E4C}" srcOrd="0" destOrd="0" parTransId="{CF896C96-747E-4F04-A4BF-5E5104F5886C}" sibTransId="{4FE0AE41-7F7A-494B-93EF-5F14F87441C8}"/>
    <dgm:cxn modelId="{93C05EC3-DD06-4902-AC46-3E98D38A6663}" srcId="{E04F0BAA-68FC-489A-8A85-B4A9FD806E00}" destId="{332E0C1A-17DD-422C-AACB-399F671A2763}" srcOrd="0" destOrd="0" parTransId="{FE40361A-641F-4107-A8F7-22FBE7ADA79D}" sibTransId="{E5174429-9CA6-4DAF-91ED-3BD44B2C1025}"/>
    <dgm:cxn modelId="{D0F1CAD7-9EBC-4B12-BDCF-81007DE1C787}" type="presOf" srcId="{5C1CFFC8-94F0-47D5-A06E-F8AD9A128DAB}" destId="{F1DCE379-AB05-4058-A3F9-671FB0F1A2F0}" srcOrd="0" destOrd="0" presId="urn:microsoft.com/office/officeart/2005/8/layout/lProcess1"/>
    <dgm:cxn modelId="{030168E8-EF37-41C6-8117-70D91328C1A1}" srcId="{05B9756A-C60B-492D-BD69-C3DBDEE5BC95}" destId="{9D61CE9A-093C-40A7-8A63-563EDDBDB25A}" srcOrd="0" destOrd="0" parTransId="{DAFF198E-B9C2-4408-AA87-5527E57B6C76}" sibTransId="{16785D99-0008-44C9-987A-4AF65399F0B9}"/>
    <dgm:cxn modelId="{69CD79FF-B15C-4994-9B88-EA6A1BC383E5}" srcId="{2C3166B6-FA5F-4D4F-B173-D3637AEE6718}" destId="{782F277B-0CBA-4270-94EB-F1BB39D98649}" srcOrd="0" destOrd="0" parTransId="{46847EF3-131F-4B23-80F6-3B6725EF8DE2}" sibTransId="{F1ECBBD2-BEF2-4327-8F12-46CFFA088F45}"/>
    <dgm:cxn modelId="{8112D85E-755A-456E-820A-F7C5C69DC867}" type="presParOf" srcId="{16779944-DCBF-4C06-8183-B5804FD1A169}" destId="{47C701BB-ABAF-4077-BDFA-40A614C22C7C}" srcOrd="0" destOrd="0" presId="urn:microsoft.com/office/officeart/2005/8/layout/lProcess1"/>
    <dgm:cxn modelId="{9E9A3E47-1B96-483C-B429-095F4BE23A84}" type="presParOf" srcId="{47C701BB-ABAF-4077-BDFA-40A614C22C7C}" destId="{983EAC8A-FF73-4A95-A8A3-01772CEF83BE}" srcOrd="0" destOrd="0" presId="urn:microsoft.com/office/officeart/2005/8/layout/lProcess1"/>
    <dgm:cxn modelId="{22B8C8B0-2FAE-47D7-99E7-DD533FEB190A}" type="presParOf" srcId="{47C701BB-ABAF-4077-BDFA-40A614C22C7C}" destId="{37CF1FBE-9D99-4B27-A3FA-1BF629BB90CE}" srcOrd="1" destOrd="0" presId="urn:microsoft.com/office/officeart/2005/8/layout/lProcess1"/>
    <dgm:cxn modelId="{AF15B540-42D0-4507-B33F-965036C56EC3}" type="presParOf" srcId="{47C701BB-ABAF-4077-BDFA-40A614C22C7C}" destId="{299CAAF4-B6E9-43E0-AC78-92F5C17ED785}" srcOrd="2" destOrd="0" presId="urn:microsoft.com/office/officeart/2005/8/layout/lProcess1"/>
    <dgm:cxn modelId="{1ECA003A-17DA-4D05-922A-0049A0606961}" type="presParOf" srcId="{16779944-DCBF-4C06-8183-B5804FD1A169}" destId="{0EFFDA35-3148-40BE-8CFC-1CEAD8326017}" srcOrd="1" destOrd="0" presId="urn:microsoft.com/office/officeart/2005/8/layout/lProcess1"/>
    <dgm:cxn modelId="{1585C4FB-17A4-4050-A624-71976438E466}" type="presParOf" srcId="{16779944-DCBF-4C06-8183-B5804FD1A169}" destId="{55497B2E-4FBF-4A74-87B2-76FE6F0A1EC5}" srcOrd="2" destOrd="0" presId="urn:microsoft.com/office/officeart/2005/8/layout/lProcess1"/>
    <dgm:cxn modelId="{31310CDD-BC49-4DD7-B994-5547E1D79A91}" type="presParOf" srcId="{55497B2E-4FBF-4A74-87B2-76FE6F0A1EC5}" destId="{1CDC4C21-A256-4558-A2FA-F95290FA6E10}" srcOrd="0" destOrd="0" presId="urn:microsoft.com/office/officeart/2005/8/layout/lProcess1"/>
    <dgm:cxn modelId="{26475574-3104-4B83-A1E3-A815F3295613}" type="presParOf" srcId="{55497B2E-4FBF-4A74-87B2-76FE6F0A1EC5}" destId="{6748C627-BC3A-4B13-B5CD-9FE6DA3A17FA}" srcOrd="1" destOrd="0" presId="urn:microsoft.com/office/officeart/2005/8/layout/lProcess1"/>
    <dgm:cxn modelId="{99DF5A30-543A-4E05-9833-DC6C1BCDE89F}" type="presParOf" srcId="{55497B2E-4FBF-4A74-87B2-76FE6F0A1EC5}" destId="{D0F615EA-2DD3-4D9D-B025-82E8FA9A4F24}" srcOrd="2" destOrd="0" presId="urn:microsoft.com/office/officeart/2005/8/layout/lProcess1"/>
    <dgm:cxn modelId="{41CC5059-6A82-42CC-BA71-18EDDA3D1D55}" type="presParOf" srcId="{16779944-DCBF-4C06-8183-B5804FD1A169}" destId="{1C908B72-3BA1-4C7C-9F45-76AB4872354E}" srcOrd="3" destOrd="0" presId="urn:microsoft.com/office/officeart/2005/8/layout/lProcess1"/>
    <dgm:cxn modelId="{E33B8CF8-564D-4397-B9F2-14C8CB48D96C}" type="presParOf" srcId="{16779944-DCBF-4C06-8183-B5804FD1A169}" destId="{96559ECE-6129-4BE2-A0FE-5C2D75D1FBAA}" srcOrd="4" destOrd="0" presId="urn:microsoft.com/office/officeart/2005/8/layout/lProcess1"/>
    <dgm:cxn modelId="{32FABC7B-B87F-464B-BF34-E23734D8E8B3}" type="presParOf" srcId="{96559ECE-6129-4BE2-A0FE-5C2D75D1FBAA}" destId="{E83EF338-17FC-482C-B92C-03704A32A74F}" srcOrd="0" destOrd="0" presId="urn:microsoft.com/office/officeart/2005/8/layout/lProcess1"/>
    <dgm:cxn modelId="{56CEB7E0-659E-4392-B433-2126D8909C1A}" type="presParOf" srcId="{96559ECE-6129-4BE2-A0FE-5C2D75D1FBAA}" destId="{D3E0C31F-5FC3-4766-B4DC-3F720A9D8067}" srcOrd="1" destOrd="0" presId="urn:microsoft.com/office/officeart/2005/8/layout/lProcess1"/>
    <dgm:cxn modelId="{B11C9E6C-5E73-442C-AC2A-68031CA4555B}" type="presParOf" srcId="{96559ECE-6129-4BE2-A0FE-5C2D75D1FBAA}" destId="{46CCA91C-8A8D-431F-9BDB-DBDF7FE8E80C}" srcOrd="2" destOrd="0" presId="urn:microsoft.com/office/officeart/2005/8/layout/lProcess1"/>
    <dgm:cxn modelId="{67E82961-59BB-4558-8908-5839F8C9BC3B}" type="presParOf" srcId="{16779944-DCBF-4C06-8183-B5804FD1A169}" destId="{2D190C5F-0BD0-4918-909A-37FA0C522A33}" srcOrd="5" destOrd="0" presId="urn:microsoft.com/office/officeart/2005/8/layout/lProcess1"/>
    <dgm:cxn modelId="{6C5C744A-21B7-41B7-8F74-1C8D8DFD526B}" type="presParOf" srcId="{16779944-DCBF-4C06-8183-B5804FD1A169}" destId="{0255F7A5-BE0F-4981-968B-E3D4E3306A3E}" srcOrd="6" destOrd="0" presId="urn:microsoft.com/office/officeart/2005/8/layout/lProcess1"/>
    <dgm:cxn modelId="{737E17A5-D2E2-46AD-AF74-6C688BAB3434}" type="presParOf" srcId="{0255F7A5-BE0F-4981-968B-E3D4E3306A3E}" destId="{F1DCE379-AB05-4058-A3F9-671FB0F1A2F0}" srcOrd="0" destOrd="0" presId="urn:microsoft.com/office/officeart/2005/8/layout/lProcess1"/>
    <dgm:cxn modelId="{81E38C45-98E4-4BA3-90AC-BFD455F2E19C}" type="presParOf" srcId="{0255F7A5-BE0F-4981-968B-E3D4E3306A3E}" destId="{2AE54F6C-18F9-4033-B019-AA444E7DDBDC}" srcOrd="1" destOrd="0" presId="urn:microsoft.com/office/officeart/2005/8/layout/lProcess1"/>
    <dgm:cxn modelId="{746841B0-9EC4-427E-8730-53B76DA82B52}" type="presParOf" srcId="{0255F7A5-BE0F-4981-968B-E3D4E3306A3E}" destId="{B3ACCC90-37C9-4082-9BFB-98F37CF2A92A}" srcOrd="2" destOrd="0" presId="urn:microsoft.com/office/officeart/2005/8/layout/l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EEA501-B546-4F27-8482-556DE0ACDEE1}" type="doc">
      <dgm:prSet loTypeId="urn:microsoft.com/office/officeart/2005/8/layout/process2" loCatId="process" qsTypeId="urn:microsoft.com/office/officeart/2005/8/quickstyle/simple1" qsCatId="simple" csTypeId="urn:microsoft.com/office/officeart/2005/8/colors/accent1_2" csCatId="accent1" phldr="1"/>
      <dgm:spPr/>
    </dgm:pt>
    <dgm:pt modelId="{938067E0-8F32-4299-B71A-013500D99D64}">
      <dgm:prSet phldrT="[Text]" phldr="0"/>
      <dgm:spPr>
        <a:solidFill>
          <a:schemeClr val="accent1">
            <a:hueOff val="0"/>
            <a:satOff val="0"/>
            <a:lumOff val="0"/>
          </a:schemeClr>
        </a:solidFill>
      </dgm:spPr>
      <dgm:t>
        <a:bodyPr/>
        <a:lstStyle/>
        <a:p>
          <a:pPr rtl="0"/>
          <a:r>
            <a:rPr lang="en-GB">
              <a:latin typeface="Museo 500"/>
            </a:rPr>
            <a:t>Customers don't always have suitable tech</a:t>
          </a:r>
          <a:endParaRPr lang="en-GB"/>
        </a:p>
      </dgm:t>
    </dgm:pt>
    <dgm:pt modelId="{0AC60B15-F898-4DF4-938B-C5CB4A14CFDE}" type="parTrans" cxnId="{A7A534DE-4CDD-4603-92CB-A538909D8470}">
      <dgm:prSet/>
      <dgm:spPr/>
      <dgm:t>
        <a:bodyPr/>
        <a:lstStyle/>
        <a:p>
          <a:endParaRPr lang="en-GB"/>
        </a:p>
      </dgm:t>
    </dgm:pt>
    <dgm:pt modelId="{69993627-8FB7-4C4A-B0C2-06D2BAA30222}" type="sibTrans" cxnId="{A7A534DE-4CDD-4603-92CB-A538909D8470}">
      <dgm:prSet/>
      <dgm:spPr/>
      <dgm:t>
        <a:bodyPr/>
        <a:lstStyle/>
        <a:p>
          <a:endParaRPr lang="en-GB"/>
        </a:p>
      </dgm:t>
    </dgm:pt>
    <dgm:pt modelId="{E8EE05D7-97F6-4EF1-B7EA-C8815F6BF689}">
      <dgm:prSet phldrT="[Text]" phldr="0"/>
      <dgm:spPr/>
      <dgm:t>
        <a:bodyPr/>
        <a:lstStyle/>
        <a:p>
          <a:pPr rtl="0"/>
          <a:r>
            <a:rPr lang="en-GB">
              <a:latin typeface="Museo 500"/>
            </a:rPr>
            <a:t>Internal systems need upgrading or functionality improved</a:t>
          </a:r>
          <a:endParaRPr lang="en-GB"/>
        </a:p>
      </dgm:t>
    </dgm:pt>
    <dgm:pt modelId="{31A43BB8-9283-4E9C-A0D9-7A169F0B59FD}" type="parTrans" cxnId="{825D396A-3180-4785-83A9-0C8F8DB733B2}">
      <dgm:prSet/>
      <dgm:spPr/>
      <dgm:t>
        <a:bodyPr/>
        <a:lstStyle/>
        <a:p>
          <a:endParaRPr lang="en-GB"/>
        </a:p>
      </dgm:t>
    </dgm:pt>
    <dgm:pt modelId="{51BD2D7B-FB08-4164-A00B-F743D5F8AE37}" type="sibTrans" cxnId="{825D396A-3180-4785-83A9-0C8F8DB733B2}">
      <dgm:prSet/>
      <dgm:spPr/>
      <dgm:t>
        <a:bodyPr/>
        <a:lstStyle/>
        <a:p>
          <a:endParaRPr lang="en-GB"/>
        </a:p>
      </dgm:t>
    </dgm:pt>
    <dgm:pt modelId="{EE04A6C7-925E-4314-A009-28FCAA756A55}">
      <dgm:prSet phldr="0"/>
      <dgm:spPr/>
      <dgm:t>
        <a:bodyPr/>
        <a:lstStyle/>
        <a:p>
          <a:pPr rtl="0"/>
          <a:r>
            <a:rPr lang="en-GB">
              <a:latin typeface="Museo 500"/>
            </a:rPr>
            <a:t>Technology not joined up</a:t>
          </a:r>
        </a:p>
      </dgm:t>
    </dgm:pt>
    <dgm:pt modelId="{F3CBB625-4099-40C1-9F10-481FC60DDE64}" type="parTrans" cxnId="{C918A487-4C8C-4DA3-8112-BAB489F39B84}">
      <dgm:prSet/>
      <dgm:spPr/>
      <dgm:t>
        <a:bodyPr/>
        <a:lstStyle/>
        <a:p>
          <a:endParaRPr lang="en-GB"/>
        </a:p>
      </dgm:t>
    </dgm:pt>
    <dgm:pt modelId="{93675CB3-3212-49A4-86DA-786908A9E5D1}" type="sibTrans" cxnId="{C918A487-4C8C-4DA3-8112-BAB489F39B84}">
      <dgm:prSet/>
      <dgm:spPr/>
      <dgm:t>
        <a:bodyPr/>
        <a:lstStyle/>
        <a:p>
          <a:endParaRPr lang="en-GB"/>
        </a:p>
      </dgm:t>
    </dgm:pt>
    <dgm:pt modelId="{E5FB18B9-E777-46F7-A72A-B46436ECEDF6}" type="pres">
      <dgm:prSet presAssocID="{55EEA501-B546-4F27-8482-556DE0ACDEE1}" presName="linearFlow" presStyleCnt="0">
        <dgm:presLayoutVars>
          <dgm:resizeHandles val="exact"/>
        </dgm:presLayoutVars>
      </dgm:prSet>
      <dgm:spPr/>
    </dgm:pt>
    <dgm:pt modelId="{0C848E13-E351-4DD1-A362-459EBBBAA711}" type="pres">
      <dgm:prSet presAssocID="{938067E0-8F32-4299-B71A-013500D99D64}" presName="node" presStyleLbl="node1" presStyleIdx="0" presStyleCnt="3">
        <dgm:presLayoutVars>
          <dgm:bulletEnabled val="1"/>
        </dgm:presLayoutVars>
      </dgm:prSet>
      <dgm:spPr/>
    </dgm:pt>
    <dgm:pt modelId="{2422AA4B-3DFB-441E-ADA7-136A07130D0E}" type="pres">
      <dgm:prSet presAssocID="{69993627-8FB7-4C4A-B0C2-06D2BAA30222}" presName="sibTrans" presStyleLbl="sibTrans2D1" presStyleIdx="0" presStyleCnt="2"/>
      <dgm:spPr/>
    </dgm:pt>
    <dgm:pt modelId="{9CEC3B1D-B141-4BC3-B867-ACF05F9EBA5F}" type="pres">
      <dgm:prSet presAssocID="{69993627-8FB7-4C4A-B0C2-06D2BAA30222}" presName="connectorText" presStyleLbl="sibTrans2D1" presStyleIdx="0" presStyleCnt="2"/>
      <dgm:spPr/>
    </dgm:pt>
    <dgm:pt modelId="{4D1F56DB-1D76-44EE-BB2A-834154A46DF8}" type="pres">
      <dgm:prSet presAssocID="{E8EE05D7-97F6-4EF1-B7EA-C8815F6BF689}" presName="node" presStyleLbl="node1" presStyleIdx="1" presStyleCnt="3">
        <dgm:presLayoutVars>
          <dgm:bulletEnabled val="1"/>
        </dgm:presLayoutVars>
      </dgm:prSet>
      <dgm:spPr/>
    </dgm:pt>
    <dgm:pt modelId="{1ECA2BEB-8FFA-4D17-9491-2F40EA07E02D}" type="pres">
      <dgm:prSet presAssocID="{51BD2D7B-FB08-4164-A00B-F743D5F8AE37}" presName="sibTrans" presStyleLbl="sibTrans2D1" presStyleIdx="1" presStyleCnt="2"/>
      <dgm:spPr/>
    </dgm:pt>
    <dgm:pt modelId="{2646E3F6-47DD-4940-9155-537836DFAC39}" type="pres">
      <dgm:prSet presAssocID="{51BD2D7B-FB08-4164-A00B-F743D5F8AE37}" presName="connectorText" presStyleLbl="sibTrans2D1" presStyleIdx="1" presStyleCnt="2"/>
      <dgm:spPr/>
    </dgm:pt>
    <dgm:pt modelId="{7E1751B0-6D02-4DC1-B7B8-D45224100B5A}" type="pres">
      <dgm:prSet presAssocID="{EE04A6C7-925E-4314-A009-28FCAA756A55}" presName="node" presStyleLbl="node1" presStyleIdx="2" presStyleCnt="3">
        <dgm:presLayoutVars>
          <dgm:bulletEnabled val="1"/>
        </dgm:presLayoutVars>
      </dgm:prSet>
      <dgm:spPr/>
    </dgm:pt>
  </dgm:ptLst>
  <dgm:cxnLst>
    <dgm:cxn modelId="{4D091425-FB63-4851-BB8A-C3C3876DDA10}" type="presOf" srcId="{938067E0-8F32-4299-B71A-013500D99D64}" destId="{0C848E13-E351-4DD1-A362-459EBBBAA711}" srcOrd="0" destOrd="0" presId="urn:microsoft.com/office/officeart/2005/8/layout/process2"/>
    <dgm:cxn modelId="{F4A87B38-2E90-4E0C-819D-A0B2827A4A08}" type="presOf" srcId="{69993627-8FB7-4C4A-B0C2-06D2BAA30222}" destId="{2422AA4B-3DFB-441E-ADA7-136A07130D0E}" srcOrd="0" destOrd="0" presId="urn:microsoft.com/office/officeart/2005/8/layout/process2"/>
    <dgm:cxn modelId="{38944B60-370E-47C0-9EB5-36719DA27056}" type="presOf" srcId="{51BD2D7B-FB08-4164-A00B-F743D5F8AE37}" destId="{1ECA2BEB-8FFA-4D17-9491-2F40EA07E02D}" srcOrd="0" destOrd="0" presId="urn:microsoft.com/office/officeart/2005/8/layout/process2"/>
    <dgm:cxn modelId="{825D396A-3180-4785-83A9-0C8F8DB733B2}" srcId="{55EEA501-B546-4F27-8482-556DE0ACDEE1}" destId="{E8EE05D7-97F6-4EF1-B7EA-C8815F6BF689}" srcOrd="1" destOrd="0" parTransId="{31A43BB8-9283-4E9C-A0D9-7A169F0B59FD}" sibTransId="{51BD2D7B-FB08-4164-A00B-F743D5F8AE37}"/>
    <dgm:cxn modelId="{9281DB74-F864-4D6F-86A7-070CFCD53118}" type="presOf" srcId="{E8EE05D7-97F6-4EF1-B7EA-C8815F6BF689}" destId="{4D1F56DB-1D76-44EE-BB2A-834154A46DF8}" srcOrd="0" destOrd="0" presId="urn:microsoft.com/office/officeart/2005/8/layout/process2"/>
    <dgm:cxn modelId="{EE87FB76-C554-432F-B1C2-DA1B4DEF3181}" type="presOf" srcId="{55EEA501-B546-4F27-8482-556DE0ACDEE1}" destId="{E5FB18B9-E777-46F7-A72A-B46436ECEDF6}" srcOrd="0" destOrd="0" presId="urn:microsoft.com/office/officeart/2005/8/layout/process2"/>
    <dgm:cxn modelId="{C918A487-4C8C-4DA3-8112-BAB489F39B84}" srcId="{55EEA501-B546-4F27-8482-556DE0ACDEE1}" destId="{EE04A6C7-925E-4314-A009-28FCAA756A55}" srcOrd="2" destOrd="0" parTransId="{F3CBB625-4099-40C1-9F10-481FC60DDE64}" sibTransId="{93675CB3-3212-49A4-86DA-786908A9E5D1}"/>
    <dgm:cxn modelId="{A7A534DE-4CDD-4603-92CB-A538909D8470}" srcId="{55EEA501-B546-4F27-8482-556DE0ACDEE1}" destId="{938067E0-8F32-4299-B71A-013500D99D64}" srcOrd="0" destOrd="0" parTransId="{0AC60B15-F898-4DF4-938B-C5CB4A14CFDE}" sibTransId="{69993627-8FB7-4C4A-B0C2-06D2BAA30222}"/>
    <dgm:cxn modelId="{A18DD4DE-20F7-4555-8B76-00D1B06EA091}" type="presOf" srcId="{51BD2D7B-FB08-4164-A00B-F743D5F8AE37}" destId="{2646E3F6-47DD-4940-9155-537836DFAC39}" srcOrd="1" destOrd="0" presId="urn:microsoft.com/office/officeart/2005/8/layout/process2"/>
    <dgm:cxn modelId="{B2C3A0EB-6520-402B-B645-6D4BE1E0196E}" type="presOf" srcId="{69993627-8FB7-4C4A-B0C2-06D2BAA30222}" destId="{9CEC3B1D-B141-4BC3-B867-ACF05F9EBA5F}" srcOrd="1" destOrd="0" presId="urn:microsoft.com/office/officeart/2005/8/layout/process2"/>
    <dgm:cxn modelId="{902D70F6-0B6A-4DEC-873A-D743EAE40922}" type="presOf" srcId="{EE04A6C7-925E-4314-A009-28FCAA756A55}" destId="{7E1751B0-6D02-4DC1-B7B8-D45224100B5A}" srcOrd="0" destOrd="0" presId="urn:microsoft.com/office/officeart/2005/8/layout/process2"/>
    <dgm:cxn modelId="{38BBAFCD-E8C4-4F5F-8609-36FF1362DB17}" type="presParOf" srcId="{E5FB18B9-E777-46F7-A72A-B46436ECEDF6}" destId="{0C848E13-E351-4DD1-A362-459EBBBAA711}" srcOrd="0" destOrd="0" presId="urn:microsoft.com/office/officeart/2005/8/layout/process2"/>
    <dgm:cxn modelId="{A86ADB7D-57CE-47E1-8B7E-4CA0024C3DF6}" type="presParOf" srcId="{E5FB18B9-E777-46F7-A72A-B46436ECEDF6}" destId="{2422AA4B-3DFB-441E-ADA7-136A07130D0E}" srcOrd="1" destOrd="0" presId="urn:microsoft.com/office/officeart/2005/8/layout/process2"/>
    <dgm:cxn modelId="{F68E3E3E-E77D-4730-BE86-8F5E1448B38A}" type="presParOf" srcId="{2422AA4B-3DFB-441E-ADA7-136A07130D0E}" destId="{9CEC3B1D-B141-4BC3-B867-ACF05F9EBA5F}" srcOrd="0" destOrd="0" presId="urn:microsoft.com/office/officeart/2005/8/layout/process2"/>
    <dgm:cxn modelId="{04F23B47-AD81-45D9-890A-A36F9B5C8864}" type="presParOf" srcId="{E5FB18B9-E777-46F7-A72A-B46436ECEDF6}" destId="{4D1F56DB-1D76-44EE-BB2A-834154A46DF8}" srcOrd="2" destOrd="0" presId="urn:microsoft.com/office/officeart/2005/8/layout/process2"/>
    <dgm:cxn modelId="{AFDEB213-52D2-4805-996C-32F0158DACE2}" type="presParOf" srcId="{E5FB18B9-E777-46F7-A72A-B46436ECEDF6}" destId="{1ECA2BEB-8FFA-4D17-9491-2F40EA07E02D}" srcOrd="3" destOrd="0" presId="urn:microsoft.com/office/officeart/2005/8/layout/process2"/>
    <dgm:cxn modelId="{842678B4-2FC1-40D8-8AF6-C00694B11D9C}" type="presParOf" srcId="{1ECA2BEB-8FFA-4D17-9491-2F40EA07E02D}" destId="{2646E3F6-47DD-4940-9155-537836DFAC39}" srcOrd="0" destOrd="0" presId="urn:microsoft.com/office/officeart/2005/8/layout/process2"/>
    <dgm:cxn modelId="{1CFA16A7-A757-4119-90E2-0173BD8C4E82}" type="presParOf" srcId="{E5FB18B9-E777-46F7-A72A-B46436ECEDF6}" destId="{7E1751B0-6D02-4DC1-B7B8-D45224100B5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692301-E364-4A46-A837-291FF35AD546}" type="doc">
      <dgm:prSet loTypeId="urn:microsoft.com/office/officeart/2005/8/layout/process2" loCatId="process" qsTypeId="urn:microsoft.com/office/officeart/2005/8/quickstyle/simple1" qsCatId="simple" csTypeId="urn:microsoft.com/office/officeart/2005/8/colors/accent1_2" csCatId="accent1" phldr="1"/>
      <dgm:spPr/>
    </dgm:pt>
    <dgm:pt modelId="{4E82507A-F26C-42A7-9728-A732B7166B0C}">
      <dgm:prSet phldrT="[Text]" phldr="0"/>
      <dgm:spPr/>
      <dgm:t>
        <a:bodyPr/>
        <a:lstStyle/>
        <a:p>
          <a:pPr rtl="0"/>
          <a:r>
            <a:rPr lang="en-GB">
              <a:latin typeface="Museo 500"/>
            </a:rPr>
            <a:t> Lack of time to practice PIE and TIC approaches</a:t>
          </a:r>
          <a:endParaRPr lang="en-GB"/>
        </a:p>
      </dgm:t>
    </dgm:pt>
    <dgm:pt modelId="{7955CF84-104D-4CF6-9F4E-86DB7153A029}" type="parTrans" cxnId="{778D8FF1-CE83-49E1-972A-94E6EFB7899D}">
      <dgm:prSet/>
      <dgm:spPr/>
    </dgm:pt>
    <dgm:pt modelId="{DB849C37-D25C-4DD0-BB91-38B96F13E460}" type="sibTrans" cxnId="{778D8FF1-CE83-49E1-972A-94E6EFB7899D}">
      <dgm:prSet/>
      <dgm:spPr/>
      <dgm:t>
        <a:bodyPr/>
        <a:lstStyle/>
        <a:p>
          <a:endParaRPr lang="en-GB"/>
        </a:p>
      </dgm:t>
    </dgm:pt>
    <dgm:pt modelId="{B338355B-8D9F-42C3-A074-9F48C33BF163}">
      <dgm:prSet phldrT="[Text]" phldr="0"/>
      <dgm:spPr/>
      <dgm:t>
        <a:bodyPr/>
        <a:lstStyle/>
        <a:p>
          <a:pPr rtl="0"/>
          <a:r>
            <a:rPr lang="en-GB">
              <a:latin typeface="Museo 500"/>
            </a:rPr>
            <a:t>Continuity of officer throughout process</a:t>
          </a:r>
          <a:endParaRPr lang="en-GB"/>
        </a:p>
      </dgm:t>
    </dgm:pt>
    <dgm:pt modelId="{9FB7CCD4-C5C6-4E01-9EFE-A7B472D9F35A}" type="parTrans" cxnId="{A7653B79-EBA8-4F43-8584-50E61AC93407}">
      <dgm:prSet/>
      <dgm:spPr/>
    </dgm:pt>
    <dgm:pt modelId="{EF2686E3-01C2-4591-93E8-3946E547062D}" type="sibTrans" cxnId="{A7653B79-EBA8-4F43-8584-50E61AC93407}">
      <dgm:prSet/>
      <dgm:spPr/>
      <dgm:t>
        <a:bodyPr/>
        <a:lstStyle/>
        <a:p>
          <a:endParaRPr lang="en-GB"/>
        </a:p>
      </dgm:t>
    </dgm:pt>
    <dgm:pt modelId="{49DFA815-E026-4370-8762-187B6061154A}">
      <dgm:prSet phldrT="[Text]" phldr="0"/>
      <dgm:spPr/>
      <dgm:t>
        <a:bodyPr/>
        <a:lstStyle/>
        <a:p>
          <a:pPr rtl="0"/>
          <a:r>
            <a:rPr lang="en-GB">
              <a:latin typeface="Museo 500"/>
            </a:rPr>
            <a:t>Lack of clear up to date comms for customers and partners</a:t>
          </a:r>
          <a:endParaRPr lang="en-GB"/>
        </a:p>
      </dgm:t>
    </dgm:pt>
    <dgm:pt modelId="{B778D34C-3FA4-4E64-B1CF-6FC347107FA9}" type="parTrans" cxnId="{118E295D-550E-4C7C-9213-0C3D36410FF9}">
      <dgm:prSet/>
      <dgm:spPr/>
    </dgm:pt>
    <dgm:pt modelId="{6CE97D4B-6591-4C4C-A9E5-D5CDB1777F9E}" type="sibTrans" cxnId="{118E295D-550E-4C7C-9213-0C3D36410FF9}">
      <dgm:prSet/>
      <dgm:spPr/>
    </dgm:pt>
    <dgm:pt modelId="{52A48EAB-A654-40CC-B41A-29ADF53A6376}" type="pres">
      <dgm:prSet presAssocID="{7B692301-E364-4A46-A837-291FF35AD546}" presName="linearFlow" presStyleCnt="0">
        <dgm:presLayoutVars>
          <dgm:resizeHandles val="exact"/>
        </dgm:presLayoutVars>
      </dgm:prSet>
      <dgm:spPr/>
    </dgm:pt>
    <dgm:pt modelId="{C0E8D6F3-2D44-499A-8371-0CD94B56559B}" type="pres">
      <dgm:prSet presAssocID="{4E82507A-F26C-42A7-9728-A732B7166B0C}" presName="node" presStyleLbl="node1" presStyleIdx="0" presStyleCnt="3">
        <dgm:presLayoutVars>
          <dgm:bulletEnabled val="1"/>
        </dgm:presLayoutVars>
      </dgm:prSet>
      <dgm:spPr/>
    </dgm:pt>
    <dgm:pt modelId="{F4F39648-EBE0-4EBE-AFED-6DD273AD8367}" type="pres">
      <dgm:prSet presAssocID="{DB849C37-D25C-4DD0-BB91-38B96F13E460}" presName="sibTrans" presStyleLbl="sibTrans2D1" presStyleIdx="0" presStyleCnt="2"/>
      <dgm:spPr/>
    </dgm:pt>
    <dgm:pt modelId="{BDC75D68-EFF9-4573-B0FC-4AA886885DC6}" type="pres">
      <dgm:prSet presAssocID="{DB849C37-D25C-4DD0-BB91-38B96F13E460}" presName="connectorText" presStyleLbl="sibTrans2D1" presStyleIdx="0" presStyleCnt="2"/>
      <dgm:spPr/>
    </dgm:pt>
    <dgm:pt modelId="{B6F7C7E3-5C1A-47EC-9481-740D67E7F2DA}" type="pres">
      <dgm:prSet presAssocID="{B338355B-8D9F-42C3-A074-9F48C33BF163}" presName="node" presStyleLbl="node1" presStyleIdx="1" presStyleCnt="3">
        <dgm:presLayoutVars>
          <dgm:bulletEnabled val="1"/>
        </dgm:presLayoutVars>
      </dgm:prSet>
      <dgm:spPr/>
    </dgm:pt>
    <dgm:pt modelId="{79A11D59-4AAD-44C2-A3BF-76F8587EE3AB}" type="pres">
      <dgm:prSet presAssocID="{EF2686E3-01C2-4591-93E8-3946E547062D}" presName="sibTrans" presStyleLbl="sibTrans2D1" presStyleIdx="1" presStyleCnt="2"/>
      <dgm:spPr/>
    </dgm:pt>
    <dgm:pt modelId="{A0022E6C-EFE3-49EC-B78B-3DE657D7B752}" type="pres">
      <dgm:prSet presAssocID="{EF2686E3-01C2-4591-93E8-3946E547062D}" presName="connectorText" presStyleLbl="sibTrans2D1" presStyleIdx="1" presStyleCnt="2"/>
      <dgm:spPr/>
    </dgm:pt>
    <dgm:pt modelId="{3AA47762-01B2-4FCF-9E1C-5956166FAED3}" type="pres">
      <dgm:prSet presAssocID="{49DFA815-E026-4370-8762-187B6061154A}" presName="node" presStyleLbl="node1" presStyleIdx="2" presStyleCnt="3">
        <dgm:presLayoutVars>
          <dgm:bulletEnabled val="1"/>
        </dgm:presLayoutVars>
      </dgm:prSet>
      <dgm:spPr/>
    </dgm:pt>
  </dgm:ptLst>
  <dgm:cxnLst>
    <dgm:cxn modelId="{B3147027-E323-4017-A752-5604376873A4}" type="presOf" srcId="{DB849C37-D25C-4DD0-BB91-38B96F13E460}" destId="{F4F39648-EBE0-4EBE-AFED-6DD273AD8367}" srcOrd="0" destOrd="0" presId="urn:microsoft.com/office/officeart/2005/8/layout/process2"/>
    <dgm:cxn modelId="{118E295D-550E-4C7C-9213-0C3D36410FF9}" srcId="{7B692301-E364-4A46-A837-291FF35AD546}" destId="{49DFA815-E026-4370-8762-187B6061154A}" srcOrd="2" destOrd="0" parTransId="{B778D34C-3FA4-4E64-B1CF-6FC347107FA9}" sibTransId="{6CE97D4B-6591-4C4C-A9E5-D5CDB1777F9E}"/>
    <dgm:cxn modelId="{AA4B2973-DA2A-41D4-A43E-4E8A74A8DF68}" type="presOf" srcId="{4E82507A-F26C-42A7-9728-A732B7166B0C}" destId="{C0E8D6F3-2D44-499A-8371-0CD94B56559B}" srcOrd="0" destOrd="0" presId="urn:microsoft.com/office/officeart/2005/8/layout/process2"/>
    <dgm:cxn modelId="{A7653B79-EBA8-4F43-8584-50E61AC93407}" srcId="{7B692301-E364-4A46-A837-291FF35AD546}" destId="{B338355B-8D9F-42C3-A074-9F48C33BF163}" srcOrd="1" destOrd="0" parTransId="{9FB7CCD4-C5C6-4E01-9EFE-A7B472D9F35A}" sibTransId="{EF2686E3-01C2-4591-93E8-3946E547062D}"/>
    <dgm:cxn modelId="{56A00C7A-0595-4AEA-8DA2-C7B7D1ACA311}" type="presOf" srcId="{49DFA815-E026-4370-8762-187B6061154A}" destId="{3AA47762-01B2-4FCF-9E1C-5956166FAED3}" srcOrd="0" destOrd="0" presId="urn:microsoft.com/office/officeart/2005/8/layout/process2"/>
    <dgm:cxn modelId="{69FCFA92-E830-409C-A1F5-5FA708A03920}" type="presOf" srcId="{B338355B-8D9F-42C3-A074-9F48C33BF163}" destId="{B6F7C7E3-5C1A-47EC-9481-740D67E7F2DA}" srcOrd="0" destOrd="0" presId="urn:microsoft.com/office/officeart/2005/8/layout/process2"/>
    <dgm:cxn modelId="{93C17793-8348-465A-B2FE-CDA5D1681D81}" type="presOf" srcId="{EF2686E3-01C2-4591-93E8-3946E547062D}" destId="{A0022E6C-EFE3-49EC-B78B-3DE657D7B752}" srcOrd="1" destOrd="0" presId="urn:microsoft.com/office/officeart/2005/8/layout/process2"/>
    <dgm:cxn modelId="{19219C9F-361E-426A-B187-731852F35D97}" type="presOf" srcId="{7B692301-E364-4A46-A837-291FF35AD546}" destId="{52A48EAB-A654-40CC-B41A-29ADF53A6376}" srcOrd="0" destOrd="0" presId="urn:microsoft.com/office/officeart/2005/8/layout/process2"/>
    <dgm:cxn modelId="{DE7056C8-334A-4CD5-8042-CA7BA2179E09}" type="presOf" srcId="{EF2686E3-01C2-4591-93E8-3946E547062D}" destId="{79A11D59-4AAD-44C2-A3BF-76F8587EE3AB}" srcOrd="0" destOrd="0" presId="urn:microsoft.com/office/officeart/2005/8/layout/process2"/>
    <dgm:cxn modelId="{778D8FF1-CE83-49E1-972A-94E6EFB7899D}" srcId="{7B692301-E364-4A46-A837-291FF35AD546}" destId="{4E82507A-F26C-42A7-9728-A732B7166B0C}" srcOrd="0" destOrd="0" parTransId="{7955CF84-104D-4CF6-9F4E-86DB7153A029}" sibTransId="{DB849C37-D25C-4DD0-BB91-38B96F13E460}"/>
    <dgm:cxn modelId="{C688C5FF-68AE-4669-848E-7191A2B97F0E}" type="presOf" srcId="{DB849C37-D25C-4DD0-BB91-38B96F13E460}" destId="{BDC75D68-EFF9-4573-B0FC-4AA886885DC6}" srcOrd="1" destOrd="0" presId="urn:microsoft.com/office/officeart/2005/8/layout/process2"/>
    <dgm:cxn modelId="{333B1296-8331-43DF-9DCC-162FB217A162}" type="presParOf" srcId="{52A48EAB-A654-40CC-B41A-29ADF53A6376}" destId="{C0E8D6F3-2D44-499A-8371-0CD94B56559B}" srcOrd="0" destOrd="0" presId="urn:microsoft.com/office/officeart/2005/8/layout/process2"/>
    <dgm:cxn modelId="{39C81196-0414-4C87-9993-1046722998C2}" type="presParOf" srcId="{52A48EAB-A654-40CC-B41A-29ADF53A6376}" destId="{F4F39648-EBE0-4EBE-AFED-6DD273AD8367}" srcOrd="1" destOrd="0" presId="urn:microsoft.com/office/officeart/2005/8/layout/process2"/>
    <dgm:cxn modelId="{D1A52930-E00F-454E-AE86-C06C419FF5E3}" type="presParOf" srcId="{F4F39648-EBE0-4EBE-AFED-6DD273AD8367}" destId="{BDC75D68-EFF9-4573-B0FC-4AA886885DC6}" srcOrd="0" destOrd="0" presId="urn:microsoft.com/office/officeart/2005/8/layout/process2"/>
    <dgm:cxn modelId="{F140E108-40C1-4762-ABAC-A53301424385}" type="presParOf" srcId="{52A48EAB-A654-40CC-B41A-29ADF53A6376}" destId="{B6F7C7E3-5C1A-47EC-9481-740D67E7F2DA}" srcOrd="2" destOrd="0" presId="urn:microsoft.com/office/officeart/2005/8/layout/process2"/>
    <dgm:cxn modelId="{906E373C-C516-4F2D-9A81-260D7C7E5E38}" type="presParOf" srcId="{52A48EAB-A654-40CC-B41A-29ADF53A6376}" destId="{79A11D59-4AAD-44C2-A3BF-76F8587EE3AB}" srcOrd="3" destOrd="0" presId="urn:microsoft.com/office/officeart/2005/8/layout/process2"/>
    <dgm:cxn modelId="{7B49E8C3-026B-4FCF-BC6F-338842C8DDB4}" type="presParOf" srcId="{79A11D59-4AAD-44C2-A3BF-76F8587EE3AB}" destId="{A0022E6C-EFE3-49EC-B78B-3DE657D7B752}" srcOrd="0" destOrd="0" presId="urn:microsoft.com/office/officeart/2005/8/layout/process2"/>
    <dgm:cxn modelId="{BAC056D5-53CD-4E26-822B-E83ED6D0D000}" type="presParOf" srcId="{52A48EAB-A654-40CC-B41A-29ADF53A6376}" destId="{3AA47762-01B2-4FCF-9E1C-5956166FAED3}"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08DD8A-0902-4FA6-AA58-92858F16E53B}" type="doc">
      <dgm:prSet loTypeId="urn:microsoft.com/office/officeart/2005/8/layout/process2" loCatId="process" qsTypeId="urn:microsoft.com/office/officeart/2005/8/quickstyle/simple1" qsCatId="simple" csTypeId="urn:microsoft.com/office/officeart/2005/8/colors/accent1_2" csCatId="accent1" phldr="1"/>
      <dgm:spPr/>
    </dgm:pt>
    <dgm:pt modelId="{0FBF987E-DB62-4AEC-B254-FC8B3F7C5724}">
      <dgm:prSet phldrT="[Text]" phldr="0"/>
      <dgm:spPr/>
      <dgm:t>
        <a:bodyPr/>
        <a:lstStyle/>
        <a:p>
          <a:pPr rtl="0"/>
          <a:r>
            <a:rPr lang="en-GB">
              <a:latin typeface="Museo 500"/>
            </a:rPr>
            <a:t>Dislike of temporary accommodation</a:t>
          </a:r>
          <a:endParaRPr lang="en-GB"/>
        </a:p>
      </dgm:t>
    </dgm:pt>
    <dgm:pt modelId="{18A06C27-5B92-4912-AFB9-0E691F156D31}" type="parTrans" cxnId="{D8CEE97F-29AA-4AB8-BC8E-210A4C498DCF}">
      <dgm:prSet/>
      <dgm:spPr/>
      <dgm:t>
        <a:bodyPr/>
        <a:lstStyle/>
        <a:p>
          <a:endParaRPr lang="en-GB"/>
        </a:p>
      </dgm:t>
    </dgm:pt>
    <dgm:pt modelId="{7B1A77E6-4358-4739-A380-F37FE5CF0709}" type="sibTrans" cxnId="{D8CEE97F-29AA-4AB8-BC8E-210A4C498DCF}">
      <dgm:prSet/>
      <dgm:spPr/>
      <dgm:t>
        <a:bodyPr/>
        <a:lstStyle/>
        <a:p>
          <a:endParaRPr lang="en-GB"/>
        </a:p>
      </dgm:t>
    </dgm:pt>
    <dgm:pt modelId="{12BEB89D-76ED-48B1-A475-24D9DE99ECFD}">
      <dgm:prSet phldrT="[Text]" phldr="0"/>
      <dgm:spPr/>
      <dgm:t>
        <a:bodyPr/>
        <a:lstStyle/>
        <a:p>
          <a:pPr rtl="0"/>
          <a:r>
            <a:rPr lang="en-GB">
              <a:latin typeface="Museo 500"/>
            </a:rPr>
            <a:t>Housing First needs expanding or starting</a:t>
          </a:r>
          <a:endParaRPr lang="en-GB"/>
        </a:p>
      </dgm:t>
    </dgm:pt>
    <dgm:pt modelId="{4205D02A-5152-40CC-90E6-9176C2C9F431}" type="parTrans" cxnId="{79E4A23F-E26F-48CF-AFDA-580DABEBA695}">
      <dgm:prSet/>
      <dgm:spPr/>
      <dgm:t>
        <a:bodyPr/>
        <a:lstStyle/>
        <a:p>
          <a:endParaRPr lang="en-GB"/>
        </a:p>
      </dgm:t>
    </dgm:pt>
    <dgm:pt modelId="{778AD348-C5F8-4F64-A234-4855B42A5DC9}" type="sibTrans" cxnId="{79E4A23F-E26F-48CF-AFDA-580DABEBA695}">
      <dgm:prSet/>
      <dgm:spPr/>
      <dgm:t>
        <a:bodyPr/>
        <a:lstStyle/>
        <a:p>
          <a:endParaRPr lang="en-GB"/>
        </a:p>
      </dgm:t>
    </dgm:pt>
    <dgm:pt modelId="{24CF3749-041A-4342-A65F-5D08C4355FD4}">
      <dgm:prSet phldrT="[Text]" phldr="0"/>
      <dgm:spPr/>
      <dgm:t>
        <a:bodyPr/>
        <a:lstStyle/>
        <a:p>
          <a:pPr rtl="0"/>
          <a:r>
            <a:rPr lang="en-GB">
              <a:latin typeface="Museo 500"/>
            </a:rPr>
            <a:t>Lack of appropriate support whilst in the system</a:t>
          </a:r>
          <a:endParaRPr lang="en-GB"/>
        </a:p>
      </dgm:t>
    </dgm:pt>
    <dgm:pt modelId="{84FCDD35-8427-4CEB-B441-3FC28975D040}" type="parTrans" cxnId="{649ADC96-ED3A-4B24-B833-E8381AA51295}">
      <dgm:prSet/>
      <dgm:spPr/>
      <dgm:t>
        <a:bodyPr/>
        <a:lstStyle/>
        <a:p>
          <a:endParaRPr lang="en-GB"/>
        </a:p>
      </dgm:t>
    </dgm:pt>
    <dgm:pt modelId="{DDAFF4E3-DE83-4226-9D82-EC9DC462B019}" type="sibTrans" cxnId="{649ADC96-ED3A-4B24-B833-E8381AA51295}">
      <dgm:prSet/>
      <dgm:spPr/>
      <dgm:t>
        <a:bodyPr/>
        <a:lstStyle/>
        <a:p>
          <a:endParaRPr lang="en-GB"/>
        </a:p>
      </dgm:t>
    </dgm:pt>
    <dgm:pt modelId="{AAE350AE-7248-4902-A0C2-8817E8AAA427}" type="pres">
      <dgm:prSet presAssocID="{9B08DD8A-0902-4FA6-AA58-92858F16E53B}" presName="linearFlow" presStyleCnt="0">
        <dgm:presLayoutVars>
          <dgm:resizeHandles val="exact"/>
        </dgm:presLayoutVars>
      </dgm:prSet>
      <dgm:spPr/>
    </dgm:pt>
    <dgm:pt modelId="{A2879B4C-A2CC-4D6B-97C8-34B2D88EEF12}" type="pres">
      <dgm:prSet presAssocID="{0FBF987E-DB62-4AEC-B254-FC8B3F7C5724}" presName="node" presStyleLbl="node1" presStyleIdx="0" presStyleCnt="3">
        <dgm:presLayoutVars>
          <dgm:bulletEnabled val="1"/>
        </dgm:presLayoutVars>
      </dgm:prSet>
      <dgm:spPr/>
    </dgm:pt>
    <dgm:pt modelId="{5C2A2266-836D-4B44-AC82-F21B310C56D7}" type="pres">
      <dgm:prSet presAssocID="{7B1A77E6-4358-4739-A380-F37FE5CF0709}" presName="sibTrans" presStyleLbl="sibTrans2D1" presStyleIdx="0" presStyleCnt="2"/>
      <dgm:spPr/>
    </dgm:pt>
    <dgm:pt modelId="{6C9E67B6-C8B5-4C09-8899-A443603FFF64}" type="pres">
      <dgm:prSet presAssocID="{7B1A77E6-4358-4739-A380-F37FE5CF0709}" presName="connectorText" presStyleLbl="sibTrans2D1" presStyleIdx="0" presStyleCnt="2"/>
      <dgm:spPr/>
    </dgm:pt>
    <dgm:pt modelId="{51D93EED-EBD7-44C5-B19C-40360EBB4AB8}" type="pres">
      <dgm:prSet presAssocID="{12BEB89D-76ED-48B1-A475-24D9DE99ECFD}" presName="node" presStyleLbl="node1" presStyleIdx="1" presStyleCnt="3">
        <dgm:presLayoutVars>
          <dgm:bulletEnabled val="1"/>
        </dgm:presLayoutVars>
      </dgm:prSet>
      <dgm:spPr/>
    </dgm:pt>
    <dgm:pt modelId="{AF6EF394-62C9-4988-B0A1-F53D112898E9}" type="pres">
      <dgm:prSet presAssocID="{778AD348-C5F8-4F64-A234-4855B42A5DC9}" presName="sibTrans" presStyleLbl="sibTrans2D1" presStyleIdx="1" presStyleCnt="2"/>
      <dgm:spPr/>
    </dgm:pt>
    <dgm:pt modelId="{41BE2E10-B03A-42C0-AB26-9F5FD29AB611}" type="pres">
      <dgm:prSet presAssocID="{778AD348-C5F8-4F64-A234-4855B42A5DC9}" presName="connectorText" presStyleLbl="sibTrans2D1" presStyleIdx="1" presStyleCnt="2"/>
      <dgm:spPr/>
    </dgm:pt>
    <dgm:pt modelId="{C7658F81-9EF2-4FC4-A8E7-A7144BCB524F}" type="pres">
      <dgm:prSet presAssocID="{24CF3749-041A-4342-A65F-5D08C4355FD4}" presName="node" presStyleLbl="node1" presStyleIdx="2" presStyleCnt="3">
        <dgm:presLayoutVars>
          <dgm:bulletEnabled val="1"/>
        </dgm:presLayoutVars>
      </dgm:prSet>
      <dgm:spPr/>
    </dgm:pt>
  </dgm:ptLst>
  <dgm:cxnLst>
    <dgm:cxn modelId="{95EEC327-5BB7-4E17-9113-7E3251753478}" type="presOf" srcId="{12BEB89D-76ED-48B1-A475-24D9DE99ECFD}" destId="{51D93EED-EBD7-44C5-B19C-40360EBB4AB8}" srcOrd="0" destOrd="0" presId="urn:microsoft.com/office/officeart/2005/8/layout/process2"/>
    <dgm:cxn modelId="{79E4A23F-E26F-48CF-AFDA-580DABEBA695}" srcId="{9B08DD8A-0902-4FA6-AA58-92858F16E53B}" destId="{12BEB89D-76ED-48B1-A475-24D9DE99ECFD}" srcOrd="1" destOrd="0" parTransId="{4205D02A-5152-40CC-90E6-9176C2C9F431}" sibTransId="{778AD348-C5F8-4F64-A234-4855B42A5DC9}"/>
    <dgm:cxn modelId="{5AB71D68-024E-4EB0-9EB6-50E2E48C58C4}" type="presOf" srcId="{778AD348-C5F8-4F64-A234-4855B42A5DC9}" destId="{41BE2E10-B03A-42C0-AB26-9F5FD29AB611}" srcOrd="1" destOrd="0" presId="urn:microsoft.com/office/officeart/2005/8/layout/process2"/>
    <dgm:cxn modelId="{BED25573-8550-40E8-A16A-E00D708B5939}" type="presOf" srcId="{7B1A77E6-4358-4739-A380-F37FE5CF0709}" destId="{5C2A2266-836D-4B44-AC82-F21B310C56D7}" srcOrd="0" destOrd="0" presId="urn:microsoft.com/office/officeart/2005/8/layout/process2"/>
    <dgm:cxn modelId="{D8CEE97F-29AA-4AB8-BC8E-210A4C498DCF}" srcId="{9B08DD8A-0902-4FA6-AA58-92858F16E53B}" destId="{0FBF987E-DB62-4AEC-B254-FC8B3F7C5724}" srcOrd="0" destOrd="0" parTransId="{18A06C27-5B92-4912-AFB9-0E691F156D31}" sibTransId="{7B1A77E6-4358-4739-A380-F37FE5CF0709}"/>
    <dgm:cxn modelId="{FC220A81-6A3A-4BDA-93A8-2168F7317B38}" type="presOf" srcId="{0FBF987E-DB62-4AEC-B254-FC8B3F7C5724}" destId="{A2879B4C-A2CC-4D6B-97C8-34B2D88EEF12}" srcOrd="0" destOrd="0" presId="urn:microsoft.com/office/officeart/2005/8/layout/process2"/>
    <dgm:cxn modelId="{649ADC96-ED3A-4B24-B833-E8381AA51295}" srcId="{9B08DD8A-0902-4FA6-AA58-92858F16E53B}" destId="{24CF3749-041A-4342-A65F-5D08C4355FD4}" srcOrd="2" destOrd="0" parTransId="{84FCDD35-8427-4CEB-B441-3FC28975D040}" sibTransId="{DDAFF4E3-DE83-4226-9D82-EC9DC462B019}"/>
    <dgm:cxn modelId="{E5AA83A7-1842-40B4-AF30-5D51A997FB50}" type="presOf" srcId="{24CF3749-041A-4342-A65F-5D08C4355FD4}" destId="{C7658F81-9EF2-4FC4-A8E7-A7144BCB524F}" srcOrd="0" destOrd="0" presId="urn:microsoft.com/office/officeart/2005/8/layout/process2"/>
    <dgm:cxn modelId="{77ADC6A9-CE61-4E90-A498-A81F2D4A8C92}" type="presOf" srcId="{9B08DD8A-0902-4FA6-AA58-92858F16E53B}" destId="{AAE350AE-7248-4902-A0C2-8817E8AAA427}" srcOrd="0" destOrd="0" presId="urn:microsoft.com/office/officeart/2005/8/layout/process2"/>
    <dgm:cxn modelId="{15D2EEAC-5732-4B74-A367-D68C9E39BDE7}" type="presOf" srcId="{778AD348-C5F8-4F64-A234-4855B42A5DC9}" destId="{AF6EF394-62C9-4988-B0A1-F53D112898E9}" srcOrd="0" destOrd="0" presId="urn:microsoft.com/office/officeart/2005/8/layout/process2"/>
    <dgm:cxn modelId="{8077B3E4-15A9-4F51-8F8E-8B8D6587080A}" type="presOf" srcId="{7B1A77E6-4358-4739-A380-F37FE5CF0709}" destId="{6C9E67B6-C8B5-4C09-8899-A443603FFF64}" srcOrd="1" destOrd="0" presId="urn:microsoft.com/office/officeart/2005/8/layout/process2"/>
    <dgm:cxn modelId="{ADD9E10E-5A7A-41E8-9091-7714A2CF5D3D}" type="presParOf" srcId="{AAE350AE-7248-4902-A0C2-8817E8AAA427}" destId="{A2879B4C-A2CC-4D6B-97C8-34B2D88EEF12}" srcOrd="0" destOrd="0" presId="urn:microsoft.com/office/officeart/2005/8/layout/process2"/>
    <dgm:cxn modelId="{912387B8-E019-4FA0-B591-BB3B4EDA60C7}" type="presParOf" srcId="{AAE350AE-7248-4902-A0C2-8817E8AAA427}" destId="{5C2A2266-836D-4B44-AC82-F21B310C56D7}" srcOrd="1" destOrd="0" presId="urn:microsoft.com/office/officeart/2005/8/layout/process2"/>
    <dgm:cxn modelId="{01FEAA57-3AF4-46C8-87B0-4E6FF27305C7}" type="presParOf" srcId="{5C2A2266-836D-4B44-AC82-F21B310C56D7}" destId="{6C9E67B6-C8B5-4C09-8899-A443603FFF64}" srcOrd="0" destOrd="0" presId="urn:microsoft.com/office/officeart/2005/8/layout/process2"/>
    <dgm:cxn modelId="{A05E4D18-0D68-4370-8F73-DD1B3F92B104}" type="presParOf" srcId="{AAE350AE-7248-4902-A0C2-8817E8AAA427}" destId="{51D93EED-EBD7-44C5-B19C-40360EBB4AB8}" srcOrd="2" destOrd="0" presId="urn:microsoft.com/office/officeart/2005/8/layout/process2"/>
    <dgm:cxn modelId="{4F4E4D9D-11B7-4535-A72B-0C1C59521025}" type="presParOf" srcId="{AAE350AE-7248-4902-A0C2-8817E8AAA427}" destId="{AF6EF394-62C9-4988-B0A1-F53D112898E9}" srcOrd="3" destOrd="0" presId="urn:microsoft.com/office/officeart/2005/8/layout/process2"/>
    <dgm:cxn modelId="{B9192820-712D-4AEF-A919-800D1DB04162}" type="presParOf" srcId="{AF6EF394-62C9-4988-B0A1-F53D112898E9}" destId="{41BE2E10-B03A-42C0-AB26-9F5FD29AB611}" srcOrd="0" destOrd="0" presId="urn:microsoft.com/office/officeart/2005/8/layout/process2"/>
    <dgm:cxn modelId="{7CCD9EE5-5217-46C7-917F-EF59FC378BBB}" type="presParOf" srcId="{AAE350AE-7248-4902-A0C2-8817E8AAA427}" destId="{C7658F81-9EF2-4FC4-A8E7-A7144BCB524F}" srcOrd="4" destOrd="0" presId="urn:microsoft.com/office/officeart/2005/8/layout/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445AD-7060-4DA6-B657-93146AFBD99C}">
      <dsp:nvSpPr>
        <dsp:cNvPr id="0" name=""/>
        <dsp:cNvSpPr/>
      </dsp:nvSpPr>
      <dsp:spPr>
        <a:xfrm>
          <a:off x="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Population 180,000</a:t>
          </a:r>
          <a:endParaRPr lang="en-US" sz="1400" kern="1200">
            <a:latin typeface="Museo 500"/>
          </a:endParaRPr>
        </a:p>
      </dsp:txBody>
      <dsp:txXfrm>
        <a:off x="0" y="400049"/>
        <a:ext cx="1428749" cy="857250"/>
      </dsp:txXfrm>
    </dsp:sp>
    <dsp:sp modelId="{C293F98D-0280-4C6E-B129-00D3814B78B3}">
      <dsp:nvSpPr>
        <dsp:cNvPr id="0" name=""/>
        <dsp:cNvSpPr/>
      </dsp:nvSpPr>
      <dsp:spPr>
        <a:xfrm>
          <a:off x="1571625"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Size 278 square kms</a:t>
          </a:r>
        </a:p>
      </dsp:txBody>
      <dsp:txXfrm>
        <a:off x="1571625" y="400049"/>
        <a:ext cx="1428749" cy="857250"/>
      </dsp:txXfrm>
    </dsp:sp>
    <dsp:sp modelId="{F08C2B4B-6062-459F-A0CF-77EF1F5AC237}">
      <dsp:nvSpPr>
        <dsp:cNvPr id="0" name=""/>
        <dsp:cNvSpPr/>
      </dsp:nvSpPr>
      <dsp:spPr>
        <a:xfrm>
          <a:off x="314325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63% of </a:t>
          </a:r>
          <a:r>
            <a:rPr lang="en-US" sz="1400" kern="1200" err="1"/>
            <a:t>LSOAs</a:t>
          </a:r>
          <a:r>
            <a:rPr lang="en-US" sz="1400" kern="1200"/>
            <a:t> in the top 50%</a:t>
          </a:r>
        </a:p>
      </dsp:txBody>
      <dsp:txXfrm>
        <a:off x="3143250" y="400049"/>
        <a:ext cx="1428749" cy="857250"/>
      </dsp:txXfrm>
    </dsp:sp>
    <dsp:sp modelId="{09C2A215-6ED5-4D75-AB34-EAB6E93F02F6}">
      <dsp:nvSpPr>
        <dsp:cNvPr id="0" name=""/>
        <dsp:cNvSpPr/>
      </dsp:nvSpPr>
      <dsp:spPr>
        <a:xfrm>
          <a:off x="0" y="1400175"/>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High levels of complexity</a:t>
          </a:r>
        </a:p>
      </dsp:txBody>
      <dsp:txXfrm>
        <a:off x="0" y="1400175"/>
        <a:ext cx="1428749" cy="857250"/>
      </dsp:txXfrm>
    </dsp:sp>
    <dsp:sp modelId="{A139D068-C7F1-4A36-A0D1-1C78F9292622}">
      <dsp:nvSpPr>
        <dsp:cNvPr id="0" name=""/>
        <dsp:cNvSpPr/>
      </dsp:nvSpPr>
      <dsp:spPr>
        <a:xfrm>
          <a:off x="1571625"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High level of prison leavers</a:t>
          </a:r>
        </a:p>
      </dsp:txBody>
      <dsp:txXfrm>
        <a:off x="1571625" y="1400174"/>
        <a:ext cx="1428749" cy="857250"/>
      </dsp:txXfrm>
    </dsp:sp>
    <dsp:sp modelId="{79CEC37B-8DF2-4DAF-B132-899B3301E023}">
      <dsp:nvSpPr>
        <dsp:cNvPr id="0" name=""/>
        <dsp:cNvSpPr/>
      </dsp:nvSpPr>
      <dsp:spPr>
        <a:xfrm>
          <a:off x="3143250"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Lack of stock for permanent housing</a:t>
          </a:r>
        </a:p>
      </dsp:txBody>
      <dsp:txXfrm>
        <a:off x="3143250" y="1400174"/>
        <a:ext cx="1428749" cy="857250"/>
      </dsp:txXfrm>
    </dsp:sp>
    <dsp:sp modelId="{B4266C3A-FCC5-4514-A52A-6C4446CFD878}">
      <dsp:nvSpPr>
        <dsp:cNvPr id="0" name=""/>
        <dsp:cNvSpPr/>
      </dsp:nvSpPr>
      <dsp:spPr>
        <a:xfrm>
          <a:off x="785812"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High demand and rising </a:t>
          </a:r>
          <a:r>
            <a:rPr lang="en-US" sz="1400" kern="1200">
              <a:latin typeface="Museo 500"/>
            </a:rPr>
            <a:t>levels</a:t>
          </a:r>
          <a:r>
            <a:rPr lang="en-US" sz="1400" kern="1200"/>
            <a:t> of assessments</a:t>
          </a:r>
        </a:p>
      </dsp:txBody>
      <dsp:txXfrm>
        <a:off x="785812" y="2400300"/>
        <a:ext cx="1428749" cy="857250"/>
      </dsp:txXfrm>
    </dsp:sp>
    <dsp:sp modelId="{5AC9BF2A-C04F-45AB-90B1-B0FBDD60521A}">
      <dsp:nvSpPr>
        <dsp:cNvPr id="0" name=""/>
        <dsp:cNvSpPr/>
      </dsp:nvSpPr>
      <dsp:spPr>
        <a:xfrm>
          <a:off x="2357437"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High level of singles at S73</a:t>
          </a:r>
          <a:endParaRPr lang="en-US" sz="1400" kern="1200">
            <a:latin typeface="Museo 500"/>
          </a:endParaRPr>
        </a:p>
      </dsp:txBody>
      <dsp:txXfrm>
        <a:off x="2357437" y="2400300"/>
        <a:ext cx="1428749" cy="8572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E5E1E-14E4-4E67-89A0-9259BED3EFF1}">
      <dsp:nvSpPr>
        <dsp:cNvPr id="0" name=""/>
        <dsp:cNvSpPr/>
      </dsp:nvSpPr>
      <dsp:spPr>
        <a:xfrm>
          <a:off x="1527972" y="0"/>
          <a:ext cx="224929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Improve links with health and care services</a:t>
          </a:r>
        </a:p>
      </dsp:txBody>
      <dsp:txXfrm>
        <a:off x="1550859" y="22887"/>
        <a:ext cx="2203525" cy="735635"/>
      </dsp:txXfrm>
    </dsp:sp>
    <dsp:sp modelId="{13E72D53-7C85-4C17-AA7C-BCB91724DE60}">
      <dsp:nvSpPr>
        <dsp:cNvPr id="0" name=""/>
        <dsp:cNvSpPr/>
      </dsp:nvSpPr>
      <dsp:spPr>
        <a:xfrm rot="5400000">
          <a:off x="2506108"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2547132" y="830247"/>
        <a:ext cx="210980" cy="205120"/>
      </dsp:txXfrm>
    </dsp:sp>
    <dsp:sp modelId="{26E75985-226C-4892-A186-6EF515B95A78}">
      <dsp:nvSpPr>
        <dsp:cNvPr id="0" name=""/>
        <dsp:cNvSpPr/>
      </dsp:nvSpPr>
      <dsp:spPr>
        <a:xfrm>
          <a:off x="1527972" y="1172114"/>
          <a:ext cx="224929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No consistent way to track customers housed by other means</a:t>
          </a:r>
        </a:p>
      </dsp:txBody>
      <dsp:txXfrm>
        <a:off x="1550859" y="1195001"/>
        <a:ext cx="2203525" cy="735635"/>
      </dsp:txXfrm>
    </dsp:sp>
    <dsp:sp modelId="{F2C21B58-CAE6-4BD6-B1E5-00F39685139C}">
      <dsp:nvSpPr>
        <dsp:cNvPr id="0" name=""/>
        <dsp:cNvSpPr/>
      </dsp:nvSpPr>
      <dsp:spPr>
        <a:xfrm rot="5400000">
          <a:off x="2506108" y="1973058"/>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2547132" y="2002361"/>
        <a:ext cx="210980" cy="205120"/>
      </dsp:txXfrm>
    </dsp:sp>
    <dsp:sp modelId="{AE58B99C-EE45-4BCD-8F2F-91F44EF112B0}">
      <dsp:nvSpPr>
        <dsp:cNvPr id="0" name=""/>
        <dsp:cNvSpPr/>
      </dsp:nvSpPr>
      <dsp:spPr>
        <a:xfrm>
          <a:off x="1527972" y="2344228"/>
          <a:ext cx="224929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Support worker model blocks relationship with customer</a:t>
          </a:r>
        </a:p>
      </dsp:txBody>
      <dsp:txXfrm>
        <a:off x="1550859" y="2367115"/>
        <a:ext cx="2203525" cy="7356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E7EC5-09E7-44DC-AF62-BFA0221CB965}">
      <dsp:nvSpPr>
        <dsp:cNvPr id="0" name=""/>
        <dsp:cNvSpPr/>
      </dsp:nvSpPr>
      <dsp:spPr>
        <a:xfrm>
          <a:off x="653298" y="0"/>
          <a:ext cx="2647178"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Customer expectations don’t match reality</a:t>
          </a:r>
        </a:p>
      </dsp:txBody>
      <dsp:txXfrm>
        <a:off x="676185" y="22887"/>
        <a:ext cx="2601404" cy="735635"/>
      </dsp:txXfrm>
    </dsp:sp>
    <dsp:sp modelId="{85BA147C-4D9E-4225-A1E2-E5AE1F1E15D2}">
      <dsp:nvSpPr>
        <dsp:cNvPr id="0" name=""/>
        <dsp:cNvSpPr/>
      </dsp:nvSpPr>
      <dsp:spPr>
        <a:xfrm rot="5400000">
          <a:off x="1830373"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871397" y="830247"/>
        <a:ext cx="210980" cy="205120"/>
      </dsp:txXfrm>
    </dsp:sp>
    <dsp:sp modelId="{0A78B924-8B40-4A26-9E40-0F1F337C4F38}">
      <dsp:nvSpPr>
        <dsp:cNvPr id="0" name=""/>
        <dsp:cNvSpPr/>
      </dsp:nvSpPr>
      <dsp:spPr>
        <a:xfrm>
          <a:off x="653298" y="1172114"/>
          <a:ext cx="2647178"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Need for more debt support identified</a:t>
          </a:r>
        </a:p>
      </dsp:txBody>
      <dsp:txXfrm>
        <a:off x="676185" y="1195001"/>
        <a:ext cx="2601404" cy="735635"/>
      </dsp:txXfrm>
    </dsp:sp>
    <dsp:sp modelId="{EC525857-82E3-41AE-8977-34FD522D2EB5}">
      <dsp:nvSpPr>
        <dsp:cNvPr id="0" name=""/>
        <dsp:cNvSpPr/>
      </dsp:nvSpPr>
      <dsp:spPr>
        <a:xfrm rot="5400000">
          <a:off x="1830373" y="1973059"/>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871397" y="2002362"/>
        <a:ext cx="210980" cy="205120"/>
      </dsp:txXfrm>
    </dsp:sp>
    <dsp:sp modelId="{079415FE-9EA9-4602-B63F-F8E020172494}">
      <dsp:nvSpPr>
        <dsp:cNvPr id="0" name=""/>
        <dsp:cNvSpPr/>
      </dsp:nvSpPr>
      <dsp:spPr>
        <a:xfrm>
          <a:off x="653298" y="2344229"/>
          <a:ext cx="2647178"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Travel is expensive so mix of f2f and online preferred</a:t>
          </a:r>
        </a:p>
      </dsp:txBody>
      <dsp:txXfrm>
        <a:off x="676185" y="2367116"/>
        <a:ext cx="2601404" cy="7356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2F41-1B22-4B29-A302-C60A06999A6F}">
      <dsp:nvSpPr>
        <dsp:cNvPr id="0" name=""/>
        <dsp:cNvSpPr/>
      </dsp:nvSpPr>
      <dsp:spPr>
        <a:xfrm>
          <a:off x="644149" y="0"/>
          <a:ext cx="302490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Customers spending too long in temporary accommodation</a:t>
          </a:r>
        </a:p>
      </dsp:txBody>
      <dsp:txXfrm>
        <a:off x="667036" y="22887"/>
        <a:ext cx="2979135" cy="735635"/>
      </dsp:txXfrm>
    </dsp:sp>
    <dsp:sp modelId="{8B2AA08D-4062-4E08-90AC-8A9671A3CA8D}">
      <dsp:nvSpPr>
        <dsp:cNvPr id="0" name=""/>
        <dsp:cNvSpPr/>
      </dsp:nvSpPr>
      <dsp:spPr>
        <a:xfrm rot="5400000">
          <a:off x="2010089"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2051113" y="830247"/>
        <a:ext cx="210980" cy="205120"/>
      </dsp:txXfrm>
    </dsp:sp>
    <dsp:sp modelId="{CB261DB1-79BA-46E0-8F2B-F4AD6C21F74F}">
      <dsp:nvSpPr>
        <dsp:cNvPr id="0" name=""/>
        <dsp:cNvSpPr/>
      </dsp:nvSpPr>
      <dsp:spPr>
        <a:xfrm>
          <a:off x="644149" y="1172114"/>
          <a:ext cx="302490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Finding support to meet customer need can be difficult</a:t>
          </a:r>
        </a:p>
      </dsp:txBody>
      <dsp:txXfrm>
        <a:off x="667036" y="1195001"/>
        <a:ext cx="2979135" cy="735635"/>
      </dsp:txXfrm>
    </dsp:sp>
    <dsp:sp modelId="{46AE9EA1-AB16-4E51-930C-BE3873FE5872}">
      <dsp:nvSpPr>
        <dsp:cNvPr id="0" name=""/>
        <dsp:cNvSpPr/>
      </dsp:nvSpPr>
      <dsp:spPr>
        <a:xfrm rot="5400000">
          <a:off x="2010089" y="1973058"/>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rot="-5400000">
        <a:off x="2051113" y="2002361"/>
        <a:ext cx="210980" cy="205120"/>
      </dsp:txXfrm>
    </dsp:sp>
    <dsp:sp modelId="{290F02EA-F42A-49BC-BC4F-8F1D1104582B}">
      <dsp:nvSpPr>
        <dsp:cNvPr id="0" name=""/>
        <dsp:cNvSpPr/>
      </dsp:nvSpPr>
      <dsp:spPr>
        <a:xfrm>
          <a:off x="644149" y="2344228"/>
          <a:ext cx="302490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Too little turnover to meet demand</a:t>
          </a:r>
        </a:p>
      </dsp:txBody>
      <dsp:txXfrm>
        <a:off x="667036" y="2367115"/>
        <a:ext cx="2979135" cy="7356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BB0ED-498D-4D30-BD76-46C235708DCD}">
      <dsp:nvSpPr>
        <dsp:cNvPr id="0" name=""/>
        <dsp:cNvSpPr/>
      </dsp:nvSpPr>
      <dsp:spPr>
        <a:xfrm>
          <a:off x="1140401" y="94005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DE45F-E583-4984-BB53-90B01A335E10}">
      <dsp:nvSpPr>
        <dsp:cNvPr id="0" name=""/>
        <dsp:cNvSpPr/>
      </dsp:nvSpPr>
      <dsp:spPr>
        <a:xfrm>
          <a:off x="645401" y="211756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Make letters and PHPs more customer friendly </a:t>
          </a:r>
        </a:p>
      </dsp:txBody>
      <dsp:txXfrm>
        <a:off x="645401" y="2117564"/>
        <a:ext cx="1800000" cy="720000"/>
      </dsp:txXfrm>
    </dsp:sp>
    <dsp:sp modelId="{74308BAD-2177-4F60-A737-371EDAB4E6BD}">
      <dsp:nvSpPr>
        <dsp:cNvPr id="0" name=""/>
        <dsp:cNvSpPr/>
      </dsp:nvSpPr>
      <dsp:spPr>
        <a:xfrm>
          <a:off x="3255401" y="94005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D8CBB-0044-4525-932D-EADE9C909835}">
      <dsp:nvSpPr>
        <dsp:cNvPr id="0" name=""/>
        <dsp:cNvSpPr/>
      </dsp:nvSpPr>
      <dsp:spPr>
        <a:xfrm>
          <a:off x="2760401" y="211756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Improve casework standards and customer contact </a:t>
          </a:r>
          <a:r>
            <a:rPr lang="en-US" sz="1100" kern="1200" err="1">
              <a:latin typeface="Museo 500"/>
            </a:rPr>
            <a:t>eg</a:t>
          </a:r>
          <a:r>
            <a:rPr lang="en-US" sz="1100" kern="1200" err="1"/>
            <a:t>.</a:t>
          </a:r>
          <a:r>
            <a:rPr lang="en-US" sz="1100" kern="1200"/>
            <a:t>  staff training </a:t>
          </a:r>
        </a:p>
      </dsp:txBody>
      <dsp:txXfrm>
        <a:off x="2760401" y="2117564"/>
        <a:ext cx="1800000" cy="720000"/>
      </dsp:txXfrm>
    </dsp:sp>
    <dsp:sp modelId="{64FC6AD4-B9F7-4B8A-93D9-A81E3D2C4A88}">
      <dsp:nvSpPr>
        <dsp:cNvPr id="0" name=""/>
        <dsp:cNvSpPr/>
      </dsp:nvSpPr>
      <dsp:spPr>
        <a:xfrm>
          <a:off x="5370402" y="94005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4D289-B167-4AE1-90D5-D72A9B4D14B8}">
      <dsp:nvSpPr>
        <dsp:cNvPr id="0" name=""/>
        <dsp:cNvSpPr/>
      </dsp:nvSpPr>
      <dsp:spPr>
        <a:xfrm>
          <a:off x="4875402" y="211756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Improve awareness of financial support </a:t>
          </a:r>
          <a:r>
            <a:rPr lang="en-US" sz="1100" kern="1200">
              <a:latin typeface="Museo 500"/>
            </a:rPr>
            <a:t>available</a:t>
          </a:r>
          <a:r>
            <a:rPr lang="en-US" sz="1100" kern="1200"/>
            <a:t> </a:t>
          </a:r>
        </a:p>
      </dsp:txBody>
      <dsp:txXfrm>
        <a:off x="4875402" y="2117564"/>
        <a:ext cx="1800000" cy="720000"/>
      </dsp:txXfrm>
    </dsp:sp>
    <dsp:sp modelId="{D774B9A3-F1EF-4E3C-BFFD-211F4EAF69FF}">
      <dsp:nvSpPr>
        <dsp:cNvPr id="0" name=""/>
        <dsp:cNvSpPr/>
      </dsp:nvSpPr>
      <dsp:spPr>
        <a:xfrm>
          <a:off x="7485402" y="94005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071DF-5EC2-4B3B-8AD5-53B01B449F39}">
      <dsp:nvSpPr>
        <dsp:cNvPr id="0" name=""/>
        <dsp:cNvSpPr/>
      </dsp:nvSpPr>
      <dsp:spPr>
        <a:xfrm>
          <a:off x="6990402" y="211756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Update procedure on ending duty categories to provide more consistency</a:t>
          </a:r>
        </a:p>
      </dsp:txBody>
      <dsp:txXfrm>
        <a:off x="6990402" y="2117564"/>
        <a:ext cx="1800000" cy="720000"/>
      </dsp:txXfrm>
    </dsp:sp>
    <dsp:sp modelId="{6B6FA54D-80CD-48E9-887E-3C782FF8A15E}">
      <dsp:nvSpPr>
        <dsp:cNvPr id="0" name=""/>
        <dsp:cNvSpPr/>
      </dsp:nvSpPr>
      <dsp:spPr>
        <a:xfrm>
          <a:off x="9600401" y="940056"/>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D65A9-CFEB-4AFA-99E1-919326390E60}">
      <dsp:nvSpPr>
        <dsp:cNvPr id="0" name=""/>
        <dsp:cNvSpPr/>
      </dsp:nvSpPr>
      <dsp:spPr>
        <a:xfrm>
          <a:off x="9105402" y="211756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Introduce a suitability template for TA</a:t>
          </a:r>
        </a:p>
      </dsp:txBody>
      <dsp:txXfrm>
        <a:off x="9105402" y="2117564"/>
        <a:ext cx="1800000" cy="720000"/>
      </dsp:txXfrm>
    </dsp:sp>
    <dsp:sp modelId="{36DBA7EB-00BC-4179-8509-00FBF684186C}">
      <dsp:nvSpPr>
        <dsp:cNvPr id="0" name=""/>
        <dsp:cNvSpPr/>
      </dsp:nvSpPr>
      <dsp:spPr>
        <a:xfrm>
          <a:off x="2197901" y="3287564"/>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2B929-5187-4F83-8738-328E29336167}">
      <dsp:nvSpPr>
        <dsp:cNvPr id="0" name=""/>
        <dsp:cNvSpPr/>
      </dsp:nvSpPr>
      <dsp:spPr>
        <a:xfrm>
          <a:off x="1702901" y="44650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Reinvigorate attendance at local partnership forums </a:t>
          </a:r>
          <a:endParaRPr lang="en-US" sz="1100" kern="1200">
            <a:latin typeface="Museo 500"/>
          </a:endParaRPr>
        </a:p>
      </dsp:txBody>
      <dsp:txXfrm>
        <a:off x="1702901" y="4465072"/>
        <a:ext cx="1800000" cy="720000"/>
      </dsp:txXfrm>
    </dsp:sp>
    <dsp:sp modelId="{83FA4290-C1CC-4BCA-8AF2-F955577F1A20}">
      <dsp:nvSpPr>
        <dsp:cNvPr id="0" name=""/>
        <dsp:cNvSpPr/>
      </dsp:nvSpPr>
      <dsp:spPr>
        <a:xfrm>
          <a:off x="4312902" y="3287564"/>
          <a:ext cx="810000" cy="81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5E8BF-5CCC-46A7-B173-8C7C3E8B56D8}">
      <dsp:nvSpPr>
        <dsp:cNvPr id="0" name=""/>
        <dsp:cNvSpPr/>
      </dsp:nvSpPr>
      <dsp:spPr>
        <a:xfrm>
          <a:off x="3817902" y="44650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Updating of preferred contact methods </a:t>
          </a:r>
          <a:endParaRPr lang="en-US" sz="1100" kern="1200">
            <a:latin typeface="Museo 500"/>
          </a:endParaRPr>
        </a:p>
      </dsp:txBody>
      <dsp:txXfrm>
        <a:off x="3817902" y="4465072"/>
        <a:ext cx="1800000" cy="720000"/>
      </dsp:txXfrm>
    </dsp:sp>
    <dsp:sp modelId="{11531028-2C6F-4AF1-9927-7B529F2523D5}">
      <dsp:nvSpPr>
        <dsp:cNvPr id="0" name=""/>
        <dsp:cNvSpPr/>
      </dsp:nvSpPr>
      <dsp:spPr>
        <a:xfrm>
          <a:off x="6427902" y="3287564"/>
          <a:ext cx="810000" cy="810000"/>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27F83-94AB-4C27-BB7D-6920120BD42D}">
      <dsp:nvSpPr>
        <dsp:cNvPr id="0" name=""/>
        <dsp:cNvSpPr/>
      </dsp:nvSpPr>
      <dsp:spPr>
        <a:xfrm>
          <a:off x="5932902" y="44650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Museo 500"/>
            </a:rPr>
            <a:t>Understanding what resources are available, locally commissioned and non-commissioned</a:t>
          </a:r>
        </a:p>
      </dsp:txBody>
      <dsp:txXfrm>
        <a:off x="5932902" y="4465072"/>
        <a:ext cx="1800000" cy="720000"/>
      </dsp:txXfrm>
    </dsp:sp>
    <dsp:sp modelId="{B1A624F7-1935-4E11-8D12-98CCF1B2E8CD}">
      <dsp:nvSpPr>
        <dsp:cNvPr id="0" name=""/>
        <dsp:cNvSpPr/>
      </dsp:nvSpPr>
      <dsp:spPr>
        <a:xfrm>
          <a:off x="8542902" y="3287564"/>
          <a:ext cx="810000" cy="810000"/>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9946E-8873-4A7E-AB33-FAD1020A4158}">
      <dsp:nvSpPr>
        <dsp:cNvPr id="0" name=""/>
        <dsp:cNvSpPr/>
      </dsp:nvSpPr>
      <dsp:spPr>
        <a:xfrm>
          <a:off x="8047902" y="446507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latin typeface="Museo 500"/>
            </a:rPr>
            <a:t>Reintroduce regular team meetings to enable information sharing and support staff wellbeing</a:t>
          </a:r>
        </a:p>
      </dsp:txBody>
      <dsp:txXfrm>
        <a:off x="8047902" y="4465072"/>
        <a:ext cx="180000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3BBBD-5827-48F3-AEA8-583A321D25B0}">
      <dsp:nvSpPr>
        <dsp:cNvPr id="0" name=""/>
        <dsp:cNvSpPr/>
      </dsp:nvSpPr>
      <dsp:spPr>
        <a:xfrm>
          <a:off x="3534429" y="1407"/>
          <a:ext cx="5301643" cy="761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rtl="0">
            <a:lnSpc>
              <a:spcPct val="90000"/>
            </a:lnSpc>
            <a:spcBef>
              <a:spcPct val="0"/>
            </a:spcBef>
            <a:spcAft>
              <a:spcPct val="15000"/>
            </a:spcAft>
            <a:buChar char="•"/>
          </a:pPr>
          <a:r>
            <a:rPr lang="en-GB" sz="900" kern="1200">
              <a:latin typeface="Museo 500"/>
            </a:rPr>
            <a:t>Less customers in the system means more time for caseworkers to effectively work on cases, reducing fall out and putting less stress on the system in general.</a:t>
          </a:r>
        </a:p>
      </dsp:txBody>
      <dsp:txXfrm>
        <a:off x="3534429" y="96653"/>
        <a:ext cx="5015907" cy="571473"/>
      </dsp:txXfrm>
    </dsp:sp>
    <dsp:sp modelId="{DCE6EA1C-CCBE-4DCA-8842-EDD7989D14B2}">
      <dsp:nvSpPr>
        <dsp:cNvPr id="0" name=""/>
        <dsp:cNvSpPr/>
      </dsp:nvSpPr>
      <dsp:spPr>
        <a:xfrm>
          <a:off x="0" y="1407"/>
          <a:ext cx="3534429" cy="761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How might we proactively prevent homelessness?</a:t>
          </a:r>
        </a:p>
      </dsp:txBody>
      <dsp:txXfrm>
        <a:off x="37196" y="38603"/>
        <a:ext cx="3460037" cy="687572"/>
      </dsp:txXfrm>
    </dsp:sp>
    <dsp:sp modelId="{CAA2FD07-4B22-4C70-92C0-D55884A7CA03}">
      <dsp:nvSpPr>
        <dsp:cNvPr id="0" name=""/>
        <dsp:cNvSpPr/>
      </dsp:nvSpPr>
      <dsp:spPr>
        <a:xfrm>
          <a:off x="3534429" y="839568"/>
          <a:ext cx="5301643" cy="761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rtl="0">
            <a:lnSpc>
              <a:spcPct val="90000"/>
            </a:lnSpc>
            <a:spcBef>
              <a:spcPct val="0"/>
            </a:spcBef>
            <a:spcAft>
              <a:spcPct val="15000"/>
            </a:spcAft>
            <a:buChar char="•"/>
          </a:pPr>
          <a:r>
            <a:rPr lang="en-GB" sz="900" kern="1200">
              <a:latin typeface="Museo 500"/>
            </a:rPr>
            <a:t>Promoting a strong, positive and trusting relationship between caseworker and customer will help to build a strong conduit for information sharing and help to stop customers leaving the system with a fall out outcome.</a:t>
          </a:r>
        </a:p>
      </dsp:txBody>
      <dsp:txXfrm>
        <a:off x="3534429" y="934814"/>
        <a:ext cx="5015907" cy="571473"/>
      </dsp:txXfrm>
    </dsp:sp>
    <dsp:sp modelId="{80D6F3EB-6F0E-40CE-80D1-258C978A1045}">
      <dsp:nvSpPr>
        <dsp:cNvPr id="0" name=""/>
        <dsp:cNvSpPr/>
      </dsp:nvSpPr>
      <dsp:spPr>
        <a:xfrm>
          <a:off x="0" y="839568"/>
          <a:ext cx="3534429" cy="761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How  might we increase proactive engagement between client and caseworker?</a:t>
          </a:r>
        </a:p>
      </dsp:txBody>
      <dsp:txXfrm>
        <a:off x="37196" y="876764"/>
        <a:ext cx="3460037" cy="687572"/>
      </dsp:txXfrm>
    </dsp:sp>
    <dsp:sp modelId="{B09CC09D-73FC-4D93-B658-C3FEE3B6F119}">
      <dsp:nvSpPr>
        <dsp:cNvPr id="0" name=""/>
        <dsp:cNvSpPr/>
      </dsp:nvSpPr>
      <dsp:spPr>
        <a:xfrm>
          <a:off x="3534429" y="1677729"/>
          <a:ext cx="5301643" cy="761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rtl="0">
            <a:lnSpc>
              <a:spcPct val="90000"/>
            </a:lnSpc>
            <a:spcBef>
              <a:spcPct val="0"/>
            </a:spcBef>
            <a:spcAft>
              <a:spcPct val="15000"/>
            </a:spcAft>
            <a:buChar char="•"/>
          </a:pPr>
          <a:r>
            <a:rPr lang="en-GB" sz="900" kern="1200">
              <a:latin typeface="Museo 500"/>
            </a:rPr>
            <a:t>Providing a service that increases positive, informative contact in a range of different ways will build trust, positive relationships and helps to reduce the number of people leaving the system with a "fall out" outcome.</a:t>
          </a:r>
        </a:p>
      </dsp:txBody>
      <dsp:txXfrm>
        <a:off x="3534429" y="1772975"/>
        <a:ext cx="5015907" cy="571473"/>
      </dsp:txXfrm>
    </dsp:sp>
    <dsp:sp modelId="{DC073B9C-D245-43DA-A55C-2F7A24961F2F}">
      <dsp:nvSpPr>
        <dsp:cNvPr id="0" name=""/>
        <dsp:cNvSpPr/>
      </dsp:nvSpPr>
      <dsp:spPr>
        <a:xfrm>
          <a:off x="0" y="1677729"/>
          <a:ext cx="3534429" cy="761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How might we provide continuity and clarify of support for customers?</a:t>
          </a:r>
        </a:p>
      </dsp:txBody>
      <dsp:txXfrm>
        <a:off x="37196" y="1714925"/>
        <a:ext cx="3460037" cy="687572"/>
      </dsp:txXfrm>
    </dsp:sp>
    <dsp:sp modelId="{ED6CEE56-B0CE-48E1-BB7B-EC827BF3D715}">
      <dsp:nvSpPr>
        <dsp:cNvPr id="0" name=""/>
        <dsp:cNvSpPr/>
      </dsp:nvSpPr>
      <dsp:spPr>
        <a:xfrm>
          <a:off x="3534429" y="2515890"/>
          <a:ext cx="5301643" cy="761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rtl="0">
            <a:lnSpc>
              <a:spcPct val="90000"/>
            </a:lnSpc>
            <a:spcBef>
              <a:spcPct val="0"/>
            </a:spcBef>
            <a:spcAft>
              <a:spcPct val="15000"/>
            </a:spcAft>
            <a:buChar char="•"/>
          </a:pPr>
          <a:r>
            <a:rPr lang="en-GB" sz="900" kern="1200">
              <a:latin typeface="Museo 500"/>
            </a:rPr>
            <a:t> Improving our provision of TA and supported housing provision will give customers more choice and assist in positive outcomes and promote a culture of sustainability. </a:t>
          </a:r>
        </a:p>
      </dsp:txBody>
      <dsp:txXfrm>
        <a:off x="3534429" y="2611136"/>
        <a:ext cx="5015907" cy="571473"/>
      </dsp:txXfrm>
    </dsp:sp>
    <dsp:sp modelId="{A5FAF306-0932-4562-850B-4D725EFA26C8}">
      <dsp:nvSpPr>
        <dsp:cNvPr id="0" name=""/>
        <dsp:cNvSpPr/>
      </dsp:nvSpPr>
      <dsp:spPr>
        <a:xfrm>
          <a:off x="0" y="2515890"/>
          <a:ext cx="3534429" cy="761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How might we use our TA as a platform for positive, sustainable outcomes?</a:t>
          </a:r>
        </a:p>
      </dsp:txBody>
      <dsp:txXfrm>
        <a:off x="37196" y="2553086"/>
        <a:ext cx="3460037" cy="687572"/>
      </dsp:txXfrm>
    </dsp:sp>
    <dsp:sp modelId="{CEE2AA4B-A964-4C0D-88C5-47324685BB41}">
      <dsp:nvSpPr>
        <dsp:cNvPr id="0" name=""/>
        <dsp:cNvSpPr/>
      </dsp:nvSpPr>
      <dsp:spPr>
        <a:xfrm>
          <a:off x="3534429" y="3354051"/>
          <a:ext cx="5301643" cy="761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 tIns="5715" rIns="5715" bIns="5715" numCol="1" spcCol="1270" anchor="t" anchorCtr="0">
          <a:noAutofit/>
        </a:bodyPr>
        <a:lstStyle/>
        <a:p>
          <a:pPr marL="57150" lvl="1" indent="-57150" algn="l" defTabSz="400050" rtl="0">
            <a:lnSpc>
              <a:spcPct val="90000"/>
            </a:lnSpc>
            <a:spcBef>
              <a:spcPct val="0"/>
            </a:spcBef>
            <a:spcAft>
              <a:spcPct val="15000"/>
            </a:spcAft>
            <a:buChar char="•"/>
          </a:pPr>
          <a:r>
            <a:rPr lang="en-GB" sz="900" kern="1200">
              <a:latin typeface="Museo 500"/>
            </a:rPr>
            <a:t>Improving access to PRS and strengthening existing links will help to provide more move on accommodation, allowing more customer choice and helping to move people through the system more quickly, helping to reduce numbers who leave the system early through fall out.</a:t>
          </a:r>
        </a:p>
      </dsp:txBody>
      <dsp:txXfrm>
        <a:off x="3534429" y="3449297"/>
        <a:ext cx="5015907" cy="571473"/>
      </dsp:txXfrm>
    </dsp:sp>
    <dsp:sp modelId="{EA9282AE-31CC-43B7-B5D3-C8D764110E03}">
      <dsp:nvSpPr>
        <dsp:cNvPr id="0" name=""/>
        <dsp:cNvSpPr/>
      </dsp:nvSpPr>
      <dsp:spPr>
        <a:xfrm>
          <a:off x="0" y="3354051"/>
          <a:ext cx="3534429" cy="7619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How might we improve access and availability of PRS?</a:t>
          </a:r>
        </a:p>
      </dsp:txBody>
      <dsp:txXfrm>
        <a:off x="37196" y="3391247"/>
        <a:ext cx="3460037" cy="6875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F90B0-85FD-4EAA-B290-5DD365272D82}">
      <dsp:nvSpPr>
        <dsp:cNvPr id="0" name=""/>
        <dsp:cNvSpPr/>
      </dsp:nvSpPr>
      <dsp:spPr>
        <a:xfrm>
          <a:off x="3351031" y="1627"/>
          <a:ext cx="5026546" cy="88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GB" sz="1300" kern="1200"/>
            <a:t>Improves customer relationship with caseworker, improves customer experience, makes the patterns of fall-out more identifiable and enables service to be build around customer need.</a:t>
          </a:r>
          <a:endParaRPr lang="en-US" sz="1300" kern="1200">
            <a:latin typeface="Museo 500"/>
          </a:endParaRPr>
        </a:p>
      </dsp:txBody>
      <dsp:txXfrm>
        <a:off x="3351031" y="111782"/>
        <a:ext cx="4696080" cy="660933"/>
      </dsp:txXfrm>
    </dsp:sp>
    <dsp:sp modelId="{2F560C04-883B-4277-990C-759F162EDDC4}">
      <dsp:nvSpPr>
        <dsp:cNvPr id="0" name=""/>
        <dsp:cNvSpPr/>
      </dsp:nvSpPr>
      <dsp:spPr>
        <a:xfrm>
          <a:off x="0" y="1627"/>
          <a:ext cx="3351031" cy="88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Museo 500"/>
            </a:rPr>
            <a:t>How might we improve casework and raise standards?</a:t>
          </a:r>
          <a:endParaRPr lang="en-US" sz="1700" kern="1200"/>
        </a:p>
      </dsp:txBody>
      <dsp:txXfrm>
        <a:off x="43019" y="44646"/>
        <a:ext cx="3264993" cy="795205"/>
      </dsp:txXfrm>
    </dsp:sp>
    <dsp:sp modelId="{5701CAED-C493-4536-A874-AC52DEF7CF29}">
      <dsp:nvSpPr>
        <dsp:cNvPr id="0" name=""/>
        <dsp:cNvSpPr/>
      </dsp:nvSpPr>
      <dsp:spPr>
        <a:xfrm>
          <a:off x="3351031" y="970995"/>
          <a:ext cx="5026546" cy="88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GB" sz="1300" kern="1200"/>
            <a:t>Incorrect data makes the effectiveness of any evaluation of the reasons for fall out and measure taken to combat this less effective. </a:t>
          </a:r>
          <a:endParaRPr lang="en-US" sz="1300" kern="1200">
            <a:latin typeface="Museo 500"/>
          </a:endParaRPr>
        </a:p>
      </dsp:txBody>
      <dsp:txXfrm>
        <a:off x="3351031" y="1081150"/>
        <a:ext cx="4696080" cy="660933"/>
      </dsp:txXfrm>
    </dsp:sp>
    <dsp:sp modelId="{341869A5-4CB7-46F6-A912-E4406C63D601}">
      <dsp:nvSpPr>
        <dsp:cNvPr id="0" name=""/>
        <dsp:cNvSpPr/>
      </dsp:nvSpPr>
      <dsp:spPr>
        <a:xfrm>
          <a:off x="0" y="970995"/>
          <a:ext cx="3351031" cy="88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Museo 500"/>
            </a:rPr>
            <a:t>How  might we improve data quality around fallout rates?</a:t>
          </a:r>
          <a:endParaRPr lang="en-GB" sz="1700" kern="1200">
            <a:solidFill>
              <a:srgbClr val="00B0F0"/>
            </a:solidFill>
            <a:latin typeface="Museo 500"/>
          </a:endParaRPr>
        </a:p>
      </dsp:txBody>
      <dsp:txXfrm>
        <a:off x="43019" y="1014014"/>
        <a:ext cx="3264993" cy="795205"/>
      </dsp:txXfrm>
    </dsp:sp>
    <dsp:sp modelId="{D0B590FD-AE20-4C68-9BC2-B1AC1752DEEC}">
      <dsp:nvSpPr>
        <dsp:cNvPr id="0" name=""/>
        <dsp:cNvSpPr/>
      </dsp:nvSpPr>
      <dsp:spPr>
        <a:xfrm>
          <a:off x="3351031" y="1940364"/>
          <a:ext cx="5026546" cy="88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GB" sz="1300" b="0" kern="1200"/>
            <a:t>Improving the provision of TA and supported housing for over 25s including HF units will give more  choice and assist in positive outcomes and promote a culture of sustainability.</a:t>
          </a:r>
          <a:endParaRPr lang="en-US" sz="1300" b="1" kern="1200">
            <a:latin typeface="Museo 500"/>
          </a:endParaRPr>
        </a:p>
      </dsp:txBody>
      <dsp:txXfrm>
        <a:off x="3351031" y="2050519"/>
        <a:ext cx="4696080" cy="660933"/>
      </dsp:txXfrm>
    </dsp:sp>
    <dsp:sp modelId="{2FBA52BA-1439-495E-85E1-3A48DC79C853}">
      <dsp:nvSpPr>
        <dsp:cNvPr id="0" name=""/>
        <dsp:cNvSpPr/>
      </dsp:nvSpPr>
      <dsp:spPr>
        <a:xfrm>
          <a:off x="0" y="1940364"/>
          <a:ext cx="3351031" cy="88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Museo 500"/>
            </a:rPr>
            <a:t>How might we achieve better outcomes for over 25s?</a:t>
          </a:r>
          <a:endParaRPr lang="en-US" sz="1700" kern="1200"/>
        </a:p>
      </dsp:txBody>
      <dsp:txXfrm>
        <a:off x="43019" y="1983383"/>
        <a:ext cx="3264993" cy="795205"/>
      </dsp:txXfrm>
    </dsp:sp>
    <dsp:sp modelId="{9E5DFA25-FCEB-4707-AE9B-415AC5E824B1}">
      <dsp:nvSpPr>
        <dsp:cNvPr id="0" name=""/>
        <dsp:cNvSpPr/>
      </dsp:nvSpPr>
      <dsp:spPr>
        <a:xfrm>
          <a:off x="3351031" y="2909732"/>
          <a:ext cx="5026546" cy="88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GB" sz="1300" b="0" kern="1200"/>
            <a:t>Standardising service charge, former tenancy arrears and enforcement policies will reduce fall out and create a culture of sustainability.</a:t>
          </a:r>
          <a:endParaRPr lang="en-US" sz="1300" b="1" kern="1200"/>
        </a:p>
      </dsp:txBody>
      <dsp:txXfrm>
        <a:off x="3351031" y="3019887"/>
        <a:ext cx="4696080" cy="660933"/>
      </dsp:txXfrm>
    </dsp:sp>
    <dsp:sp modelId="{1E2595F5-2FDE-4CEB-8CD5-685017A8E8A6}">
      <dsp:nvSpPr>
        <dsp:cNvPr id="0" name=""/>
        <dsp:cNvSpPr/>
      </dsp:nvSpPr>
      <dsp:spPr>
        <a:xfrm>
          <a:off x="0" y="2909732"/>
          <a:ext cx="3351031" cy="88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Museo 500"/>
            </a:rPr>
            <a:t>How might we reduce barriers to TA sustainment?</a:t>
          </a:r>
          <a:endParaRPr lang="en-US" sz="1700" kern="1200"/>
        </a:p>
      </dsp:txBody>
      <dsp:txXfrm>
        <a:off x="43019" y="2952751"/>
        <a:ext cx="3264993" cy="795205"/>
      </dsp:txXfrm>
    </dsp:sp>
    <dsp:sp modelId="{C266409D-0175-4483-803A-625259080069}">
      <dsp:nvSpPr>
        <dsp:cNvPr id="0" name=""/>
        <dsp:cNvSpPr/>
      </dsp:nvSpPr>
      <dsp:spPr>
        <a:xfrm>
          <a:off x="3351031" y="3879100"/>
          <a:ext cx="5026546" cy="88124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rtl="0">
            <a:lnSpc>
              <a:spcPct val="90000"/>
            </a:lnSpc>
            <a:spcBef>
              <a:spcPct val="0"/>
            </a:spcBef>
            <a:spcAft>
              <a:spcPct val="15000"/>
            </a:spcAft>
            <a:buChar char="•"/>
          </a:pPr>
          <a:r>
            <a:rPr lang="en-GB" sz="1300" kern="1200"/>
            <a:t>Maximising the use of all local resources to support vulnerable customers will help to meet customer need and prevent fall out. </a:t>
          </a:r>
          <a:endParaRPr lang="en-US" sz="1300" kern="1200"/>
        </a:p>
        <a:p>
          <a:pPr marL="114300" lvl="1" indent="-114300" algn="l" defTabSz="577850" rtl="0">
            <a:lnSpc>
              <a:spcPct val="90000"/>
            </a:lnSpc>
            <a:spcBef>
              <a:spcPct val="0"/>
            </a:spcBef>
            <a:spcAft>
              <a:spcPct val="15000"/>
            </a:spcAft>
            <a:buChar char="•"/>
          </a:pPr>
          <a:endParaRPr lang="en-GB" sz="1300" kern="1200">
            <a:solidFill>
              <a:srgbClr val="00B0F0"/>
            </a:solidFill>
          </a:endParaRPr>
        </a:p>
      </dsp:txBody>
      <dsp:txXfrm>
        <a:off x="3351031" y="3989255"/>
        <a:ext cx="4696080" cy="660933"/>
      </dsp:txXfrm>
    </dsp:sp>
    <dsp:sp modelId="{A2C5E634-5BC8-4368-96FB-218AFF02F881}">
      <dsp:nvSpPr>
        <dsp:cNvPr id="0" name=""/>
        <dsp:cNvSpPr/>
      </dsp:nvSpPr>
      <dsp:spPr>
        <a:xfrm>
          <a:off x="0" y="3879100"/>
          <a:ext cx="3351031" cy="8812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Museo 500"/>
            </a:rPr>
            <a:t>How might we improve access to mental health, substance support and social care services?</a:t>
          </a:r>
        </a:p>
      </dsp:txBody>
      <dsp:txXfrm>
        <a:off x="43019" y="3922119"/>
        <a:ext cx="3264993" cy="7952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8E9B9-8701-4F36-A661-61B1CBCA6C9C}">
      <dsp:nvSpPr>
        <dsp:cNvPr id="0" name=""/>
        <dsp:cNvSpPr/>
      </dsp:nvSpPr>
      <dsp:spPr>
        <a:xfrm>
          <a:off x="422" y="243617"/>
          <a:ext cx="1649387" cy="989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t> Debt worker in house? Reviewing CAB work </a:t>
          </a:r>
        </a:p>
      </dsp:txBody>
      <dsp:txXfrm>
        <a:off x="422" y="243617"/>
        <a:ext cx="1649387" cy="989632"/>
      </dsp:txXfrm>
    </dsp:sp>
    <dsp:sp modelId="{848570F9-2CEC-408E-BE76-1ABACF26A7BD}">
      <dsp:nvSpPr>
        <dsp:cNvPr id="0" name=""/>
        <dsp:cNvSpPr/>
      </dsp:nvSpPr>
      <dsp:spPr>
        <a:xfrm>
          <a:off x="1814749" y="243617"/>
          <a:ext cx="1649387" cy="989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t>Review officer specialisms - one officer all the way through? </a:t>
          </a:r>
          <a:endParaRPr lang="en-US" sz="1200" kern="1200"/>
        </a:p>
      </dsp:txBody>
      <dsp:txXfrm>
        <a:off x="1814749" y="243617"/>
        <a:ext cx="1649387" cy="989632"/>
      </dsp:txXfrm>
    </dsp:sp>
    <dsp:sp modelId="{B4A6D0AD-3D42-4474-8E7C-8F213332AF45}">
      <dsp:nvSpPr>
        <dsp:cNvPr id="0" name=""/>
        <dsp:cNvSpPr/>
      </dsp:nvSpPr>
      <dsp:spPr>
        <a:xfrm>
          <a:off x="422" y="1398189"/>
          <a:ext cx="1649387" cy="989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a:t>Review officer caseloads </a:t>
          </a:r>
          <a:endParaRPr lang="en-US" sz="1200" kern="1200"/>
        </a:p>
      </dsp:txBody>
      <dsp:txXfrm>
        <a:off x="422" y="1398189"/>
        <a:ext cx="1649387" cy="989632"/>
      </dsp:txXfrm>
    </dsp:sp>
    <dsp:sp modelId="{C47DD95C-A3BD-4A43-9219-D342E3965E05}">
      <dsp:nvSpPr>
        <dsp:cNvPr id="0" name=""/>
        <dsp:cNvSpPr/>
      </dsp:nvSpPr>
      <dsp:spPr>
        <a:xfrm>
          <a:off x="1814749" y="1398189"/>
          <a:ext cx="1649387" cy="9896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Reinvigorate partnership working and meetings - definitely health and care</a:t>
          </a:r>
          <a:endParaRPr lang="en-US" sz="1200" kern="1200"/>
        </a:p>
      </dsp:txBody>
      <dsp:txXfrm>
        <a:off x="1814749" y="1398189"/>
        <a:ext cx="1649387" cy="98963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280C5-AE50-48C7-8CEC-7F3D201A3090}">
      <dsp:nvSpPr>
        <dsp:cNvPr id="0" name=""/>
        <dsp:cNvSpPr/>
      </dsp:nvSpPr>
      <dsp:spPr>
        <a:xfrm>
          <a:off x="403" y="547921"/>
          <a:ext cx="1571997" cy="9431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latin typeface="Museo 500"/>
            </a:rPr>
            <a:t>Review pathway to increase client engagement</a:t>
          </a:r>
          <a:endParaRPr lang="en-GB" sz="1300" kern="1200"/>
        </a:p>
      </dsp:txBody>
      <dsp:txXfrm>
        <a:off x="403" y="547921"/>
        <a:ext cx="1571997" cy="943198"/>
      </dsp:txXfrm>
    </dsp:sp>
    <dsp:sp modelId="{B045CA4B-3A01-4F39-931C-3EDC628035EF}">
      <dsp:nvSpPr>
        <dsp:cNvPr id="0" name=""/>
        <dsp:cNvSpPr/>
      </dsp:nvSpPr>
      <dsp:spPr>
        <a:xfrm>
          <a:off x="1729599" y="547921"/>
          <a:ext cx="1571997" cy="9431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latin typeface="Museo 500"/>
            </a:rPr>
            <a:t>Consider PIE approaches when reviewing/revising pathways</a:t>
          </a:r>
          <a:endParaRPr lang="en-GB" sz="1300" kern="1200"/>
        </a:p>
      </dsp:txBody>
      <dsp:txXfrm>
        <a:off x="1729599" y="547921"/>
        <a:ext cx="1571997" cy="943198"/>
      </dsp:txXfrm>
    </dsp:sp>
    <dsp:sp modelId="{C5DACA3F-06C1-4417-85E0-F3CDBA1107EA}">
      <dsp:nvSpPr>
        <dsp:cNvPr id="0" name=""/>
        <dsp:cNvSpPr/>
      </dsp:nvSpPr>
      <dsp:spPr>
        <a:xfrm>
          <a:off x="865001" y="1648319"/>
          <a:ext cx="1571997" cy="94319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GB" sz="1300" kern="1200">
              <a:latin typeface="Museo 500"/>
            </a:rPr>
            <a:t>Consider "models of support" from other local authoriteis </a:t>
          </a:r>
          <a:endParaRPr lang="en-GB" sz="1300" kern="1200"/>
        </a:p>
      </dsp:txBody>
      <dsp:txXfrm>
        <a:off x="865001" y="1648319"/>
        <a:ext cx="1571997" cy="9431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72AC0-74EA-41FF-BF2A-F2D8A8538E0B}">
      <dsp:nvSpPr>
        <dsp:cNvPr id="0" name=""/>
        <dsp:cNvSpPr/>
      </dsp:nvSpPr>
      <dsp:spPr>
        <a:xfrm>
          <a:off x="390" y="929881"/>
          <a:ext cx="1523627" cy="914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Carry out full needs assessments with customers in TA and at an early stage</a:t>
          </a:r>
        </a:p>
      </dsp:txBody>
      <dsp:txXfrm>
        <a:off x="390" y="929881"/>
        <a:ext cx="1523627" cy="914176"/>
      </dsp:txXfrm>
    </dsp:sp>
    <dsp:sp modelId="{27DCFB6C-314A-4579-A9F3-4E2474638762}">
      <dsp:nvSpPr>
        <dsp:cNvPr id="0" name=""/>
        <dsp:cNvSpPr/>
      </dsp:nvSpPr>
      <dsp:spPr>
        <a:xfrm>
          <a:off x="1676381" y="929881"/>
          <a:ext cx="1523627" cy="914176"/>
        </a:xfrm>
        <a:prstGeom prst="rect">
          <a:avLst/>
        </a:prstGeom>
        <a:solidFill>
          <a:schemeClr val="accent5">
            <a:hueOff val="300075"/>
            <a:satOff val="-273"/>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To scope out all the internal and external landlord offers/ packages of support </a:t>
          </a:r>
        </a:p>
      </dsp:txBody>
      <dsp:txXfrm>
        <a:off x="1676381" y="929881"/>
        <a:ext cx="1523627" cy="914176"/>
      </dsp:txXfrm>
    </dsp:sp>
    <dsp:sp modelId="{A07D6FAC-B3F4-4DB0-AA4E-B80975F843B2}">
      <dsp:nvSpPr>
        <dsp:cNvPr id="0" name=""/>
        <dsp:cNvSpPr/>
      </dsp:nvSpPr>
      <dsp:spPr>
        <a:xfrm>
          <a:off x="390" y="1996421"/>
          <a:ext cx="1523627" cy="914176"/>
        </a:xfrm>
        <a:prstGeom prst="rect">
          <a:avLst/>
        </a:prstGeom>
        <a:solidFill>
          <a:schemeClr val="accent5">
            <a:hueOff val="600150"/>
            <a:satOff val="-545"/>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Landlord insurances / guarantor schemes / Rental guarantees</a:t>
          </a:r>
        </a:p>
      </dsp:txBody>
      <dsp:txXfrm>
        <a:off x="390" y="1996421"/>
        <a:ext cx="1523627" cy="914176"/>
      </dsp:txXfrm>
    </dsp:sp>
    <dsp:sp modelId="{ED55DBB6-473B-4FFF-8BF8-A05492A3D372}">
      <dsp:nvSpPr>
        <dsp:cNvPr id="0" name=""/>
        <dsp:cNvSpPr/>
      </dsp:nvSpPr>
      <dsp:spPr>
        <a:xfrm>
          <a:off x="1676381" y="1996421"/>
          <a:ext cx="1523627" cy="914176"/>
        </a:xfrm>
        <a:prstGeom prst="rect">
          <a:avLst/>
        </a:prstGeom>
        <a:solidFill>
          <a:schemeClr val="accent5">
            <a:hueOff val="900225"/>
            <a:satOff val="-818"/>
            <a:lumOff val="2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 Monitor, evaluate and review prevention activities, and any unrecorded activities</a:t>
          </a:r>
        </a:p>
      </dsp:txBody>
      <dsp:txXfrm>
        <a:off x="1676381" y="1996421"/>
        <a:ext cx="1523627" cy="9141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42A8D-8940-4587-9F0C-10A5D63F64B7}">
      <dsp:nvSpPr>
        <dsp:cNvPr id="0" name=""/>
        <dsp:cNvSpPr/>
      </dsp:nvSpPr>
      <dsp:spPr>
        <a:xfrm>
          <a:off x="53210" y="690450"/>
          <a:ext cx="1491536" cy="14915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1D281-8C47-4343-89D9-08022436DA3C}">
      <dsp:nvSpPr>
        <dsp:cNvPr id="0" name=""/>
        <dsp:cNvSpPr/>
      </dsp:nvSpPr>
      <dsp:spPr>
        <a:xfrm>
          <a:off x="366432" y="1003672"/>
          <a:ext cx="865091" cy="865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8A7E9-D3ED-4AEC-82D0-15F231AF80A0}">
      <dsp:nvSpPr>
        <dsp:cNvPr id="0" name=""/>
        <dsp:cNvSpPr/>
      </dsp:nvSpPr>
      <dsp:spPr>
        <a:xfrm>
          <a:off x="1864362" y="690450"/>
          <a:ext cx="3515765" cy="149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Evaluation will take place from the end of the project for a period of </a:t>
          </a:r>
          <a:r>
            <a:rPr lang="en-GB" sz="1900" kern="1200">
              <a:latin typeface="Museo 500"/>
            </a:rPr>
            <a:t>12-18</a:t>
          </a:r>
          <a:r>
            <a:rPr lang="en-GB" sz="1900" kern="1200"/>
            <a:t> months</a:t>
          </a:r>
          <a:endParaRPr lang="en-US" sz="1900" kern="1200"/>
        </a:p>
      </dsp:txBody>
      <dsp:txXfrm>
        <a:off x="1864362" y="690450"/>
        <a:ext cx="3515765" cy="1491536"/>
      </dsp:txXfrm>
    </dsp:sp>
    <dsp:sp modelId="{51FA2ED1-41EF-4EB7-82AF-9722F6196F94}">
      <dsp:nvSpPr>
        <dsp:cNvPr id="0" name=""/>
        <dsp:cNvSpPr/>
      </dsp:nvSpPr>
      <dsp:spPr>
        <a:xfrm>
          <a:off x="5992723" y="690450"/>
          <a:ext cx="1491536" cy="14915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0FD0E-D07F-4FA1-AE25-A57B1016ADCA}">
      <dsp:nvSpPr>
        <dsp:cNvPr id="0" name=""/>
        <dsp:cNvSpPr/>
      </dsp:nvSpPr>
      <dsp:spPr>
        <a:xfrm>
          <a:off x="6305946" y="1003672"/>
          <a:ext cx="865091" cy="865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08498-7633-4C52-AD23-C20FD601AF81}">
      <dsp:nvSpPr>
        <dsp:cNvPr id="0" name=""/>
        <dsp:cNvSpPr/>
      </dsp:nvSpPr>
      <dsp:spPr>
        <a:xfrm>
          <a:off x="7803875" y="690450"/>
          <a:ext cx="3515765" cy="149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Regular check-ins will be organised with all three local authorities on a 3 monthly basis to check progress against action plans</a:t>
          </a:r>
          <a:endParaRPr lang="en-US" sz="1900" kern="1200"/>
        </a:p>
      </dsp:txBody>
      <dsp:txXfrm>
        <a:off x="7803875" y="690450"/>
        <a:ext cx="3515765" cy="1491536"/>
      </dsp:txXfrm>
    </dsp:sp>
    <dsp:sp modelId="{AEF7D627-D1CF-4DA0-A69A-C197E3C18B30}">
      <dsp:nvSpPr>
        <dsp:cNvPr id="0" name=""/>
        <dsp:cNvSpPr/>
      </dsp:nvSpPr>
      <dsp:spPr>
        <a:xfrm>
          <a:off x="53210" y="3075813"/>
          <a:ext cx="1491536" cy="14915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EE0B7D-9A75-4A3E-97B6-E2317447BDC0}">
      <dsp:nvSpPr>
        <dsp:cNvPr id="0" name=""/>
        <dsp:cNvSpPr/>
      </dsp:nvSpPr>
      <dsp:spPr>
        <a:xfrm>
          <a:off x="366432" y="3389035"/>
          <a:ext cx="865091" cy="865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0475D-09D9-4239-A09D-70BFCFF41E4F}">
      <dsp:nvSpPr>
        <dsp:cNvPr id="0" name=""/>
        <dsp:cNvSpPr/>
      </dsp:nvSpPr>
      <dsp:spPr>
        <a:xfrm>
          <a:off x="1864362" y="3075813"/>
          <a:ext cx="3515765" cy="149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Surveys will also be sent out on a three-monthly basis, to track staff's observations</a:t>
          </a:r>
          <a:r>
            <a:rPr lang="en-GB" sz="1900" kern="1200">
              <a:latin typeface="Museo 500"/>
            </a:rPr>
            <a:t> on</a:t>
          </a:r>
          <a:r>
            <a:rPr lang="en-GB" sz="1900" kern="1200"/>
            <a:t> the changes being made</a:t>
          </a:r>
          <a:endParaRPr lang="en-US" sz="1900" kern="1200"/>
        </a:p>
      </dsp:txBody>
      <dsp:txXfrm>
        <a:off x="1864362" y="3075813"/>
        <a:ext cx="3515765" cy="1491536"/>
      </dsp:txXfrm>
    </dsp:sp>
    <dsp:sp modelId="{87FF6B90-1B8E-42B3-8A13-8768108D8D6A}">
      <dsp:nvSpPr>
        <dsp:cNvPr id="0" name=""/>
        <dsp:cNvSpPr/>
      </dsp:nvSpPr>
      <dsp:spPr>
        <a:xfrm>
          <a:off x="5992723" y="3075813"/>
          <a:ext cx="1491536" cy="149153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53DC3-7D02-460D-9F25-D02AF4CDC7CC}">
      <dsp:nvSpPr>
        <dsp:cNvPr id="0" name=""/>
        <dsp:cNvSpPr/>
      </dsp:nvSpPr>
      <dsp:spPr>
        <a:xfrm>
          <a:off x="6305946" y="3389035"/>
          <a:ext cx="865091" cy="8650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4AFDE-6579-488E-9BE0-C33F04A40D55}">
      <dsp:nvSpPr>
        <dsp:cNvPr id="0" name=""/>
        <dsp:cNvSpPr/>
      </dsp:nvSpPr>
      <dsp:spPr>
        <a:xfrm>
          <a:off x="7803875" y="3075813"/>
          <a:ext cx="3515765" cy="1491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A mid-way staff event will be organised to discuss progress and provide some qualitative feedback</a:t>
          </a:r>
          <a:endParaRPr lang="en-US" sz="1900" kern="1200"/>
        </a:p>
      </dsp:txBody>
      <dsp:txXfrm>
        <a:off x="7803875" y="3075813"/>
        <a:ext cx="3515765" cy="14915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65F79-51CA-4B8E-80E6-9C2F037009D8}">
      <dsp:nvSpPr>
        <dsp:cNvPr id="0" name=""/>
        <dsp:cNvSpPr/>
      </dsp:nvSpPr>
      <dsp:spPr>
        <a:xfrm>
          <a:off x="2226" y="1641763"/>
          <a:ext cx="1101690" cy="275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S66 Success</a:t>
          </a:r>
          <a:endParaRPr lang="en-GB" sz="1400" kern="1200"/>
        </a:p>
      </dsp:txBody>
      <dsp:txXfrm>
        <a:off x="10293" y="1649830"/>
        <a:ext cx="1085556" cy="259288"/>
      </dsp:txXfrm>
    </dsp:sp>
    <dsp:sp modelId="{2942E378-7FEE-4294-8F09-B1BB3D9D6DBE}">
      <dsp:nvSpPr>
        <dsp:cNvPr id="0" name=""/>
        <dsp:cNvSpPr/>
      </dsp:nvSpPr>
      <dsp:spPr>
        <a:xfrm rot="5400000">
          <a:off x="528971" y="1941285"/>
          <a:ext cx="48198" cy="481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92C3E2-316B-436F-8CA8-F293E13A286D}">
      <dsp:nvSpPr>
        <dsp:cNvPr id="0" name=""/>
        <dsp:cNvSpPr/>
      </dsp:nvSpPr>
      <dsp:spPr>
        <a:xfrm>
          <a:off x="2226" y="2013583"/>
          <a:ext cx="1101690" cy="27542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73% (high)</a:t>
          </a:r>
          <a:endParaRPr lang="en-GB" sz="1400" kern="1200"/>
        </a:p>
      </dsp:txBody>
      <dsp:txXfrm>
        <a:off x="10293" y="2021650"/>
        <a:ext cx="1085556" cy="259288"/>
      </dsp:txXfrm>
    </dsp:sp>
    <dsp:sp modelId="{70AE5462-2EFC-4E6C-8E58-52A979461AA6}">
      <dsp:nvSpPr>
        <dsp:cNvPr id="0" name=""/>
        <dsp:cNvSpPr/>
      </dsp:nvSpPr>
      <dsp:spPr>
        <a:xfrm>
          <a:off x="1258153" y="1641763"/>
          <a:ext cx="1101690" cy="275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S73 success</a:t>
          </a:r>
          <a:endParaRPr lang="en-GB" sz="1400" kern="1200"/>
        </a:p>
      </dsp:txBody>
      <dsp:txXfrm>
        <a:off x="1266220" y="1649830"/>
        <a:ext cx="1085556" cy="259288"/>
      </dsp:txXfrm>
    </dsp:sp>
    <dsp:sp modelId="{0B91EE84-C873-4F5E-8710-DC92F5A126AE}">
      <dsp:nvSpPr>
        <dsp:cNvPr id="0" name=""/>
        <dsp:cNvSpPr/>
      </dsp:nvSpPr>
      <dsp:spPr>
        <a:xfrm rot="5400000">
          <a:off x="1784898" y="1941285"/>
          <a:ext cx="48198" cy="481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37241-7C08-4A2A-93EA-7D10E276988C}">
      <dsp:nvSpPr>
        <dsp:cNvPr id="0" name=""/>
        <dsp:cNvSpPr/>
      </dsp:nvSpPr>
      <dsp:spPr>
        <a:xfrm>
          <a:off x="1258153" y="2013583"/>
          <a:ext cx="1101690" cy="27542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 22% (low)</a:t>
          </a:r>
          <a:endParaRPr lang="en-GB" sz="1400" kern="1200"/>
        </a:p>
      </dsp:txBody>
      <dsp:txXfrm>
        <a:off x="1266220" y="2021650"/>
        <a:ext cx="1085556" cy="259288"/>
      </dsp:txXfrm>
    </dsp:sp>
    <dsp:sp modelId="{3BE4FBF4-2E8B-4AD5-982C-935F9D875A6D}">
      <dsp:nvSpPr>
        <dsp:cNvPr id="0" name=""/>
        <dsp:cNvSpPr/>
      </dsp:nvSpPr>
      <dsp:spPr>
        <a:xfrm>
          <a:off x="2514080" y="1641763"/>
          <a:ext cx="1101690" cy="275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S66 fall-out</a:t>
          </a:r>
          <a:endParaRPr lang="en-GB" sz="1400" kern="1200"/>
        </a:p>
      </dsp:txBody>
      <dsp:txXfrm>
        <a:off x="2522147" y="1649830"/>
        <a:ext cx="1085556" cy="259288"/>
      </dsp:txXfrm>
    </dsp:sp>
    <dsp:sp modelId="{4AE5FE42-90D4-4E3A-95AB-9F7810B9B568}">
      <dsp:nvSpPr>
        <dsp:cNvPr id="0" name=""/>
        <dsp:cNvSpPr/>
      </dsp:nvSpPr>
      <dsp:spPr>
        <a:xfrm rot="5400000">
          <a:off x="3040826" y="1941285"/>
          <a:ext cx="48198" cy="481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04669-8587-4C58-9D51-7A364464B924}">
      <dsp:nvSpPr>
        <dsp:cNvPr id="0" name=""/>
        <dsp:cNvSpPr/>
      </dsp:nvSpPr>
      <dsp:spPr>
        <a:xfrm>
          <a:off x="2514080" y="2013583"/>
          <a:ext cx="1101690" cy="27542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 18% (19/20)</a:t>
          </a:r>
          <a:endParaRPr lang="en-GB" sz="1400" kern="1200"/>
        </a:p>
      </dsp:txBody>
      <dsp:txXfrm>
        <a:off x="2522147" y="2021650"/>
        <a:ext cx="1085556" cy="259288"/>
      </dsp:txXfrm>
    </dsp:sp>
    <dsp:sp modelId="{1CD88E75-1CB2-43F0-A1CB-CD29C7FF017F}">
      <dsp:nvSpPr>
        <dsp:cNvPr id="0" name=""/>
        <dsp:cNvSpPr/>
      </dsp:nvSpPr>
      <dsp:spPr>
        <a:xfrm>
          <a:off x="3770007" y="1641763"/>
          <a:ext cx="1101690" cy="2754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S73 fall-out</a:t>
          </a:r>
        </a:p>
      </dsp:txBody>
      <dsp:txXfrm>
        <a:off x="3778074" y="1649830"/>
        <a:ext cx="1085556" cy="259288"/>
      </dsp:txXfrm>
    </dsp:sp>
    <dsp:sp modelId="{46D94E79-FD30-4FD6-B6CB-95DCAEAA1F6C}">
      <dsp:nvSpPr>
        <dsp:cNvPr id="0" name=""/>
        <dsp:cNvSpPr/>
      </dsp:nvSpPr>
      <dsp:spPr>
        <a:xfrm rot="5400000">
          <a:off x="4296753" y="1941285"/>
          <a:ext cx="48198" cy="4819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09D2BF-7BC7-4ECB-8CF5-0324180AB5AD}">
      <dsp:nvSpPr>
        <dsp:cNvPr id="0" name=""/>
        <dsp:cNvSpPr/>
      </dsp:nvSpPr>
      <dsp:spPr>
        <a:xfrm>
          <a:off x="3770007" y="2013583"/>
          <a:ext cx="1101690" cy="27542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GB" sz="1400" kern="1200">
              <a:latin typeface="Museo 500"/>
            </a:rPr>
            <a:t>25% (19/20)</a:t>
          </a:r>
        </a:p>
      </dsp:txBody>
      <dsp:txXfrm>
        <a:off x="3778074" y="2021650"/>
        <a:ext cx="1085556" cy="2592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4F2E9-3C62-4328-ACA6-93F381949202}">
      <dsp:nvSpPr>
        <dsp:cNvPr id="0" name=""/>
        <dsp:cNvSpPr/>
      </dsp:nvSpPr>
      <dsp:spPr>
        <a:xfrm>
          <a:off x="0" y="0"/>
          <a:ext cx="113728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3B71F3-90B6-4A13-9EE4-53A4245D027A}">
      <dsp:nvSpPr>
        <dsp:cNvPr id="0" name=""/>
        <dsp:cNvSpPr/>
      </dsp:nvSpPr>
      <dsp:spPr>
        <a:xfrm>
          <a:off x="0" y="0"/>
          <a:ext cx="2274570" cy="525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1" kern="1200"/>
            <a:t>Comparative findings to the Ombudsman's report</a:t>
          </a:r>
          <a:endParaRPr lang="en-US" sz="2300" kern="1200"/>
        </a:p>
      </dsp:txBody>
      <dsp:txXfrm>
        <a:off x="0" y="0"/>
        <a:ext cx="2274570" cy="5257800"/>
      </dsp:txXfrm>
    </dsp:sp>
    <dsp:sp modelId="{8349C179-24EA-4FE3-A87C-B8D29B08D7B4}">
      <dsp:nvSpPr>
        <dsp:cNvPr id="0" name=""/>
        <dsp:cNvSpPr/>
      </dsp:nvSpPr>
      <dsp:spPr>
        <a:xfrm>
          <a:off x="2445162" y="49548"/>
          <a:ext cx="8927688" cy="99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Letters and PHPs too generic, not personalised enough, too technical and difficult to understand.</a:t>
          </a:r>
          <a:endParaRPr lang="en-US" sz="2000" kern="1200"/>
        </a:p>
      </dsp:txBody>
      <dsp:txXfrm>
        <a:off x="2445162" y="49548"/>
        <a:ext cx="8927688" cy="990972"/>
      </dsp:txXfrm>
    </dsp:sp>
    <dsp:sp modelId="{407805D9-B097-494B-B00B-422FE3CE2F03}">
      <dsp:nvSpPr>
        <dsp:cNvPr id="0" name=""/>
        <dsp:cNvSpPr/>
      </dsp:nvSpPr>
      <dsp:spPr>
        <a:xfrm>
          <a:off x="2274570" y="1040520"/>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420CA8-4B73-4799-BAA8-3C2DC5C48509}">
      <dsp:nvSpPr>
        <dsp:cNvPr id="0" name=""/>
        <dsp:cNvSpPr/>
      </dsp:nvSpPr>
      <dsp:spPr>
        <a:xfrm>
          <a:off x="2445162" y="1090069"/>
          <a:ext cx="8927688" cy="99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Guidance around classification of case closure outcomes not clear</a:t>
          </a:r>
          <a:endParaRPr lang="en-US" sz="2000" kern="1200"/>
        </a:p>
      </dsp:txBody>
      <dsp:txXfrm>
        <a:off x="2445162" y="1090069"/>
        <a:ext cx="8927688" cy="990972"/>
      </dsp:txXfrm>
    </dsp:sp>
    <dsp:sp modelId="{24815ACD-A6EB-4D57-B45A-DBB3ADE9AE59}">
      <dsp:nvSpPr>
        <dsp:cNvPr id="0" name=""/>
        <dsp:cNvSpPr/>
      </dsp:nvSpPr>
      <dsp:spPr>
        <a:xfrm>
          <a:off x="2274570" y="2081041"/>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49C23-ECAD-43F7-B7F3-A93C042FA5E2}">
      <dsp:nvSpPr>
        <dsp:cNvPr id="0" name=""/>
        <dsp:cNvSpPr/>
      </dsp:nvSpPr>
      <dsp:spPr>
        <a:xfrm>
          <a:off x="2445162" y="2130589"/>
          <a:ext cx="8927688" cy="99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No system in place to inform officers how frequently they should contact customers during casework or when closing files – casework standards</a:t>
          </a:r>
          <a:endParaRPr lang="en-US" sz="2000" kern="1200"/>
        </a:p>
      </dsp:txBody>
      <dsp:txXfrm>
        <a:off x="2445162" y="2130589"/>
        <a:ext cx="8927688" cy="990972"/>
      </dsp:txXfrm>
    </dsp:sp>
    <dsp:sp modelId="{E543356E-8A01-41A8-9ED7-7DDF75BEFA8E}">
      <dsp:nvSpPr>
        <dsp:cNvPr id="0" name=""/>
        <dsp:cNvSpPr/>
      </dsp:nvSpPr>
      <dsp:spPr>
        <a:xfrm>
          <a:off x="2274570" y="3121562"/>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9C3304-2453-405C-9C5D-518E12313A90}">
      <dsp:nvSpPr>
        <dsp:cNvPr id="0" name=""/>
        <dsp:cNvSpPr/>
      </dsp:nvSpPr>
      <dsp:spPr>
        <a:xfrm>
          <a:off x="2445162" y="3171110"/>
          <a:ext cx="8927688" cy="99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Could have wider range and improve use of tech to communicate with customers – more streamlined customer contact journey</a:t>
          </a:r>
          <a:endParaRPr lang="en-US" sz="2000" kern="1200"/>
        </a:p>
      </dsp:txBody>
      <dsp:txXfrm>
        <a:off x="2445162" y="3171110"/>
        <a:ext cx="8927688" cy="990972"/>
      </dsp:txXfrm>
    </dsp:sp>
    <dsp:sp modelId="{13D1095D-200F-4C86-808B-C21956AEE8C3}">
      <dsp:nvSpPr>
        <dsp:cNvPr id="0" name=""/>
        <dsp:cNvSpPr/>
      </dsp:nvSpPr>
      <dsp:spPr>
        <a:xfrm>
          <a:off x="2274570" y="4162082"/>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8BEDC0-EDD3-4247-9135-FC050C9CE7B7}">
      <dsp:nvSpPr>
        <dsp:cNvPr id="0" name=""/>
        <dsp:cNvSpPr/>
      </dsp:nvSpPr>
      <dsp:spPr>
        <a:xfrm>
          <a:off x="2445162" y="4211631"/>
          <a:ext cx="8927688" cy="990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Lack of simple, straightforward information available for customers and partners – websites out of date – could increase and improve self-help opportunities </a:t>
          </a:r>
          <a:endParaRPr lang="en-US" sz="2000" kern="1200"/>
        </a:p>
      </dsp:txBody>
      <dsp:txXfrm>
        <a:off x="2445162" y="4211631"/>
        <a:ext cx="8927688" cy="990972"/>
      </dsp:txXfrm>
    </dsp:sp>
    <dsp:sp modelId="{D00705BE-17B7-4581-AC33-F6959C0B82CB}">
      <dsp:nvSpPr>
        <dsp:cNvPr id="0" name=""/>
        <dsp:cNvSpPr/>
      </dsp:nvSpPr>
      <dsp:spPr>
        <a:xfrm>
          <a:off x="2274570" y="5202603"/>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021DC-CA2F-4BCA-8C20-56F6F21D1103}">
      <dsp:nvSpPr>
        <dsp:cNvPr id="0" name=""/>
        <dsp:cNvSpPr/>
      </dsp:nvSpPr>
      <dsp:spPr>
        <a:xfrm>
          <a:off x="0" y="0"/>
          <a:ext cx="1137285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8AC85-5E6E-40AF-86F9-C1CE31484365}">
      <dsp:nvSpPr>
        <dsp:cNvPr id="0" name=""/>
        <dsp:cNvSpPr/>
      </dsp:nvSpPr>
      <dsp:spPr>
        <a:xfrm>
          <a:off x="0" y="0"/>
          <a:ext cx="2274570" cy="525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b="1" kern="1200"/>
            <a:t>Policy implications of work </a:t>
          </a:r>
          <a:endParaRPr lang="en-US" sz="2700" kern="1200"/>
        </a:p>
      </dsp:txBody>
      <dsp:txXfrm>
        <a:off x="0" y="0"/>
        <a:ext cx="2274570" cy="5257800"/>
      </dsp:txXfrm>
    </dsp:sp>
    <dsp:sp modelId="{085FEAB8-61A8-4ACD-BCF8-F20A927E7F07}">
      <dsp:nvSpPr>
        <dsp:cNvPr id="0" name=""/>
        <dsp:cNvSpPr/>
      </dsp:nvSpPr>
      <dsp:spPr>
        <a:xfrm>
          <a:off x="2445162" y="61807"/>
          <a:ext cx="8927688" cy="123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Inconsistencies in data recording – importance of data collection to provide true reflections, inform future planning and commissioning.</a:t>
          </a:r>
          <a:endParaRPr lang="en-US" sz="2500" kern="1200"/>
        </a:p>
      </dsp:txBody>
      <dsp:txXfrm>
        <a:off x="2445162" y="61807"/>
        <a:ext cx="8927688" cy="1236147"/>
      </dsp:txXfrm>
    </dsp:sp>
    <dsp:sp modelId="{A72CF9D9-02D2-4606-B338-1D1E59E2746D}">
      <dsp:nvSpPr>
        <dsp:cNvPr id="0" name=""/>
        <dsp:cNvSpPr/>
      </dsp:nvSpPr>
      <dsp:spPr>
        <a:xfrm>
          <a:off x="2274570" y="1297955"/>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3F134-9963-44A7-9063-A57A9C8746B6}">
      <dsp:nvSpPr>
        <dsp:cNvPr id="0" name=""/>
        <dsp:cNvSpPr/>
      </dsp:nvSpPr>
      <dsp:spPr>
        <a:xfrm>
          <a:off x="2445162" y="1359762"/>
          <a:ext cx="8927688" cy="123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Lack of suitable and affordable move on – size, location etc. </a:t>
          </a:r>
          <a:endParaRPr lang="en-US" sz="2500" kern="1200"/>
        </a:p>
      </dsp:txBody>
      <dsp:txXfrm>
        <a:off x="2445162" y="1359762"/>
        <a:ext cx="8927688" cy="1236147"/>
      </dsp:txXfrm>
    </dsp:sp>
    <dsp:sp modelId="{47D467F3-7303-4BC2-9880-055585CBA1FA}">
      <dsp:nvSpPr>
        <dsp:cNvPr id="0" name=""/>
        <dsp:cNvSpPr/>
      </dsp:nvSpPr>
      <dsp:spPr>
        <a:xfrm>
          <a:off x="2274570" y="2595910"/>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CA1811-D11E-4D0B-B695-1D4ECE150E7F}">
      <dsp:nvSpPr>
        <dsp:cNvPr id="0" name=""/>
        <dsp:cNvSpPr/>
      </dsp:nvSpPr>
      <dsp:spPr>
        <a:xfrm>
          <a:off x="2445162" y="2657717"/>
          <a:ext cx="8927688" cy="123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Data digital and tech – GDPR, data sharing use of technology to contact customers and improve communication </a:t>
          </a:r>
          <a:endParaRPr lang="en-US" sz="2500" kern="1200"/>
        </a:p>
      </dsp:txBody>
      <dsp:txXfrm>
        <a:off x="2445162" y="2657717"/>
        <a:ext cx="8927688" cy="1236147"/>
      </dsp:txXfrm>
    </dsp:sp>
    <dsp:sp modelId="{2248C187-0157-482A-871C-C2A1DF2E9FAC}">
      <dsp:nvSpPr>
        <dsp:cNvPr id="0" name=""/>
        <dsp:cNvSpPr/>
      </dsp:nvSpPr>
      <dsp:spPr>
        <a:xfrm>
          <a:off x="2274570" y="3893865"/>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D57AFB-011B-45FA-8FB6-8B0B9EFEF07F}">
      <dsp:nvSpPr>
        <dsp:cNvPr id="0" name=""/>
        <dsp:cNvSpPr/>
      </dsp:nvSpPr>
      <dsp:spPr>
        <a:xfrm>
          <a:off x="2445162" y="3955672"/>
          <a:ext cx="8927688" cy="1236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Frustrations regarding lack of availability / ability to provide TA that is suitable for customer needs </a:t>
          </a:r>
          <a:endParaRPr lang="en-US" sz="2500" kern="1200"/>
        </a:p>
      </dsp:txBody>
      <dsp:txXfrm>
        <a:off x="2445162" y="3955672"/>
        <a:ext cx="8927688" cy="1236147"/>
      </dsp:txXfrm>
    </dsp:sp>
    <dsp:sp modelId="{68219C26-C927-4141-AC3D-2C001A610B0E}">
      <dsp:nvSpPr>
        <dsp:cNvPr id="0" name=""/>
        <dsp:cNvSpPr/>
      </dsp:nvSpPr>
      <dsp:spPr>
        <a:xfrm>
          <a:off x="2274570" y="5191820"/>
          <a:ext cx="90982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445AD-7060-4DA6-B657-93146AFBD99C}">
      <dsp:nvSpPr>
        <dsp:cNvPr id="0" name=""/>
        <dsp:cNvSpPr/>
      </dsp:nvSpPr>
      <dsp:spPr>
        <a:xfrm>
          <a:off x="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Population </a:t>
          </a:r>
          <a:r>
            <a:rPr lang="en-US" sz="1300" kern="1200">
              <a:latin typeface="Museo 500"/>
            </a:rPr>
            <a:t>242,000</a:t>
          </a:r>
        </a:p>
      </dsp:txBody>
      <dsp:txXfrm>
        <a:off x="0" y="400049"/>
        <a:ext cx="1428749" cy="857250"/>
      </dsp:txXfrm>
    </dsp:sp>
    <dsp:sp modelId="{C293F98D-0280-4C6E-B129-00D3814B78B3}">
      <dsp:nvSpPr>
        <dsp:cNvPr id="0" name=""/>
        <dsp:cNvSpPr/>
      </dsp:nvSpPr>
      <dsp:spPr>
        <a:xfrm>
          <a:off x="1571625"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Size</a:t>
          </a:r>
          <a:r>
            <a:rPr lang="en-US" sz="1300" kern="1200">
              <a:latin typeface="Museo 500"/>
            </a:rPr>
            <a:t> 424</a:t>
          </a:r>
          <a:r>
            <a:rPr lang="en-US" sz="1300" kern="1200"/>
            <a:t> square kms</a:t>
          </a:r>
        </a:p>
      </dsp:txBody>
      <dsp:txXfrm>
        <a:off x="1571625" y="400049"/>
        <a:ext cx="1428749" cy="857250"/>
      </dsp:txXfrm>
    </dsp:sp>
    <dsp:sp modelId="{F08C2B4B-6062-459F-A0CF-77EF1F5AC237}">
      <dsp:nvSpPr>
        <dsp:cNvPr id="0" name=""/>
        <dsp:cNvSpPr/>
      </dsp:nvSpPr>
      <dsp:spPr>
        <a:xfrm>
          <a:off x="314325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Museo 500"/>
            </a:rPr>
            <a:t>71</a:t>
          </a:r>
          <a:r>
            <a:rPr lang="en-US" sz="1300" kern="1200"/>
            <a:t>% of LSOAs in the top 50%</a:t>
          </a:r>
        </a:p>
      </dsp:txBody>
      <dsp:txXfrm>
        <a:off x="3143250" y="400049"/>
        <a:ext cx="1428749" cy="857250"/>
      </dsp:txXfrm>
    </dsp:sp>
    <dsp:sp modelId="{09C2A215-6ED5-4D75-AB34-EAB6E93F02F6}">
      <dsp:nvSpPr>
        <dsp:cNvPr id="0" name=""/>
        <dsp:cNvSpPr/>
      </dsp:nvSpPr>
      <dsp:spPr>
        <a:xfrm>
          <a:off x="0" y="1400175"/>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Museo 500"/>
            </a:rPr>
            <a:t>Increasing levels</a:t>
          </a:r>
          <a:r>
            <a:rPr lang="en-US" sz="1300" kern="1200"/>
            <a:t> of complexity</a:t>
          </a:r>
        </a:p>
      </dsp:txBody>
      <dsp:txXfrm>
        <a:off x="0" y="1400175"/>
        <a:ext cx="1428749" cy="857250"/>
      </dsp:txXfrm>
    </dsp:sp>
    <dsp:sp modelId="{A139D068-C7F1-4A36-A0D1-1C78F9292622}">
      <dsp:nvSpPr>
        <dsp:cNvPr id="0" name=""/>
        <dsp:cNvSpPr/>
      </dsp:nvSpPr>
      <dsp:spPr>
        <a:xfrm>
          <a:off x="1571625"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High level of prison leavers</a:t>
          </a:r>
        </a:p>
      </dsp:txBody>
      <dsp:txXfrm>
        <a:off x="1571625" y="1400174"/>
        <a:ext cx="1428749" cy="857250"/>
      </dsp:txXfrm>
    </dsp:sp>
    <dsp:sp modelId="{79CEC37B-8DF2-4DAF-B132-899B3301E023}">
      <dsp:nvSpPr>
        <dsp:cNvPr id="0" name=""/>
        <dsp:cNvSpPr/>
      </dsp:nvSpPr>
      <dsp:spPr>
        <a:xfrm>
          <a:off x="3143250"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Lack of stock for permanent housing</a:t>
          </a:r>
        </a:p>
      </dsp:txBody>
      <dsp:txXfrm>
        <a:off x="3143250" y="1400174"/>
        <a:ext cx="1428749" cy="857250"/>
      </dsp:txXfrm>
    </dsp:sp>
    <dsp:sp modelId="{B4266C3A-FCC5-4514-A52A-6C4446CFD878}">
      <dsp:nvSpPr>
        <dsp:cNvPr id="0" name=""/>
        <dsp:cNvSpPr/>
      </dsp:nvSpPr>
      <dsp:spPr>
        <a:xfrm>
          <a:off x="785812"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High demand </a:t>
          </a:r>
          <a:r>
            <a:rPr lang="en-US" sz="1300" kern="1200">
              <a:latin typeface="Museo 500"/>
            </a:rPr>
            <a:t>service</a:t>
          </a:r>
          <a:endParaRPr lang="en-US" sz="1300" kern="1200"/>
        </a:p>
      </dsp:txBody>
      <dsp:txXfrm>
        <a:off x="785812" y="2400300"/>
        <a:ext cx="1428749" cy="857250"/>
      </dsp:txXfrm>
    </dsp:sp>
    <dsp:sp modelId="{5AC9BF2A-C04F-45AB-90B1-B0FBDD60521A}">
      <dsp:nvSpPr>
        <dsp:cNvPr id="0" name=""/>
        <dsp:cNvSpPr/>
      </dsp:nvSpPr>
      <dsp:spPr>
        <a:xfrm>
          <a:off x="2357437"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Museo 500"/>
            </a:rPr>
            <a:t>10% rise in need for supported accommodation in 19/20</a:t>
          </a:r>
        </a:p>
      </dsp:txBody>
      <dsp:txXfrm>
        <a:off x="2357437" y="2400300"/>
        <a:ext cx="1428749" cy="857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61A11-94F4-45B1-9851-7A746770DA51}">
      <dsp:nvSpPr>
        <dsp:cNvPr id="0" name=""/>
        <dsp:cNvSpPr/>
      </dsp:nvSpPr>
      <dsp:spPr>
        <a:xfrm>
          <a:off x="3204" y="2025438"/>
          <a:ext cx="1263887" cy="315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S66 success</a:t>
          </a:r>
          <a:endParaRPr lang="en-GB" sz="1700" kern="1200"/>
        </a:p>
      </dsp:txBody>
      <dsp:txXfrm>
        <a:off x="12458" y="2034692"/>
        <a:ext cx="1245379" cy="297463"/>
      </dsp:txXfrm>
    </dsp:sp>
    <dsp:sp modelId="{CBA52858-9E38-4938-86DE-D3A6418A4DAC}">
      <dsp:nvSpPr>
        <dsp:cNvPr id="0" name=""/>
        <dsp:cNvSpPr/>
      </dsp:nvSpPr>
      <dsp:spPr>
        <a:xfrm rot="5400000">
          <a:off x="607501" y="2369057"/>
          <a:ext cx="55295" cy="552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059A8E-3292-4642-ACA9-698DB18F9B51}">
      <dsp:nvSpPr>
        <dsp:cNvPr id="0" name=""/>
        <dsp:cNvSpPr/>
      </dsp:nvSpPr>
      <dsp:spPr>
        <a:xfrm>
          <a:off x="3204" y="2452000"/>
          <a:ext cx="1263887" cy="3159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 71% (high)</a:t>
          </a:r>
          <a:endParaRPr lang="en-GB" sz="1700" kern="1200"/>
        </a:p>
      </dsp:txBody>
      <dsp:txXfrm>
        <a:off x="12458" y="2461254"/>
        <a:ext cx="1245379" cy="297463"/>
      </dsp:txXfrm>
    </dsp:sp>
    <dsp:sp modelId="{42AD1396-21FE-4184-A0CB-E29B85D42AA1}">
      <dsp:nvSpPr>
        <dsp:cNvPr id="0" name=""/>
        <dsp:cNvSpPr/>
      </dsp:nvSpPr>
      <dsp:spPr>
        <a:xfrm>
          <a:off x="1444036" y="2025438"/>
          <a:ext cx="1263887" cy="315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S73 success</a:t>
          </a:r>
          <a:endParaRPr lang="en-GB" sz="1700" kern="1200"/>
        </a:p>
      </dsp:txBody>
      <dsp:txXfrm>
        <a:off x="1453290" y="2034692"/>
        <a:ext cx="1245379" cy="297463"/>
      </dsp:txXfrm>
    </dsp:sp>
    <dsp:sp modelId="{F35FAAD4-BBF4-47D5-9B1E-AC80F5B32F1A}">
      <dsp:nvSpPr>
        <dsp:cNvPr id="0" name=""/>
        <dsp:cNvSpPr/>
      </dsp:nvSpPr>
      <dsp:spPr>
        <a:xfrm rot="5400000">
          <a:off x="2048332" y="2369057"/>
          <a:ext cx="55295" cy="552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F281A3-7C3D-403F-A43E-2B9B0ECF6540}">
      <dsp:nvSpPr>
        <dsp:cNvPr id="0" name=""/>
        <dsp:cNvSpPr/>
      </dsp:nvSpPr>
      <dsp:spPr>
        <a:xfrm>
          <a:off x="1444036" y="2452000"/>
          <a:ext cx="1263887" cy="3159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56% (high)</a:t>
          </a:r>
          <a:endParaRPr lang="en-GB" sz="1700" kern="1200"/>
        </a:p>
      </dsp:txBody>
      <dsp:txXfrm>
        <a:off x="1453290" y="2461254"/>
        <a:ext cx="1245379" cy="297463"/>
      </dsp:txXfrm>
    </dsp:sp>
    <dsp:sp modelId="{730755FD-07FD-40EB-8038-2F958E4EA6EA}">
      <dsp:nvSpPr>
        <dsp:cNvPr id="0" name=""/>
        <dsp:cNvSpPr/>
      </dsp:nvSpPr>
      <dsp:spPr>
        <a:xfrm>
          <a:off x="2884868" y="2025438"/>
          <a:ext cx="1263887" cy="315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S66 fallout</a:t>
          </a:r>
          <a:endParaRPr lang="en-GB" sz="1700" kern="1200"/>
        </a:p>
      </dsp:txBody>
      <dsp:txXfrm>
        <a:off x="2894122" y="2034692"/>
        <a:ext cx="1245379" cy="297463"/>
      </dsp:txXfrm>
    </dsp:sp>
    <dsp:sp modelId="{97F5BA54-70EF-4E21-A976-3F1A0CA60B33}">
      <dsp:nvSpPr>
        <dsp:cNvPr id="0" name=""/>
        <dsp:cNvSpPr/>
      </dsp:nvSpPr>
      <dsp:spPr>
        <a:xfrm rot="5400000">
          <a:off x="3489164" y="2369057"/>
          <a:ext cx="55295" cy="552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95783C-0265-489F-8339-0CDA42E84522}">
      <dsp:nvSpPr>
        <dsp:cNvPr id="0" name=""/>
        <dsp:cNvSpPr/>
      </dsp:nvSpPr>
      <dsp:spPr>
        <a:xfrm>
          <a:off x="2884868" y="2452000"/>
          <a:ext cx="1263887" cy="3159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16% (19/20)</a:t>
          </a:r>
          <a:endParaRPr lang="en-GB" sz="1700" kern="1200"/>
        </a:p>
      </dsp:txBody>
      <dsp:txXfrm>
        <a:off x="2894122" y="2461254"/>
        <a:ext cx="1245379" cy="297463"/>
      </dsp:txXfrm>
    </dsp:sp>
    <dsp:sp modelId="{8461F4F0-856E-48B8-8139-F2EE10EAD5CA}">
      <dsp:nvSpPr>
        <dsp:cNvPr id="0" name=""/>
        <dsp:cNvSpPr/>
      </dsp:nvSpPr>
      <dsp:spPr>
        <a:xfrm>
          <a:off x="4325699" y="2025438"/>
          <a:ext cx="1263887" cy="315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S73 fallout</a:t>
          </a:r>
        </a:p>
      </dsp:txBody>
      <dsp:txXfrm>
        <a:off x="4334953" y="2034692"/>
        <a:ext cx="1245379" cy="297463"/>
      </dsp:txXfrm>
    </dsp:sp>
    <dsp:sp modelId="{EBE093FA-F3DB-474B-BAF2-F2CA36AC6477}">
      <dsp:nvSpPr>
        <dsp:cNvPr id="0" name=""/>
        <dsp:cNvSpPr/>
      </dsp:nvSpPr>
      <dsp:spPr>
        <a:xfrm rot="5400000">
          <a:off x="4929995" y="2369057"/>
          <a:ext cx="55295" cy="5529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E36BA3-EA51-49A9-9A4A-3A6EB8F78784}">
      <dsp:nvSpPr>
        <dsp:cNvPr id="0" name=""/>
        <dsp:cNvSpPr/>
      </dsp:nvSpPr>
      <dsp:spPr>
        <a:xfrm>
          <a:off x="4325699" y="2452000"/>
          <a:ext cx="1263887" cy="3159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24% (19/20)</a:t>
          </a:r>
        </a:p>
      </dsp:txBody>
      <dsp:txXfrm>
        <a:off x="4334953" y="2461254"/>
        <a:ext cx="1245379" cy="2974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445AD-7060-4DA6-B657-93146AFBD99C}">
      <dsp:nvSpPr>
        <dsp:cNvPr id="0" name=""/>
        <dsp:cNvSpPr/>
      </dsp:nvSpPr>
      <dsp:spPr>
        <a:xfrm>
          <a:off x="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t>Population </a:t>
          </a:r>
          <a:r>
            <a:rPr lang="en-US" sz="1200" kern="1200">
              <a:latin typeface="Museo 500"/>
            </a:rPr>
            <a:t>73,000</a:t>
          </a:r>
        </a:p>
      </dsp:txBody>
      <dsp:txXfrm>
        <a:off x="0" y="400049"/>
        <a:ext cx="1428749" cy="857250"/>
      </dsp:txXfrm>
    </dsp:sp>
    <dsp:sp modelId="{C293F98D-0280-4C6E-B129-00D3814B78B3}">
      <dsp:nvSpPr>
        <dsp:cNvPr id="0" name=""/>
        <dsp:cNvSpPr/>
      </dsp:nvSpPr>
      <dsp:spPr>
        <a:xfrm>
          <a:off x="1571625"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Size </a:t>
          </a:r>
          <a:r>
            <a:rPr lang="en-US" sz="1200" kern="1200">
              <a:latin typeface="Museo 500"/>
            </a:rPr>
            <a:t>1795square</a:t>
          </a:r>
          <a:r>
            <a:rPr lang="en-US" sz="1200" kern="1200"/>
            <a:t> kms</a:t>
          </a:r>
        </a:p>
      </dsp:txBody>
      <dsp:txXfrm>
        <a:off x="1571625" y="400049"/>
        <a:ext cx="1428749" cy="857250"/>
      </dsp:txXfrm>
    </dsp:sp>
    <dsp:sp modelId="{F08C2B4B-6062-459F-A0CF-77EF1F5AC237}">
      <dsp:nvSpPr>
        <dsp:cNvPr id="0" name=""/>
        <dsp:cNvSpPr/>
      </dsp:nvSpPr>
      <dsp:spPr>
        <a:xfrm>
          <a:off x="3143250" y="400049"/>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Museo 500"/>
            </a:rPr>
            <a:t>46</a:t>
          </a:r>
          <a:r>
            <a:rPr lang="en-US" sz="1200" kern="1200"/>
            <a:t>% of LSOAs in the top 50%</a:t>
          </a:r>
        </a:p>
      </dsp:txBody>
      <dsp:txXfrm>
        <a:off x="3143250" y="400049"/>
        <a:ext cx="1428749" cy="857250"/>
      </dsp:txXfrm>
    </dsp:sp>
    <dsp:sp modelId="{82BE8613-22FF-4FD3-9727-283392C408D1}">
      <dsp:nvSpPr>
        <dsp:cNvPr id="0" name=""/>
        <dsp:cNvSpPr/>
      </dsp:nvSpPr>
      <dsp:spPr>
        <a:xfrm>
          <a:off x="0" y="1400175"/>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useo 500"/>
            </a:rPr>
            <a:t>Affordability a big issue</a:t>
          </a:r>
        </a:p>
      </dsp:txBody>
      <dsp:txXfrm>
        <a:off x="0" y="1400175"/>
        <a:ext cx="1428749" cy="857250"/>
      </dsp:txXfrm>
    </dsp:sp>
    <dsp:sp modelId="{09C2A215-6ED5-4D75-AB34-EAB6E93F02F6}">
      <dsp:nvSpPr>
        <dsp:cNvPr id="0" name=""/>
        <dsp:cNvSpPr/>
      </dsp:nvSpPr>
      <dsp:spPr>
        <a:xfrm>
          <a:off x="1571625"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useo 500"/>
            </a:rPr>
            <a:t>Tourist/university  market for housing</a:t>
          </a:r>
          <a:endParaRPr lang="en-US" sz="1200" kern="1200"/>
        </a:p>
      </dsp:txBody>
      <dsp:txXfrm>
        <a:off x="1571625" y="1400174"/>
        <a:ext cx="1428749" cy="857250"/>
      </dsp:txXfrm>
    </dsp:sp>
    <dsp:sp modelId="{79CEC37B-8DF2-4DAF-B132-899B3301E023}">
      <dsp:nvSpPr>
        <dsp:cNvPr id="0" name=""/>
        <dsp:cNvSpPr/>
      </dsp:nvSpPr>
      <dsp:spPr>
        <a:xfrm>
          <a:off x="3143250" y="1400174"/>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useo 500"/>
            </a:rPr>
            <a:t>Seasonal homelessness</a:t>
          </a:r>
          <a:endParaRPr lang="en-US" sz="1200" kern="1200"/>
        </a:p>
      </dsp:txBody>
      <dsp:txXfrm>
        <a:off x="3143250" y="1400174"/>
        <a:ext cx="1428749" cy="857250"/>
      </dsp:txXfrm>
    </dsp:sp>
    <dsp:sp modelId="{B4266C3A-FCC5-4514-A52A-6C4446CFD878}">
      <dsp:nvSpPr>
        <dsp:cNvPr id="0" name=""/>
        <dsp:cNvSpPr/>
      </dsp:nvSpPr>
      <dsp:spPr>
        <a:xfrm>
          <a:off x="785812"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useo 500"/>
            </a:rPr>
            <a:t>Workloads high and increasing</a:t>
          </a:r>
          <a:endParaRPr lang="en-US" sz="1200" kern="1200"/>
        </a:p>
      </dsp:txBody>
      <dsp:txXfrm>
        <a:off x="785812" y="2400300"/>
        <a:ext cx="1428749" cy="857250"/>
      </dsp:txXfrm>
    </dsp:sp>
    <dsp:sp modelId="{5AC9BF2A-C04F-45AB-90B1-B0FBDD60521A}">
      <dsp:nvSpPr>
        <dsp:cNvPr id="0" name=""/>
        <dsp:cNvSpPr/>
      </dsp:nvSpPr>
      <dsp:spPr>
        <a:xfrm>
          <a:off x="2357437" y="2400300"/>
          <a:ext cx="1428749" cy="8572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useo 500"/>
            </a:rPr>
            <a:t>Lack of stock causing backlog in system</a:t>
          </a:r>
        </a:p>
      </dsp:txBody>
      <dsp:txXfrm>
        <a:off x="2357437" y="2400300"/>
        <a:ext cx="1428749" cy="857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EAC8A-FF73-4A95-A8A3-01772CEF83BE}">
      <dsp:nvSpPr>
        <dsp:cNvPr id="0" name=""/>
        <dsp:cNvSpPr/>
      </dsp:nvSpPr>
      <dsp:spPr>
        <a:xfrm>
          <a:off x="3606" y="1693812"/>
          <a:ext cx="1218166" cy="30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S66 success</a:t>
          </a:r>
          <a:endParaRPr lang="en-GB" sz="1600" kern="1200"/>
        </a:p>
      </dsp:txBody>
      <dsp:txXfrm>
        <a:off x="12526" y="1702732"/>
        <a:ext cx="1200326" cy="286701"/>
      </dsp:txXfrm>
    </dsp:sp>
    <dsp:sp modelId="{37CF1FBE-9D99-4B27-A3FA-1BF629BB90CE}">
      <dsp:nvSpPr>
        <dsp:cNvPr id="0" name=""/>
        <dsp:cNvSpPr/>
      </dsp:nvSpPr>
      <dsp:spPr>
        <a:xfrm rot="5400000">
          <a:off x="586042" y="2025001"/>
          <a:ext cx="53294" cy="532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9CAAF4-B6E9-43E0-AC78-92F5C17ED785}">
      <dsp:nvSpPr>
        <dsp:cNvPr id="0" name=""/>
        <dsp:cNvSpPr/>
      </dsp:nvSpPr>
      <dsp:spPr>
        <a:xfrm>
          <a:off x="3606" y="2104943"/>
          <a:ext cx="1218166" cy="3045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58% (high)</a:t>
          </a:r>
          <a:endParaRPr lang="en-GB" sz="1600" kern="1200"/>
        </a:p>
      </dsp:txBody>
      <dsp:txXfrm>
        <a:off x="12526" y="2113863"/>
        <a:ext cx="1200326" cy="286701"/>
      </dsp:txXfrm>
    </dsp:sp>
    <dsp:sp modelId="{1CDC4C21-A256-4558-A2FA-F95290FA6E10}">
      <dsp:nvSpPr>
        <dsp:cNvPr id="0" name=""/>
        <dsp:cNvSpPr/>
      </dsp:nvSpPr>
      <dsp:spPr>
        <a:xfrm>
          <a:off x="1392316" y="1693812"/>
          <a:ext cx="1218166" cy="30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S73 success</a:t>
          </a:r>
          <a:endParaRPr lang="en-GB" sz="1600" kern="1200"/>
        </a:p>
      </dsp:txBody>
      <dsp:txXfrm>
        <a:off x="1401236" y="1702732"/>
        <a:ext cx="1200326" cy="286701"/>
      </dsp:txXfrm>
    </dsp:sp>
    <dsp:sp modelId="{6748C627-BC3A-4B13-B5CD-9FE6DA3A17FA}">
      <dsp:nvSpPr>
        <dsp:cNvPr id="0" name=""/>
        <dsp:cNvSpPr/>
      </dsp:nvSpPr>
      <dsp:spPr>
        <a:xfrm rot="5400000">
          <a:off x="1974752" y="2025001"/>
          <a:ext cx="53294" cy="532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615EA-2DD3-4D9D-B025-82E8FA9A4F24}">
      <dsp:nvSpPr>
        <dsp:cNvPr id="0" name=""/>
        <dsp:cNvSpPr/>
      </dsp:nvSpPr>
      <dsp:spPr>
        <a:xfrm>
          <a:off x="1392316" y="2104943"/>
          <a:ext cx="1218166" cy="3045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47% (high)</a:t>
          </a:r>
          <a:endParaRPr lang="en-GB" sz="1600" kern="1200"/>
        </a:p>
      </dsp:txBody>
      <dsp:txXfrm>
        <a:off x="1401236" y="2113863"/>
        <a:ext cx="1200326" cy="286701"/>
      </dsp:txXfrm>
    </dsp:sp>
    <dsp:sp modelId="{E83EF338-17FC-482C-B92C-03704A32A74F}">
      <dsp:nvSpPr>
        <dsp:cNvPr id="0" name=""/>
        <dsp:cNvSpPr/>
      </dsp:nvSpPr>
      <dsp:spPr>
        <a:xfrm>
          <a:off x="2781026" y="1693812"/>
          <a:ext cx="1218166" cy="30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S66 fall-out</a:t>
          </a:r>
          <a:endParaRPr lang="en-GB" sz="1600" kern="1200"/>
        </a:p>
      </dsp:txBody>
      <dsp:txXfrm>
        <a:off x="2789946" y="1702732"/>
        <a:ext cx="1200326" cy="286701"/>
      </dsp:txXfrm>
    </dsp:sp>
    <dsp:sp modelId="{D3E0C31F-5FC3-4766-B4DC-3F720A9D8067}">
      <dsp:nvSpPr>
        <dsp:cNvPr id="0" name=""/>
        <dsp:cNvSpPr/>
      </dsp:nvSpPr>
      <dsp:spPr>
        <a:xfrm rot="5400000">
          <a:off x="3363462" y="2025001"/>
          <a:ext cx="53294" cy="532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CA91C-8A8D-431F-9BDB-DBDF7FE8E80C}">
      <dsp:nvSpPr>
        <dsp:cNvPr id="0" name=""/>
        <dsp:cNvSpPr/>
      </dsp:nvSpPr>
      <dsp:spPr>
        <a:xfrm>
          <a:off x="2781026" y="2104943"/>
          <a:ext cx="1218166" cy="3045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27% (19/20)</a:t>
          </a:r>
          <a:endParaRPr lang="en-GB" sz="1600" kern="1200"/>
        </a:p>
      </dsp:txBody>
      <dsp:txXfrm>
        <a:off x="2789946" y="2113863"/>
        <a:ext cx="1200326" cy="286701"/>
      </dsp:txXfrm>
    </dsp:sp>
    <dsp:sp modelId="{F1DCE379-AB05-4058-A3F9-671FB0F1A2F0}">
      <dsp:nvSpPr>
        <dsp:cNvPr id="0" name=""/>
        <dsp:cNvSpPr/>
      </dsp:nvSpPr>
      <dsp:spPr>
        <a:xfrm>
          <a:off x="4169736" y="1693812"/>
          <a:ext cx="1218166" cy="3045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S73 fall-out</a:t>
          </a:r>
        </a:p>
      </dsp:txBody>
      <dsp:txXfrm>
        <a:off x="4178656" y="1702732"/>
        <a:ext cx="1200326" cy="286701"/>
      </dsp:txXfrm>
    </dsp:sp>
    <dsp:sp modelId="{2AE54F6C-18F9-4033-B019-AA444E7DDBDC}">
      <dsp:nvSpPr>
        <dsp:cNvPr id="0" name=""/>
        <dsp:cNvSpPr/>
      </dsp:nvSpPr>
      <dsp:spPr>
        <a:xfrm rot="5400000">
          <a:off x="4752171" y="2025001"/>
          <a:ext cx="53294" cy="532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ACCC90-37C9-4082-9BFB-98F37CF2A92A}">
      <dsp:nvSpPr>
        <dsp:cNvPr id="0" name=""/>
        <dsp:cNvSpPr/>
      </dsp:nvSpPr>
      <dsp:spPr>
        <a:xfrm>
          <a:off x="4169736" y="2104943"/>
          <a:ext cx="1218166" cy="30454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Museo 500"/>
            </a:rPr>
            <a:t>23% (19/20)</a:t>
          </a:r>
        </a:p>
      </dsp:txBody>
      <dsp:txXfrm>
        <a:off x="4178656" y="2113863"/>
        <a:ext cx="1200326" cy="286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48E13-E351-4DD1-A362-459EBBBAA711}">
      <dsp:nvSpPr>
        <dsp:cNvPr id="0" name=""/>
        <dsp:cNvSpPr/>
      </dsp:nvSpPr>
      <dsp:spPr>
        <a:xfrm>
          <a:off x="1536366" y="0"/>
          <a:ext cx="2232511" cy="781409"/>
        </a:xfrm>
        <a:prstGeom prst="roundRect">
          <a:avLst>
            <a:gd name="adj" fmla="val 10000"/>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Customers don't always have suitable tech</a:t>
          </a:r>
          <a:endParaRPr lang="en-GB" sz="1500" kern="1200"/>
        </a:p>
      </dsp:txBody>
      <dsp:txXfrm>
        <a:off x="1559253" y="22887"/>
        <a:ext cx="2186737" cy="735635"/>
      </dsp:txXfrm>
    </dsp:sp>
    <dsp:sp modelId="{2422AA4B-3DFB-441E-ADA7-136A07130D0E}">
      <dsp:nvSpPr>
        <dsp:cNvPr id="0" name=""/>
        <dsp:cNvSpPr/>
      </dsp:nvSpPr>
      <dsp:spPr>
        <a:xfrm rot="5400000">
          <a:off x="2506108"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2547132" y="830247"/>
        <a:ext cx="210980" cy="205120"/>
      </dsp:txXfrm>
    </dsp:sp>
    <dsp:sp modelId="{4D1F56DB-1D76-44EE-BB2A-834154A46DF8}">
      <dsp:nvSpPr>
        <dsp:cNvPr id="0" name=""/>
        <dsp:cNvSpPr/>
      </dsp:nvSpPr>
      <dsp:spPr>
        <a:xfrm>
          <a:off x="1536366" y="1172114"/>
          <a:ext cx="2232511"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Internal systems need upgrading or functionality improved</a:t>
          </a:r>
          <a:endParaRPr lang="en-GB" sz="1500" kern="1200"/>
        </a:p>
      </dsp:txBody>
      <dsp:txXfrm>
        <a:off x="1559253" y="1195001"/>
        <a:ext cx="2186737" cy="735635"/>
      </dsp:txXfrm>
    </dsp:sp>
    <dsp:sp modelId="{1ECA2BEB-8FFA-4D17-9491-2F40EA07E02D}">
      <dsp:nvSpPr>
        <dsp:cNvPr id="0" name=""/>
        <dsp:cNvSpPr/>
      </dsp:nvSpPr>
      <dsp:spPr>
        <a:xfrm rot="5400000">
          <a:off x="2506108" y="1973058"/>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5400000">
        <a:off x="2547132" y="2002361"/>
        <a:ext cx="210980" cy="205120"/>
      </dsp:txXfrm>
    </dsp:sp>
    <dsp:sp modelId="{7E1751B0-6D02-4DC1-B7B8-D45224100B5A}">
      <dsp:nvSpPr>
        <dsp:cNvPr id="0" name=""/>
        <dsp:cNvSpPr/>
      </dsp:nvSpPr>
      <dsp:spPr>
        <a:xfrm>
          <a:off x="1536366" y="2344228"/>
          <a:ext cx="2232511"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latin typeface="Museo 500"/>
            </a:rPr>
            <a:t>Technology not joined up</a:t>
          </a:r>
        </a:p>
      </dsp:txBody>
      <dsp:txXfrm>
        <a:off x="1559253" y="2367115"/>
        <a:ext cx="2186737" cy="7356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8D6F3-2D44-499A-8371-0CD94B56559B}">
      <dsp:nvSpPr>
        <dsp:cNvPr id="0" name=""/>
        <dsp:cNvSpPr/>
      </dsp:nvSpPr>
      <dsp:spPr>
        <a:xfrm>
          <a:off x="435892" y="0"/>
          <a:ext cx="308198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Museo 500"/>
            </a:rPr>
            <a:t> Lack of time to practice PIE and TIC approaches</a:t>
          </a:r>
          <a:endParaRPr lang="en-GB" sz="1800" kern="1200"/>
        </a:p>
      </dsp:txBody>
      <dsp:txXfrm>
        <a:off x="458779" y="22887"/>
        <a:ext cx="3036215" cy="735635"/>
      </dsp:txXfrm>
    </dsp:sp>
    <dsp:sp modelId="{F4F39648-EBE0-4EBE-AFED-6DD273AD8367}">
      <dsp:nvSpPr>
        <dsp:cNvPr id="0" name=""/>
        <dsp:cNvSpPr/>
      </dsp:nvSpPr>
      <dsp:spPr>
        <a:xfrm rot="5400000">
          <a:off x="1830373"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871397" y="830247"/>
        <a:ext cx="210980" cy="205120"/>
      </dsp:txXfrm>
    </dsp:sp>
    <dsp:sp modelId="{B6F7C7E3-5C1A-47EC-9481-740D67E7F2DA}">
      <dsp:nvSpPr>
        <dsp:cNvPr id="0" name=""/>
        <dsp:cNvSpPr/>
      </dsp:nvSpPr>
      <dsp:spPr>
        <a:xfrm>
          <a:off x="435892" y="1172114"/>
          <a:ext cx="308198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Museo 500"/>
            </a:rPr>
            <a:t>Continuity of officer throughout process</a:t>
          </a:r>
          <a:endParaRPr lang="en-GB" sz="1800" kern="1200"/>
        </a:p>
      </dsp:txBody>
      <dsp:txXfrm>
        <a:off x="458779" y="1195001"/>
        <a:ext cx="3036215" cy="735635"/>
      </dsp:txXfrm>
    </dsp:sp>
    <dsp:sp modelId="{79A11D59-4AAD-44C2-A3BF-76F8587EE3AB}">
      <dsp:nvSpPr>
        <dsp:cNvPr id="0" name=""/>
        <dsp:cNvSpPr/>
      </dsp:nvSpPr>
      <dsp:spPr>
        <a:xfrm rot="5400000">
          <a:off x="1830373" y="1973059"/>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1871397" y="2002362"/>
        <a:ext cx="210980" cy="205120"/>
      </dsp:txXfrm>
    </dsp:sp>
    <dsp:sp modelId="{3AA47762-01B2-4FCF-9E1C-5956166FAED3}">
      <dsp:nvSpPr>
        <dsp:cNvPr id="0" name=""/>
        <dsp:cNvSpPr/>
      </dsp:nvSpPr>
      <dsp:spPr>
        <a:xfrm>
          <a:off x="435892" y="2344229"/>
          <a:ext cx="3081989"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a:latin typeface="Museo 500"/>
            </a:rPr>
            <a:t>Lack of clear up to date comms for customers and partners</a:t>
          </a:r>
          <a:endParaRPr lang="en-GB" sz="1800" kern="1200"/>
        </a:p>
      </dsp:txBody>
      <dsp:txXfrm>
        <a:off x="458779" y="2367116"/>
        <a:ext cx="3036215" cy="735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79B4C-A2CC-4D6B-97C8-34B2D88EEF12}">
      <dsp:nvSpPr>
        <dsp:cNvPr id="0" name=""/>
        <dsp:cNvSpPr/>
      </dsp:nvSpPr>
      <dsp:spPr>
        <a:xfrm>
          <a:off x="666813" y="0"/>
          <a:ext cx="2979581"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Dislike of temporary accommodation</a:t>
          </a:r>
          <a:endParaRPr lang="en-GB" sz="1700" kern="1200"/>
        </a:p>
      </dsp:txBody>
      <dsp:txXfrm>
        <a:off x="689700" y="22887"/>
        <a:ext cx="2933807" cy="735635"/>
      </dsp:txXfrm>
    </dsp:sp>
    <dsp:sp modelId="{5C2A2266-836D-4B44-AC82-F21B310C56D7}">
      <dsp:nvSpPr>
        <dsp:cNvPr id="0" name=""/>
        <dsp:cNvSpPr/>
      </dsp:nvSpPr>
      <dsp:spPr>
        <a:xfrm rot="5400000">
          <a:off x="2010089" y="800944"/>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051113" y="830247"/>
        <a:ext cx="210980" cy="205120"/>
      </dsp:txXfrm>
    </dsp:sp>
    <dsp:sp modelId="{51D93EED-EBD7-44C5-B19C-40360EBB4AB8}">
      <dsp:nvSpPr>
        <dsp:cNvPr id="0" name=""/>
        <dsp:cNvSpPr/>
      </dsp:nvSpPr>
      <dsp:spPr>
        <a:xfrm>
          <a:off x="666813" y="1172114"/>
          <a:ext cx="2979581"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Housing First needs expanding or starting</a:t>
          </a:r>
          <a:endParaRPr lang="en-GB" sz="1700" kern="1200"/>
        </a:p>
      </dsp:txBody>
      <dsp:txXfrm>
        <a:off x="689700" y="1195001"/>
        <a:ext cx="2933807" cy="735635"/>
      </dsp:txXfrm>
    </dsp:sp>
    <dsp:sp modelId="{AF6EF394-62C9-4988-B0A1-F53D112898E9}">
      <dsp:nvSpPr>
        <dsp:cNvPr id="0" name=""/>
        <dsp:cNvSpPr/>
      </dsp:nvSpPr>
      <dsp:spPr>
        <a:xfrm rot="5400000">
          <a:off x="2010089" y="1973058"/>
          <a:ext cx="293028" cy="3516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2051113" y="2002361"/>
        <a:ext cx="210980" cy="205120"/>
      </dsp:txXfrm>
    </dsp:sp>
    <dsp:sp modelId="{C7658F81-9EF2-4FC4-A8E7-A7144BCB524F}">
      <dsp:nvSpPr>
        <dsp:cNvPr id="0" name=""/>
        <dsp:cNvSpPr/>
      </dsp:nvSpPr>
      <dsp:spPr>
        <a:xfrm>
          <a:off x="666813" y="2344228"/>
          <a:ext cx="2979581" cy="7814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Museo 500"/>
            </a:rPr>
            <a:t>Lack of appropriate support whilst in the system</a:t>
          </a:r>
          <a:endParaRPr lang="en-GB" sz="1700" kern="1200"/>
        </a:p>
      </dsp:txBody>
      <dsp:txXfrm>
        <a:off x="689700" y="2367115"/>
        <a:ext cx="2933807" cy="73563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4"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05/04/2022</a:t>
            </a:fld>
            <a:endParaRPr lang="en-GB"/>
          </a:p>
        </p:txBody>
      </p:sp>
      <p:sp>
        <p:nvSpPr>
          <p:cNvPr id="4" name="Footer Placeholder 3"/>
          <p:cNvSpPr>
            <a:spLocks noGrp="1"/>
          </p:cNvSpPr>
          <p:nvPr>
            <p:ph type="ftr" sz="quarter" idx="2"/>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4" y="8685214"/>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C0434C0-2E50-41BC-A9BE-9B75031A767A}" type="datetimeFigureOut">
              <a:rPr lang="en-GB" smtClean="0"/>
              <a:t>05/04/2022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53F61ADA-F817-4BD9-85D0-353999079619}" type="slidenum">
              <a:rPr lang="en-GB" smtClean="0"/>
              <a:t>‹#›</a:t>
            </a:fld>
            <a:endParaRPr lang="en-GB"/>
          </a:p>
        </p:txBody>
      </p:sp>
    </p:spTree>
    <p:extLst>
      <p:ext uri="{BB962C8B-B14F-4D97-AF65-F5344CB8AC3E}">
        <p14:creationId xmlns:p14="http://schemas.microsoft.com/office/powerpoint/2010/main" val="131294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a good case file look like?</a:t>
            </a:r>
            <a:endParaRPr lang="en-US">
              <a:cs typeface="Calibri"/>
            </a:endParaRPr>
          </a:p>
          <a:p>
            <a:r>
              <a:rPr lang="en-US"/>
              <a:t>Unmet training needs</a:t>
            </a:r>
          </a:p>
          <a:p>
            <a:r>
              <a:rPr lang="en-US"/>
              <a:t>If there are certain areas that we don’t agree on or raise particular concern, we (I) can audit further cases to look at these specific things</a:t>
            </a:r>
            <a:endParaRPr lang="en-US">
              <a:cs typeface="Calibri" panose="020F0502020204030204"/>
            </a:endParaRPr>
          </a:p>
          <a:p>
            <a:r>
              <a:rPr lang="en-US"/>
              <a:t>Areas that are picked/selected for improvement should then be done together with the team and coordinated by myself (most likely) so that there is real ownership and input from the front line staff</a:t>
            </a:r>
            <a:endParaRPr lang="en-US">
              <a:cs typeface="Calibri"/>
            </a:endParaRPr>
          </a:p>
          <a:p>
            <a:r>
              <a:rPr lang="en-US">
                <a:cs typeface="Calibri"/>
              </a:rPr>
              <a:t>Appendix – Scoring methodology</a:t>
            </a:r>
          </a:p>
        </p:txBody>
      </p:sp>
      <p:sp>
        <p:nvSpPr>
          <p:cNvPr id="4" name="Slide Number Placeholder 3"/>
          <p:cNvSpPr>
            <a:spLocks noGrp="1"/>
          </p:cNvSpPr>
          <p:nvPr>
            <p:ph type="sldNum" sz="quarter" idx="5"/>
          </p:nvPr>
        </p:nvSpPr>
        <p:spPr/>
        <p:txBody>
          <a:bodyPr/>
          <a:lstStyle/>
          <a:p>
            <a:fld id="{53F61ADA-F817-4BD9-85D0-353999079619}" type="slidenum">
              <a:rPr lang="en-GB" smtClean="0"/>
              <a:t>1</a:t>
            </a:fld>
            <a:endParaRPr lang="en-GB"/>
          </a:p>
        </p:txBody>
      </p:sp>
    </p:spTree>
    <p:extLst>
      <p:ext uri="{BB962C8B-B14F-4D97-AF65-F5344CB8AC3E}">
        <p14:creationId xmlns:p14="http://schemas.microsoft.com/office/powerpoint/2010/main" val="172155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2</a:t>
            </a:fld>
            <a:endParaRPr lang="en-GB"/>
          </a:p>
        </p:txBody>
      </p:sp>
    </p:spTree>
    <p:extLst>
      <p:ext uri="{BB962C8B-B14F-4D97-AF65-F5344CB8AC3E}">
        <p14:creationId xmlns:p14="http://schemas.microsoft.com/office/powerpoint/2010/main" val="21993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3</a:t>
            </a:fld>
            <a:endParaRPr lang="en-GB"/>
          </a:p>
        </p:txBody>
      </p:sp>
    </p:spTree>
    <p:extLst>
      <p:ext uri="{BB962C8B-B14F-4D97-AF65-F5344CB8AC3E}">
        <p14:creationId xmlns:p14="http://schemas.microsoft.com/office/powerpoint/2010/main" val="365947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3F61ADA-F817-4BD9-85D0-353999079619}" type="slidenum">
              <a:rPr lang="en-GB" smtClean="0"/>
              <a:t>4</a:t>
            </a:fld>
            <a:endParaRPr lang="en-GB"/>
          </a:p>
        </p:txBody>
      </p:sp>
    </p:spTree>
    <p:extLst>
      <p:ext uri="{BB962C8B-B14F-4D97-AF65-F5344CB8AC3E}">
        <p14:creationId xmlns:p14="http://schemas.microsoft.com/office/powerpoint/2010/main" val="215831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HMW Question</a:t>
            </a:r>
          </a:p>
        </p:txBody>
      </p:sp>
      <p:sp>
        <p:nvSpPr>
          <p:cNvPr id="4" name="Slide Number Placeholder 3"/>
          <p:cNvSpPr>
            <a:spLocks noGrp="1"/>
          </p:cNvSpPr>
          <p:nvPr>
            <p:ph type="sldNum" sz="quarter" idx="5"/>
          </p:nvPr>
        </p:nvSpPr>
        <p:spPr/>
        <p:txBody>
          <a:bodyPr/>
          <a:lstStyle/>
          <a:p>
            <a:fld id="{E17D4075-21E7-490A-823C-6471C5154C04}" type="slidenum">
              <a:rPr lang="en-US"/>
              <a:t>18</a:t>
            </a:fld>
            <a:endParaRPr lang="en-US"/>
          </a:p>
        </p:txBody>
      </p:sp>
    </p:spTree>
    <p:extLst>
      <p:ext uri="{BB962C8B-B14F-4D97-AF65-F5344CB8AC3E}">
        <p14:creationId xmlns:p14="http://schemas.microsoft.com/office/powerpoint/2010/main" val="361151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Most Important Question to Answer?</a:t>
            </a:r>
            <a:r>
              <a:rPr lang="en-US">
                <a:cs typeface="Calibri"/>
              </a:rPr>
              <a:t> How might we answer it?</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D4075-21E7-490A-823C-6471C5154C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1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4BA8C1-2E2F-422F-9DB0-48C8BFD39B35}" type="datetimeFigureOut">
              <a:rPr lang="en-GB" smtClean="0"/>
              <a:t>05/04/2022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60195A-7018-4953-B7B2-A807F8AA16FB}" type="slidenum">
              <a:rPr lang="en-GB" smtClean="0"/>
              <a:t>‹#›</a:t>
            </a:fld>
            <a:endParaRPr lang="en-GB"/>
          </a:p>
        </p:txBody>
      </p:sp>
    </p:spTree>
    <p:extLst>
      <p:ext uri="{BB962C8B-B14F-4D97-AF65-F5344CB8AC3E}">
        <p14:creationId xmlns:p14="http://schemas.microsoft.com/office/powerpoint/2010/main" val="3599797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426932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52077"/>
          <a:stretch/>
        </p:blipFill>
        <p:spPr>
          <a:xfrm>
            <a:off x="10515440" y="5383160"/>
            <a:ext cx="1117256" cy="1116000"/>
          </a:xfrm>
          <a:prstGeom prst="rect">
            <a:avLst/>
          </a:prstGeom>
        </p:spPr>
      </p:pic>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3"/>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spTree>
    <p:extLst>
      <p:ext uri="{BB962C8B-B14F-4D97-AF65-F5344CB8AC3E}">
        <p14:creationId xmlns:p14="http://schemas.microsoft.com/office/powerpoint/2010/main" val="392666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391686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77697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517672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707589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948405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072173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41633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2741160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733477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0460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3167528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942217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2049288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95611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332033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05/04/2022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65" r:id="rId17"/>
    <p:sldLayoutId id="2147483695" r:id="rId18"/>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05/04/2022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33540759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4.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3.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Layout" Target="../diagrams/layout3.xml"/><Relationship Id="rId7" Type="http://schemas.openxmlformats.org/officeDocument/2006/relationships/image" Target="../media/image14.pn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Layout" Target="../diagrams/layout5.xml"/><Relationship Id="rId7" Type="http://schemas.openxmlformats.org/officeDocument/2006/relationships/image" Target="../media/image15.png"/><Relationship Id="rId12" Type="http://schemas.microsoft.com/office/2007/relationships/diagramDrawing" Target="../diagrams/drawing6.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11" Type="http://schemas.openxmlformats.org/officeDocument/2006/relationships/diagramColors" Target="../diagrams/colors6.xml"/><Relationship Id="rId5" Type="http://schemas.openxmlformats.org/officeDocument/2006/relationships/diagramColors" Target="../diagrams/colors5.xml"/><Relationship Id="rId10" Type="http://schemas.openxmlformats.org/officeDocument/2006/relationships/diagramQuickStyle" Target="../diagrams/quickStyle6.xml"/><Relationship Id="rId4" Type="http://schemas.openxmlformats.org/officeDocument/2006/relationships/diagramQuickStyle" Target="../diagrams/quickStyle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C5E55D-E4A9-4817-B6F7-7AF780A89C65}"/>
              </a:ext>
            </a:extLst>
          </p:cNvPr>
          <p:cNvSpPr>
            <a:spLocks noGrp="1"/>
          </p:cNvSpPr>
          <p:nvPr>
            <p:ph type="ctrTitle"/>
          </p:nvPr>
        </p:nvSpPr>
        <p:spPr>
          <a:xfrm>
            <a:off x="366937" y="2660618"/>
            <a:ext cx="11676202" cy="1831377"/>
          </a:xfrm>
        </p:spPr>
        <p:txBody>
          <a:bodyPr/>
          <a:lstStyle/>
          <a:p>
            <a:r>
              <a:rPr lang="en-US" sz="5400"/>
              <a:t>Reducing the number of people ‘falling out’ of the Housing Wales Act</a:t>
            </a:r>
          </a:p>
        </p:txBody>
      </p:sp>
      <p:sp>
        <p:nvSpPr>
          <p:cNvPr id="3" name="Text Placeholder 2">
            <a:extLst>
              <a:ext uri="{FF2B5EF4-FFF2-40B4-BE49-F238E27FC236}">
                <a16:creationId xmlns:a16="http://schemas.microsoft.com/office/drawing/2014/main" id="{A408A9EA-6050-4414-BC90-A63A3724E8C8}"/>
              </a:ext>
            </a:extLst>
          </p:cNvPr>
          <p:cNvSpPr>
            <a:spLocks noGrp="1"/>
          </p:cNvSpPr>
          <p:nvPr>
            <p:ph type="subTitle" idx="1"/>
          </p:nvPr>
        </p:nvSpPr>
        <p:spPr>
          <a:xfrm>
            <a:off x="453203" y="4917419"/>
            <a:ext cx="11316768" cy="488763"/>
          </a:xfrm>
        </p:spPr>
        <p:txBody>
          <a:bodyPr vert="horz" lIns="91440" tIns="45720" rIns="91440" bIns="45720" rtlCol="0" anchor="t">
            <a:noAutofit/>
          </a:bodyPr>
          <a:lstStyle/>
          <a:p>
            <a:r>
              <a:rPr lang="en-US">
                <a:latin typeface="Museo 500"/>
              </a:rPr>
              <a:t>Project Summary</a:t>
            </a:r>
            <a:endParaRPr lang="en-US"/>
          </a:p>
          <a:p>
            <a:endParaRPr lang="en-US"/>
          </a:p>
          <a:p>
            <a:r>
              <a:rPr lang="en-US">
                <a:latin typeface="Museo 500"/>
              </a:rPr>
              <a:t>April 2021 – March 2022</a:t>
            </a:r>
            <a:endParaRPr lang="en-US"/>
          </a:p>
        </p:txBody>
      </p:sp>
      <p:sp>
        <p:nvSpPr>
          <p:cNvPr id="2" name="TextBox 1">
            <a:extLst>
              <a:ext uri="{FF2B5EF4-FFF2-40B4-BE49-F238E27FC236}">
                <a16:creationId xmlns:a16="http://schemas.microsoft.com/office/drawing/2014/main" id="{30B7BA19-C382-434A-9531-04BB80DC232C}"/>
              </a:ext>
            </a:extLst>
          </p:cNvPr>
          <p:cNvSpPr txBox="1"/>
          <p:nvPr/>
        </p:nvSpPr>
        <p:spPr>
          <a:xfrm>
            <a:off x="9410973" y="5777800"/>
            <a:ext cx="2955314" cy="1938992"/>
          </a:xfrm>
          <a:prstGeom prst="rect">
            <a:avLst/>
          </a:prstGeom>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 sz="1200">
                <a:solidFill>
                  <a:schemeClr val="bg1"/>
                </a:solidFill>
                <a:ea typeface="+mn-lt"/>
                <a:cs typeface="+mn-lt"/>
              </a:rPr>
              <a:t>Contacts:</a:t>
            </a:r>
            <a:endParaRPr lang="en-US" sz="1600">
              <a:solidFill>
                <a:schemeClr val="bg1"/>
              </a:solidFill>
              <a:ea typeface="+mn-lt"/>
              <a:cs typeface="+mn-lt"/>
            </a:endParaRPr>
          </a:p>
          <a:p>
            <a:pPr algn="just"/>
            <a:endParaRPr lang="en" sz="1200">
              <a:solidFill>
                <a:schemeClr val="bg1"/>
              </a:solidFill>
            </a:endParaRPr>
          </a:p>
          <a:p>
            <a:pPr algn="just"/>
            <a:r>
              <a:rPr lang="en" sz="1200">
                <a:solidFill>
                  <a:schemeClr val="bg1"/>
                </a:solidFill>
              </a:rPr>
              <a:t>lisa.naylor@crisis.org.uk</a:t>
            </a:r>
          </a:p>
          <a:p>
            <a:pPr algn="just"/>
            <a:r>
              <a:rPr lang="en" sz="1200">
                <a:solidFill>
                  <a:schemeClr val="bg1"/>
                </a:solidFill>
                <a:ea typeface="+mn-lt"/>
                <a:cs typeface="+mn-lt"/>
              </a:rPr>
              <a:t>marcia.williams@crisis.org.uk</a:t>
            </a:r>
          </a:p>
          <a:p>
            <a:pPr algn="just"/>
            <a:r>
              <a:rPr lang="en" sz="1200">
                <a:solidFill>
                  <a:schemeClr val="bg1"/>
                </a:solidFill>
                <a:ea typeface="+mn-lt"/>
                <a:cs typeface="+mn-lt"/>
              </a:rPr>
              <a:t>www.crisis.org.uk/consultancyservice</a:t>
            </a:r>
          </a:p>
          <a:p>
            <a:pPr algn="just"/>
            <a:endParaRPr lang="en" sz="1200">
              <a:solidFill>
                <a:srgbClr val="FFFFFF"/>
              </a:solidFill>
              <a:ea typeface="+mn-lt"/>
              <a:cs typeface="+mn-lt"/>
            </a:endParaRPr>
          </a:p>
          <a:p>
            <a:pPr algn="just"/>
            <a:endParaRPr lang="en" sz="1200">
              <a:solidFill>
                <a:srgbClr val="FFFFFF"/>
              </a:solidFill>
              <a:ea typeface="+mn-lt"/>
              <a:cs typeface="+mn-lt"/>
            </a:endParaRPr>
          </a:p>
          <a:p>
            <a:pPr algn="just"/>
            <a:endParaRPr lang="en" sz="1200">
              <a:solidFill>
                <a:srgbClr val="FFFFFF"/>
              </a:solidFill>
              <a:ea typeface="+mn-lt"/>
              <a:cs typeface="+mn-lt"/>
            </a:endParaRPr>
          </a:p>
          <a:p>
            <a:endParaRPr lang="en-US" sz="1200">
              <a:solidFill>
                <a:srgbClr val="FFFFFF"/>
              </a:solidFill>
              <a:ea typeface="+mn-lt"/>
              <a:cs typeface="+mn-lt"/>
            </a:endParaRPr>
          </a:p>
          <a:p>
            <a:endParaRPr lang="en-US" sz="1200">
              <a:solidFill>
                <a:srgbClr val="FFFFFF"/>
              </a:solidFill>
              <a:ea typeface="+mn-lt"/>
              <a:cs typeface="+mn-lt"/>
            </a:endParaRPr>
          </a:p>
        </p:txBody>
      </p:sp>
    </p:spTree>
    <p:extLst>
      <p:ext uri="{BB962C8B-B14F-4D97-AF65-F5344CB8AC3E}">
        <p14:creationId xmlns:p14="http://schemas.microsoft.com/office/powerpoint/2010/main" val="792709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838AFCED-3D85-44B3-A25A-C3604D4F0F87}"/>
              </a:ext>
            </a:extLst>
          </p:cNvPr>
          <p:cNvSpPr/>
          <p:nvPr/>
        </p:nvSpPr>
        <p:spPr>
          <a:xfrm>
            <a:off x="4661139" y="1239241"/>
            <a:ext cx="2343507" cy="64698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B5235D59-14CA-4C6C-9D82-AB33FC6FD431}"/>
              </a:ext>
            </a:extLst>
          </p:cNvPr>
          <p:cNvSpPr/>
          <p:nvPr/>
        </p:nvSpPr>
        <p:spPr>
          <a:xfrm>
            <a:off x="7795403" y="1210487"/>
            <a:ext cx="2846715" cy="64698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66844A03-5AD3-4B0E-BB00-BAC661A9764B}"/>
              </a:ext>
            </a:extLst>
          </p:cNvPr>
          <p:cNvSpPr/>
          <p:nvPr/>
        </p:nvSpPr>
        <p:spPr>
          <a:xfrm>
            <a:off x="1656271" y="1239242"/>
            <a:ext cx="1984074" cy="64698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805B8D7-7B63-4A38-9357-7FDDBBCC75DF}"/>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D66F4486-E34B-45AA-8698-9AE41980AFDD}"/>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B3B2E5AF-9FE0-4695-B9FB-BF05E50D46E5}"/>
              </a:ext>
            </a:extLst>
          </p:cNvPr>
          <p:cNvSpPr>
            <a:spLocks noGrp="1"/>
          </p:cNvSpPr>
          <p:nvPr>
            <p:ph type="body" sz="quarter" idx="17"/>
          </p:nvPr>
        </p:nvSpPr>
        <p:spPr/>
        <p:txBody>
          <a:bodyPr vert="horz" lIns="91440" tIns="45720" rIns="91440" bIns="45720" rtlCol="0" anchor="t">
            <a:normAutofit/>
          </a:bodyPr>
          <a:lstStyle/>
          <a:p>
            <a:pPr marL="0" indent="0" algn="ctr">
              <a:buNone/>
            </a:pPr>
            <a:r>
              <a:rPr lang="en-GB" sz="1800">
                <a:latin typeface="Museo Sans 500"/>
              </a:rPr>
              <a:t>During the discovery phase a number of themes were identified which could influence fall out rates</a:t>
            </a:r>
          </a:p>
          <a:p>
            <a:pPr marL="0" indent="0">
              <a:buNone/>
            </a:pPr>
            <a:endParaRPr lang="en-GB">
              <a:latin typeface="Museo Sans 500"/>
            </a:endParaRPr>
          </a:p>
          <a:p>
            <a:pPr marL="0" indent="0">
              <a:buNone/>
            </a:pPr>
            <a:endParaRPr lang="en-GB">
              <a:latin typeface="Museo Sans 500"/>
            </a:endParaRPr>
          </a:p>
        </p:txBody>
      </p:sp>
      <p:sp>
        <p:nvSpPr>
          <p:cNvPr id="5" name="TextBox 4">
            <a:extLst>
              <a:ext uri="{FF2B5EF4-FFF2-40B4-BE49-F238E27FC236}">
                <a16:creationId xmlns:a16="http://schemas.microsoft.com/office/drawing/2014/main" id="{CFD6373F-8EDA-4161-9841-B078692662AF}"/>
              </a:ext>
            </a:extLst>
          </p:cNvPr>
          <p:cNvSpPr txBox="1"/>
          <p:nvPr/>
        </p:nvSpPr>
        <p:spPr>
          <a:xfrm>
            <a:off x="4537494" y="124507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Segoe UI"/>
                <a:cs typeface="Segoe UI"/>
              </a:rPr>
              <a:t>Communication​</a:t>
            </a:r>
          </a:p>
          <a:p>
            <a:pPr algn="ctr"/>
            <a:r>
              <a:rPr lang="en-US" b="1">
                <a:latin typeface="Segoe UI"/>
                <a:cs typeface="Segoe UI"/>
              </a:rPr>
              <a:t> with customers</a:t>
            </a:r>
            <a:r>
              <a:rPr lang="en-US">
                <a:latin typeface="Segoe UI"/>
                <a:cs typeface="Segoe UI"/>
              </a:rPr>
              <a:t>​</a:t>
            </a:r>
          </a:p>
        </p:txBody>
      </p:sp>
      <p:sp>
        <p:nvSpPr>
          <p:cNvPr id="6" name="TextBox 5">
            <a:extLst>
              <a:ext uri="{FF2B5EF4-FFF2-40B4-BE49-F238E27FC236}">
                <a16:creationId xmlns:a16="http://schemas.microsoft.com/office/drawing/2014/main" id="{47E4EC53-AFE1-4E4F-A1C0-FDF83BFC3530}"/>
              </a:ext>
            </a:extLst>
          </p:cNvPr>
          <p:cNvSpPr txBox="1"/>
          <p:nvPr/>
        </p:nvSpPr>
        <p:spPr>
          <a:xfrm>
            <a:off x="2008075" y="137215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cs typeface="Segoe UI"/>
              </a:rPr>
              <a:t>Technology</a:t>
            </a:r>
            <a:r>
              <a:rPr lang="en-US">
                <a:latin typeface="Segoe UI"/>
                <a:cs typeface="Segoe UI"/>
              </a:rPr>
              <a:t>​</a:t>
            </a:r>
            <a:endParaRPr lang="en-US"/>
          </a:p>
        </p:txBody>
      </p:sp>
      <p:sp>
        <p:nvSpPr>
          <p:cNvPr id="7" name="TextBox 6">
            <a:extLst>
              <a:ext uri="{FF2B5EF4-FFF2-40B4-BE49-F238E27FC236}">
                <a16:creationId xmlns:a16="http://schemas.microsoft.com/office/drawing/2014/main" id="{FE877014-1F76-49A5-90A6-688062B30BF4}"/>
              </a:ext>
            </a:extLst>
          </p:cNvPr>
          <p:cNvSpPr txBox="1"/>
          <p:nvPr/>
        </p:nvSpPr>
        <p:spPr>
          <a:xfrm>
            <a:off x="8239581" y="12211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rPr>
              <a:t>Complex needs/ </a:t>
            </a:r>
          </a:p>
          <a:p>
            <a:r>
              <a:rPr lang="en-US" b="1">
                <a:latin typeface="Segoe UI"/>
              </a:rPr>
              <a:t>repeat customers</a:t>
            </a:r>
            <a:r>
              <a:rPr lang="en-US">
                <a:latin typeface="Segoe UI"/>
              </a:rPr>
              <a:t>​</a:t>
            </a:r>
            <a:endParaRPr lang="en-GB"/>
          </a:p>
        </p:txBody>
      </p:sp>
      <p:graphicFrame>
        <p:nvGraphicFramePr>
          <p:cNvPr id="11" name="Diagram 11">
            <a:extLst>
              <a:ext uri="{FF2B5EF4-FFF2-40B4-BE49-F238E27FC236}">
                <a16:creationId xmlns:a16="http://schemas.microsoft.com/office/drawing/2014/main" id="{028D4E9E-5371-4A4D-B7CA-448E4323848A}"/>
              </a:ext>
            </a:extLst>
          </p:cNvPr>
          <p:cNvGraphicFramePr/>
          <p:nvPr>
            <p:extLst>
              <p:ext uri="{D42A27DB-BD31-4B8C-83A1-F6EECF244321}">
                <p14:modId xmlns:p14="http://schemas.microsoft.com/office/powerpoint/2010/main" val="568195594"/>
              </p:ext>
            </p:extLst>
          </p:nvPr>
        </p:nvGraphicFramePr>
        <p:xfrm>
          <a:off x="158151" y="2247181"/>
          <a:ext cx="5305245" cy="312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60" name="Diagram 860">
            <a:extLst>
              <a:ext uri="{FF2B5EF4-FFF2-40B4-BE49-F238E27FC236}">
                <a16:creationId xmlns:a16="http://schemas.microsoft.com/office/drawing/2014/main" id="{874ACCDE-699F-4745-BF3A-EA059DC4F2A7}"/>
              </a:ext>
            </a:extLst>
          </p:cNvPr>
          <p:cNvGraphicFramePr/>
          <p:nvPr>
            <p:extLst>
              <p:ext uri="{D42A27DB-BD31-4B8C-83A1-F6EECF244321}">
                <p14:modId xmlns:p14="http://schemas.microsoft.com/office/powerpoint/2010/main" val="2232113868"/>
              </p:ext>
            </p:extLst>
          </p:nvPr>
        </p:nvGraphicFramePr>
        <p:xfrm>
          <a:off x="3853132" y="2204048"/>
          <a:ext cx="3953775" cy="3125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54" name="Call-out: Right Arrow 1653">
            <a:extLst>
              <a:ext uri="{FF2B5EF4-FFF2-40B4-BE49-F238E27FC236}">
                <a16:creationId xmlns:a16="http://schemas.microsoft.com/office/drawing/2014/main" id="{6E897412-9B15-4AD6-9187-B964E3865939}"/>
              </a:ext>
            </a:extLst>
          </p:cNvPr>
          <p:cNvSpPr/>
          <p:nvPr/>
        </p:nvSpPr>
        <p:spPr>
          <a:xfrm>
            <a:off x="533940" y="2252034"/>
            <a:ext cx="920150" cy="3091129"/>
          </a:xfrm>
          <a:prstGeom prst="right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2"/>
                </a:solidFill>
              </a:rPr>
              <a:t>Example insights </a:t>
            </a:r>
          </a:p>
        </p:txBody>
      </p:sp>
      <p:graphicFrame>
        <p:nvGraphicFramePr>
          <p:cNvPr id="1667" name="Diagram 1667">
            <a:extLst>
              <a:ext uri="{FF2B5EF4-FFF2-40B4-BE49-F238E27FC236}">
                <a16:creationId xmlns:a16="http://schemas.microsoft.com/office/drawing/2014/main" id="{2C1F2755-D5AA-4F3B-BCFA-F52950A1611F}"/>
              </a:ext>
            </a:extLst>
          </p:cNvPr>
          <p:cNvGraphicFramePr/>
          <p:nvPr>
            <p:extLst>
              <p:ext uri="{D42A27DB-BD31-4B8C-83A1-F6EECF244321}">
                <p14:modId xmlns:p14="http://schemas.microsoft.com/office/powerpoint/2010/main" val="663855542"/>
              </p:ext>
            </p:extLst>
          </p:nvPr>
        </p:nvGraphicFramePr>
        <p:xfrm>
          <a:off x="7116792" y="2204049"/>
          <a:ext cx="4313208" cy="31256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27078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838AFCED-3D85-44B3-A25A-C3604D4F0F87}"/>
              </a:ext>
            </a:extLst>
          </p:cNvPr>
          <p:cNvSpPr/>
          <p:nvPr/>
        </p:nvSpPr>
        <p:spPr>
          <a:xfrm>
            <a:off x="4661139" y="1239241"/>
            <a:ext cx="2343507" cy="64698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B5235D59-14CA-4C6C-9D82-AB33FC6FD431}"/>
              </a:ext>
            </a:extLst>
          </p:cNvPr>
          <p:cNvSpPr/>
          <p:nvPr/>
        </p:nvSpPr>
        <p:spPr>
          <a:xfrm>
            <a:off x="7795403" y="1210487"/>
            <a:ext cx="2846715" cy="646980"/>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Process 7">
            <a:extLst>
              <a:ext uri="{FF2B5EF4-FFF2-40B4-BE49-F238E27FC236}">
                <a16:creationId xmlns:a16="http://schemas.microsoft.com/office/drawing/2014/main" id="{66844A03-5AD3-4B0E-BB00-BAC661A9764B}"/>
              </a:ext>
            </a:extLst>
          </p:cNvPr>
          <p:cNvSpPr/>
          <p:nvPr/>
        </p:nvSpPr>
        <p:spPr>
          <a:xfrm>
            <a:off x="1810108" y="1239241"/>
            <a:ext cx="2196408" cy="685811"/>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4805B8D7-7B63-4A38-9357-7FDDBBCC75DF}"/>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D66F4486-E34B-45AA-8698-9AE41980AFDD}"/>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B3B2E5AF-9FE0-4695-B9FB-BF05E50D46E5}"/>
              </a:ext>
            </a:extLst>
          </p:cNvPr>
          <p:cNvSpPr>
            <a:spLocks noGrp="1"/>
          </p:cNvSpPr>
          <p:nvPr>
            <p:ph type="body" sz="quarter" idx="17"/>
          </p:nvPr>
        </p:nvSpPr>
        <p:spPr/>
        <p:txBody>
          <a:bodyPr vert="horz" lIns="91440" tIns="45720" rIns="91440" bIns="45720" rtlCol="0" anchor="t">
            <a:normAutofit/>
          </a:bodyPr>
          <a:lstStyle/>
          <a:p>
            <a:pPr marL="0" indent="0" algn="ctr">
              <a:buNone/>
            </a:pPr>
            <a:r>
              <a:rPr lang="en-GB" sz="1800">
                <a:latin typeface="Museo Sans 500"/>
              </a:rPr>
              <a:t>During the discovery phase a number of themes were identified which could influence fall out rates</a:t>
            </a:r>
            <a:endParaRPr lang="en-US"/>
          </a:p>
          <a:p>
            <a:pPr marL="0" indent="0">
              <a:buNone/>
            </a:pPr>
            <a:endParaRPr lang="en-GB">
              <a:latin typeface="Museo Sans 500"/>
            </a:endParaRPr>
          </a:p>
          <a:p>
            <a:pPr marL="0" indent="0">
              <a:buNone/>
            </a:pPr>
            <a:endParaRPr lang="en-GB">
              <a:latin typeface="Museo Sans 500"/>
            </a:endParaRPr>
          </a:p>
        </p:txBody>
      </p:sp>
      <p:sp>
        <p:nvSpPr>
          <p:cNvPr id="5" name="TextBox 4">
            <a:extLst>
              <a:ext uri="{FF2B5EF4-FFF2-40B4-BE49-F238E27FC236}">
                <a16:creationId xmlns:a16="http://schemas.microsoft.com/office/drawing/2014/main" id="{CFD6373F-8EDA-4161-9841-B078692662AF}"/>
              </a:ext>
            </a:extLst>
          </p:cNvPr>
          <p:cNvSpPr txBox="1"/>
          <p:nvPr/>
        </p:nvSpPr>
        <p:spPr>
          <a:xfrm>
            <a:off x="4434736" y="119113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Segoe UI"/>
                <a:cs typeface="Segoe UI"/>
              </a:rPr>
              <a:t>Customer feedback/insights </a:t>
            </a:r>
            <a:r>
              <a:rPr lang="en-US">
                <a:latin typeface="Segoe UI"/>
                <a:cs typeface="Segoe UI"/>
              </a:rPr>
              <a:t>​</a:t>
            </a:r>
          </a:p>
        </p:txBody>
      </p:sp>
      <p:sp>
        <p:nvSpPr>
          <p:cNvPr id="6" name="TextBox 5">
            <a:extLst>
              <a:ext uri="{FF2B5EF4-FFF2-40B4-BE49-F238E27FC236}">
                <a16:creationId xmlns:a16="http://schemas.microsoft.com/office/drawing/2014/main" id="{47E4EC53-AFE1-4E4F-A1C0-FDF83BFC3530}"/>
              </a:ext>
            </a:extLst>
          </p:cNvPr>
          <p:cNvSpPr txBox="1"/>
          <p:nvPr/>
        </p:nvSpPr>
        <p:spPr>
          <a:xfrm>
            <a:off x="1879436" y="122982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cs typeface="Segoe UI"/>
              </a:rPr>
              <a:t>Current processes/ partnerships</a:t>
            </a:r>
            <a:r>
              <a:rPr lang="en-US">
                <a:latin typeface="Segoe UI"/>
                <a:cs typeface="Segoe UI"/>
              </a:rPr>
              <a:t>​</a:t>
            </a:r>
            <a:endParaRPr lang="en-US"/>
          </a:p>
        </p:txBody>
      </p:sp>
      <p:sp>
        <p:nvSpPr>
          <p:cNvPr id="7" name="TextBox 6">
            <a:extLst>
              <a:ext uri="{FF2B5EF4-FFF2-40B4-BE49-F238E27FC236}">
                <a16:creationId xmlns:a16="http://schemas.microsoft.com/office/drawing/2014/main" id="{FE877014-1F76-49A5-90A6-688062B30BF4}"/>
              </a:ext>
            </a:extLst>
          </p:cNvPr>
          <p:cNvSpPr txBox="1"/>
          <p:nvPr/>
        </p:nvSpPr>
        <p:spPr>
          <a:xfrm>
            <a:off x="8239581" y="122115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Segoe UI"/>
              </a:rPr>
              <a:t>Accommodation options</a:t>
            </a:r>
            <a:r>
              <a:rPr lang="en-US">
                <a:latin typeface="Segoe UI"/>
              </a:rPr>
              <a:t>​</a:t>
            </a:r>
            <a:endParaRPr lang="en-GB"/>
          </a:p>
        </p:txBody>
      </p:sp>
      <p:graphicFrame>
        <p:nvGraphicFramePr>
          <p:cNvPr id="11" name="Diagram 11">
            <a:extLst>
              <a:ext uri="{FF2B5EF4-FFF2-40B4-BE49-F238E27FC236}">
                <a16:creationId xmlns:a16="http://schemas.microsoft.com/office/drawing/2014/main" id="{028D4E9E-5371-4A4D-B7CA-448E4323848A}"/>
              </a:ext>
            </a:extLst>
          </p:cNvPr>
          <p:cNvGraphicFramePr/>
          <p:nvPr>
            <p:extLst>
              <p:ext uri="{D42A27DB-BD31-4B8C-83A1-F6EECF244321}">
                <p14:modId xmlns:p14="http://schemas.microsoft.com/office/powerpoint/2010/main" val="1623251034"/>
              </p:ext>
            </p:extLst>
          </p:nvPr>
        </p:nvGraphicFramePr>
        <p:xfrm>
          <a:off x="158151" y="2247181"/>
          <a:ext cx="5305245" cy="312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60" name="Diagram 860">
            <a:extLst>
              <a:ext uri="{FF2B5EF4-FFF2-40B4-BE49-F238E27FC236}">
                <a16:creationId xmlns:a16="http://schemas.microsoft.com/office/drawing/2014/main" id="{874ACCDE-699F-4745-BF3A-EA059DC4F2A7}"/>
              </a:ext>
            </a:extLst>
          </p:cNvPr>
          <p:cNvGraphicFramePr/>
          <p:nvPr>
            <p:extLst>
              <p:ext uri="{D42A27DB-BD31-4B8C-83A1-F6EECF244321}">
                <p14:modId xmlns:p14="http://schemas.microsoft.com/office/powerpoint/2010/main" val="1566580253"/>
              </p:ext>
            </p:extLst>
          </p:nvPr>
        </p:nvGraphicFramePr>
        <p:xfrm>
          <a:off x="3853132" y="2204048"/>
          <a:ext cx="3953775" cy="3125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54" name="Call-out: Right Arrow 1653">
            <a:extLst>
              <a:ext uri="{FF2B5EF4-FFF2-40B4-BE49-F238E27FC236}">
                <a16:creationId xmlns:a16="http://schemas.microsoft.com/office/drawing/2014/main" id="{6E897412-9B15-4AD6-9187-B964E3865939}"/>
              </a:ext>
            </a:extLst>
          </p:cNvPr>
          <p:cNvSpPr/>
          <p:nvPr/>
        </p:nvSpPr>
        <p:spPr>
          <a:xfrm>
            <a:off x="533940" y="2252034"/>
            <a:ext cx="920150" cy="3091129"/>
          </a:xfrm>
          <a:prstGeom prst="rightArrow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400000" scaled="0"/>
          </a:gra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solidFill>
                  <a:schemeClr val="tx2"/>
                </a:solidFill>
              </a:rPr>
              <a:t>Example areas: </a:t>
            </a:r>
          </a:p>
        </p:txBody>
      </p:sp>
      <p:graphicFrame>
        <p:nvGraphicFramePr>
          <p:cNvPr id="1667" name="Diagram 1667">
            <a:extLst>
              <a:ext uri="{FF2B5EF4-FFF2-40B4-BE49-F238E27FC236}">
                <a16:creationId xmlns:a16="http://schemas.microsoft.com/office/drawing/2014/main" id="{2C1F2755-D5AA-4F3B-BCFA-F52950A1611F}"/>
              </a:ext>
            </a:extLst>
          </p:cNvPr>
          <p:cNvGraphicFramePr/>
          <p:nvPr>
            <p:extLst>
              <p:ext uri="{D42A27DB-BD31-4B8C-83A1-F6EECF244321}">
                <p14:modId xmlns:p14="http://schemas.microsoft.com/office/powerpoint/2010/main" val="2582421846"/>
              </p:ext>
            </p:extLst>
          </p:nvPr>
        </p:nvGraphicFramePr>
        <p:xfrm>
          <a:off x="7116792" y="2204049"/>
          <a:ext cx="4313208" cy="31256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95618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937D0B-DC59-4182-B115-8F3E0D673D2F}"/>
              </a:ext>
            </a:extLst>
          </p:cNvPr>
          <p:cNvSpPr>
            <a:spLocks noGrp="1"/>
          </p:cNvSpPr>
          <p:nvPr>
            <p:ph type="ctrTitle"/>
          </p:nvPr>
        </p:nvSpPr>
        <p:spPr/>
        <p:txBody>
          <a:bodyPr/>
          <a:lstStyle/>
          <a:p>
            <a:r>
              <a:rPr lang="en-US">
                <a:latin typeface="Museo Sans 500"/>
              </a:rPr>
              <a:t>Quick wins and design opportunities</a:t>
            </a:r>
            <a:endParaRPr lang="en-US"/>
          </a:p>
        </p:txBody>
      </p:sp>
    </p:spTree>
    <p:extLst>
      <p:ext uri="{BB962C8B-B14F-4D97-AF65-F5344CB8AC3E}">
        <p14:creationId xmlns:p14="http://schemas.microsoft.com/office/powerpoint/2010/main" val="38429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C9CBB1-2E38-4D29-94DE-B0B082346FD9}"/>
              </a:ext>
            </a:extLst>
          </p:cNvPr>
          <p:cNvSpPr>
            <a:spLocks noGrp="1"/>
          </p:cNvSpPr>
          <p:nvPr>
            <p:ph type="body" sz="quarter" idx="15"/>
          </p:nvPr>
        </p:nvSpPr>
        <p:spPr>
          <a:xfrm>
            <a:off x="276406" y="5884921"/>
            <a:ext cx="5386917" cy="339725"/>
          </a:xfrm>
        </p:spPr>
        <p:txBody>
          <a:bodyPr/>
          <a:lstStyle/>
          <a:p>
            <a:endParaRPr lang="en-US"/>
          </a:p>
        </p:txBody>
      </p:sp>
      <p:sp>
        <p:nvSpPr>
          <p:cNvPr id="4" name="Text Placeholder 3">
            <a:extLst>
              <a:ext uri="{FF2B5EF4-FFF2-40B4-BE49-F238E27FC236}">
                <a16:creationId xmlns:a16="http://schemas.microsoft.com/office/drawing/2014/main" id="{7856D959-AE86-40B2-AC4E-6153F1CE43BC}"/>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ABD00B06-FAB8-4FF1-B702-29F18C497FD5}"/>
              </a:ext>
            </a:extLst>
          </p:cNvPr>
          <p:cNvSpPr>
            <a:spLocks noGrp="1"/>
          </p:cNvSpPr>
          <p:nvPr>
            <p:ph type="body" sz="quarter" idx="17"/>
          </p:nvPr>
        </p:nvSpPr>
        <p:spPr/>
        <p:txBody>
          <a:bodyPr vert="horz" lIns="91440" tIns="45720" rIns="91440" bIns="45720" rtlCol="0" anchor="t">
            <a:normAutofit/>
          </a:bodyPr>
          <a:lstStyle/>
          <a:p>
            <a:pPr marL="0" indent="0">
              <a:buNone/>
            </a:pPr>
            <a:r>
              <a:rPr lang="en-US" sz="1400">
                <a:latin typeface="Museo Sans 500"/>
              </a:rPr>
              <a:t> QUICK WINS were identified by the project teams (defined as Things we can do in 8 weeks with some effort, design and consultation)</a:t>
            </a:r>
            <a:endParaRPr lang="en-US" sz="1400"/>
          </a:p>
          <a:p>
            <a:pPr marL="0" indent="0">
              <a:buNone/>
            </a:pPr>
            <a:endParaRPr lang="en-US" sz="1400"/>
          </a:p>
        </p:txBody>
      </p:sp>
      <p:sp>
        <p:nvSpPr>
          <p:cNvPr id="9" name="TextBox 8">
            <a:extLst>
              <a:ext uri="{FF2B5EF4-FFF2-40B4-BE49-F238E27FC236}">
                <a16:creationId xmlns:a16="http://schemas.microsoft.com/office/drawing/2014/main" id="{68EE4B30-275B-4FB8-B8FC-8C6E9F8C0C9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A694DF9F-F4C3-4DD6-B311-7AB128227FA6}"/>
              </a:ext>
            </a:extLst>
          </p:cNvPr>
          <p:cNvSpPr txBox="1"/>
          <p:nvPr/>
        </p:nvSpPr>
        <p:spPr>
          <a:xfrm>
            <a:off x="8443686" y="312782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950806E-F565-4183-B738-9A68FAA63F6B}"/>
              </a:ext>
            </a:extLst>
          </p:cNvPr>
          <p:cNvSpPr txBox="1"/>
          <p:nvPr/>
        </p:nvSpPr>
        <p:spPr>
          <a:xfrm>
            <a:off x="8643257" y="4624614"/>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p:txBody>
      </p:sp>
      <p:sp>
        <p:nvSpPr>
          <p:cNvPr id="12" name="TextBox 11">
            <a:extLst>
              <a:ext uri="{FF2B5EF4-FFF2-40B4-BE49-F238E27FC236}">
                <a16:creationId xmlns:a16="http://schemas.microsoft.com/office/drawing/2014/main" id="{9E727028-A7DF-4BC1-B534-4C8CDD7465F0}"/>
              </a:ext>
            </a:extLst>
          </p:cNvPr>
          <p:cNvSpPr txBox="1"/>
          <p:nvPr/>
        </p:nvSpPr>
        <p:spPr>
          <a:xfrm>
            <a:off x="4887686" y="483325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p:txBody>
      </p:sp>
      <p:sp>
        <p:nvSpPr>
          <p:cNvPr id="15" name="TextBox 14">
            <a:extLst>
              <a:ext uri="{FF2B5EF4-FFF2-40B4-BE49-F238E27FC236}">
                <a16:creationId xmlns:a16="http://schemas.microsoft.com/office/drawing/2014/main" id="{3DA3F6CC-61F7-48C7-884E-FF1D452C36E8}"/>
              </a:ext>
            </a:extLst>
          </p:cNvPr>
          <p:cNvSpPr txBox="1"/>
          <p:nvPr/>
        </p:nvSpPr>
        <p:spPr>
          <a:xfrm>
            <a:off x="6339114" y="1830614"/>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latin typeface="Calibri"/>
              <a:cs typeface="Calibri"/>
            </a:endParaRPr>
          </a:p>
        </p:txBody>
      </p:sp>
      <p:graphicFrame>
        <p:nvGraphicFramePr>
          <p:cNvPr id="202" name="Diagram 202">
            <a:extLst>
              <a:ext uri="{FF2B5EF4-FFF2-40B4-BE49-F238E27FC236}">
                <a16:creationId xmlns:a16="http://schemas.microsoft.com/office/drawing/2014/main" id="{D881DC08-6912-4DEB-9E1B-04B6A8255B5E}"/>
              </a:ext>
            </a:extLst>
          </p:cNvPr>
          <p:cNvGraphicFramePr/>
          <p:nvPr>
            <p:extLst>
              <p:ext uri="{D42A27DB-BD31-4B8C-83A1-F6EECF244321}">
                <p14:modId xmlns:p14="http://schemas.microsoft.com/office/powerpoint/2010/main" val="1641995512"/>
              </p:ext>
            </p:extLst>
          </p:nvPr>
        </p:nvGraphicFramePr>
        <p:xfrm>
          <a:off x="320598" y="443345"/>
          <a:ext cx="11550804" cy="6125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43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8">
            <a:extLst>
              <a:ext uri="{FF2B5EF4-FFF2-40B4-BE49-F238E27FC236}">
                <a16:creationId xmlns:a16="http://schemas.microsoft.com/office/drawing/2014/main" id="{9E630EC4-796F-4027-9928-B74A625837FE}"/>
              </a:ext>
            </a:extLst>
          </p:cNvPr>
          <p:cNvGraphicFramePr/>
          <p:nvPr>
            <p:extLst>
              <p:ext uri="{D42A27DB-BD31-4B8C-83A1-F6EECF244321}">
                <p14:modId xmlns:p14="http://schemas.microsoft.com/office/powerpoint/2010/main" val="2195744706"/>
              </p:ext>
            </p:extLst>
          </p:nvPr>
        </p:nvGraphicFramePr>
        <p:xfrm>
          <a:off x="338015" y="1814341"/>
          <a:ext cx="8836073" cy="411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FA5B3AF6-2384-41DB-9108-43A6D1B46A2D}"/>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DEB04D-1FF4-4210-A034-AD1036863FC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D6FB11-3767-429C-AA02-96234E2FE849}"/>
              </a:ext>
            </a:extLst>
          </p:cNvPr>
          <p:cNvSpPr>
            <a:spLocks noGrp="1"/>
          </p:cNvSpPr>
          <p:nvPr>
            <p:ph type="body" sz="quarter" idx="17"/>
          </p:nvPr>
        </p:nvSpPr>
        <p:spPr/>
        <p:txBody>
          <a:bodyPr vert="horz" lIns="91440" tIns="45720" rIns="91440" bIns="45720" rtlCol="0" anchor="t">
            <a:normAutofit/>
          </a:bodyPr>
          <a:lstStyle/>
          <a:p>
            <a:pPr marL="0" indent="0">
              <a:buNone/>
            </a:pPr>
            <a:r>
              <a:rPr lang="en-US" sz="1400">
                <a:latin typeface="Museo Sans 500"/>
              </a:rPr>
              <a:t>More detailed DESIGN OPPORTUNITIES were identified before being further developed into concepts and prototypes</a:t>
            </a:r>
            <a:endParaRPr lang="en-US"/>
          </a:p>
        </p:txBody>
      </p:sp>
      <p:sp>
        <p:nvSpPr>
          <p:cNvPr id="2349" name="TextBox 2348">
            <a:extLst>
              <a:ext uri="{FF2B5EF4-FFF2-40B4-BE49-F238E27FC236}">
                <a16:creationId xmlns:a16="http://schemas.microsoft.com/office/drawing/2014/main" id="{A6F177B4-A65C-4DE6-B70E-EB1650C4755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Museo Sans 500"/>
              <a:ea typeface="+mn-ea"/>
              <a:cs typeface="+mn-cs"/>
            </a:endParaRPr>
          </a:p>
        </p:txBody>
      </p:sp>
      <p:sp>
        <p:nvSpPr>
          <p:cNvPr id="2596" name="TextBox 2595">
            <a:extLst>
              <a:ext uri="{FF2B5EF4-FFF2-40B4-BE49-F238E27FC236}">
                <a16:creationId xmlns:a16="http://schemas.microsoft.com/office/drawing/2014/main" id="{9450AA99-18B0-430C-8861-554C70A291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Museo Sans 500"/>
              <a:ea typeface="+mn-ea"/>
              <a:cs typeface="+mn-cs"/>
            </a:endParaRPr>
          </a:p>
        </p:txBody>
      </p:sp>
      <p:sp>
        <p:nvSpPr>
          <p:cNvPr id="2656" name="TextBox 2655">
            <a:extLst>
              <a:ext uri="{FF2B5EF4-FFF2-40B4-BE49-F238E27FC236}">
                <a16:creationId xmlns:a16="http://schemas.microsoft.com/office/drawing/2014/main" id="{197685F0-6568-45B2-8265-696917E6AC5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Museo Sans 500"/>
              <a:ea typeface="+mn-ea"/>
              <a:cs typeface="+mn-cs"/>
            </a:endParaRPr>
          </a:p>
        </p:txBody>
      </p:sp>
      <p:sp>
        <p:nvSpPr>
          <p:cNvPr id="2716" name="TextBox 2715">
            <a:extLst>
              <a:ext uri="{FF2B5EF4-FFF2-40B4-BE49-F238E27FC236}">
                <a16:creationId xmlns:a16="http://schemas.microsoft.com/office/drawing/2014/main" id="{CDFF68FD-7DA7-40BF-AC38-7FD01BB463D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1"/>
              </a:solidFill>
              <a:effectLst/>
              <a:uLnTx/>
              <a:uFillTx/>
              <a:latin typeface="Museo Sans 500"/>
              <a:ea typeface="+mn-ea"/>
              <a:cs typeface="+mn-cs"/>
            </a:endParaRPr>
          </a:p>
        </p:txBody>
      </p:sp>
      <p:sp>
        <p:nvSpPr>
          <p:cNvPr id="10" name="Callout: Right Arrow 9">
            <a:extLst>
              <a:ext uri="{FF2B5EF4-FFF2-40B4-BE49-F238E27FC236}">
                <a16:creationId xmlns:a16="http://schemas.microsoft.com/office/drawing/2014/main" id="{CD2D1129-4EBB-487C-AF95-314C8505EAC4}"/>
              </a:ext>
            </a:extLst>
          </p:cNvPr>
          <p:cNvSpPr/>
          <p:nvPr/>
        </p:nvSpPr>
        <p:spPr>
          <a:xfrm rot="5400000">
            <a:off x="5731856" y="-896704"/>
            <a:ext cx="718686" cy="4511710"/>
          </a:xfrm>
          <a:prstGeom prst="rightArrowCallout">
            <a:avLst>
              <a:gd name="adj1" fmla="val 25000"/>
              <a:gd name="adj2" fmla="val 25000"/>
              <a:gd name="adj3" fmla="val 4253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vert="vert270" lIns="91440" tIns="45720" rIns="91440" bIns="45720" rtlCol="0" anchor="ctr"/>
          <a:lstStyle/>
          <a:p>
            <a:pPr algn="ctr">
              <a:defRPr/>
            </a:pPr>
            <a:r>
              <a:rPr kumimoji="0" lang="en-GB" sz="1800" b="0" i="0" u="none" strike="noStrike" kern="1200" cap="none" spc="0" normalizeH="0" baseline="0" noProof="0">
                <a:ln>
                  <a:noFill/>
                </a:ln>
                <a:solidFill>
                  <a:srgbClr val="FFFFFF"/>
                </a:solidFill>
                <a:effectLst/>
                <a:uLnTx/>
                <a:uFillTx/>
                <a:latin typeface="Museo Sans 500"/>
                <a:ea typeface="+mn-ea"/>
                <a:cs typeface="+mn-cs"/>
              </a:rPr>
              <a:t>Link to project aims</a:t>
            </a:r>
            <a:r>
              <a:rPr lang="en-GB">
                <a:solidFill>
                  <a:srgbClr val="FFFFFF"/>
                </a:solidFill>
                <a:latin typeface="Museo Sans 500"/>
              </a:rPr>
              <a:t>/other initiatives</a:t>
            </a:r>
            <a:endParaRPr kumimoji="0" lang="en-GB" sz="1800" b="0" i="0" u="none" strike="noStrike" kern="1200" cap="none" spc="0" normalizeH="0" baseline="0" noProof="0">
              <a:ln>
                <a:noFill/>
              </a:ln>
              <a:solidFill>
                <a:srgbClr val="FFFFFF"/>
              </a:solidFill>
              <a:effectLst/>
              <a:uLnTx/>
              <a:uFillTx/>
              <a:latin typeface="Museo Sans 500"/>
              <a:ea typeface="+mn-ea"/>
              <a:cs typeface="+mn-cs"/>
            </a:endParaRPr>
          </a:p>
        </p:txBody>
      </p:sp>
      <p:sp>
        <p:nvSpPr>
          <p:cNvPr id="17" name="TextBox 16">
            <a:extLst>
              <a:ext uri="{FF2B5EF4-FFF2-40B4-BE49-F238E27FC236}">
                <a16:creationId xmlns:a16="http://schemas.microsoft.com/office/drawing/2014/main" id="{230F96F9-B101-47C3-863F-0501054AE053}"/>
              </a:ext>
            </a:extLst>
          </p:cNvPr>
          <p:cNvSpPr txBox="1"/>
          <p:nvPr/>
        </p:nvSpPr>
        <p:spPr>
          <a:xfrm rot="5400000">
            <a:off x="8404860" y="2048214"/>
            <a:ext cx="629920" cy="1547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04041"/>
              </a:solidFill>
              <a:effectLst/>
              <a:uLnTx/>
              <a:uFillTx/>
              <a:latin typeface="Museo Sans 500"/>
              <a:ea typeface="+mn-ea"/>
              <a:cs typeface="+mn-cs"/>
            </a:endParaRPr>
          </a:p>
        </p:txBody>
      </p:sp>
      <p:sp>
        <p:nvSpPr>
          <p:cNvPr id="18" name="TextBox 17">
            <a:extLst>
              <a:ext uri="{FF2B5EF4-FFF2-40B4-BE49-F238E27FC236}">
                <a16:creationId xmlns:a16="http://schemas.microsoft.com/office/drawing/2014/main" id="{B6049AB7-41C5-4F89-88C5-C05E034BA79C}"/>
              </a:ext>
            </a:extLst>
          </p:cNvPr>
          <p:cNvSpPr txBox="1"/>
          <p:nvPr/>
        </p:nvSpPr>
        <p:spPr>
          <a:xfrm>
            <a:off x="5222875" y="2835275"/>
            <a:ext cx="58724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04041"/>
              </a:solidFill>
              <a:effectLst/>
              <a:uLnTx/>
              <a:uFillTx/>
              <a:latin typeface="Museo Sans 500"/>
              <a:ea typeface="+mn-ea"/>
              <a:cs typeface="+mn-cs"/>
            </a:endParaRPr>
          </a:p>
        </p:txBody>
      </p:sp>
      <p:sp>
        <p:nvSpPr>
          <p:cNvPr id="42" name="TextBox 41">
            <a:extLst>
              <a:ext uri="{FF2B5EF4-FFF2-40B4-BE49-F238E27FC236}">
                <a16:creationId xmlns:a16="http://schemas.microsoft.com/office/drawing/2014/main" id="{2BFE69D0-640C-44BE-AAAF-95D9F4FEE03C}"/>
              </a:ext>
            </a:extLst>
          </p:cNvPr>
          <p:cNvSpPr txBox="1"/>
          <p:nvPr/>
        </p:nvSpPr>
        <p:spPr>
          <a:xfrm>
            <a:off x="5223510" y="3699510"/>
            <a:ext cx="583184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404041"/>
              </a:solidFill>
              <a:effectLst/>
              <a:uLnTx/>
              <a:uFillTx/>
              <a:latin typeface="Museo Sans 500"/>
              <a:ea typeface="+mn-ea"/>
              <a:cs typeface="+mn-cs"/>
            </a:endParaRPr>
          </a:p>
        </p:txBody>
      </p:sp>
      <p:sp>
        <p:nvSpPr>
          <p:cNvPr id="43" name="TextBox 42">
            <a:extLst>
              <a:ext uri="{FF2B5EF4-FFF2-40B4-BE49-F238E27FC236}">
                <a16:creationId xmlns:a16="http://schemas.microsoft.com/office/drawing/2014/main" id="{FE2E250D-B931-4EF9-BED5-2821792C7016}"/>
              </a:ext>
            </a:extLst>
          </p:cNvPr>
          <p:cNvSpPr txBox="1"/>
          <p:nvPr/>
        </p:nvSpPr>
        <p:spPr>
          <a:xfrm>
            <a:off x="4319905" y="4533265"/>
            <a:ext cx="58318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04041"/>
              </a:solidFill>
              <a:effectLst/>
              <a:uLnTx/>
              <a:uFillTx/>
              <a:latin typeface="Museo Sans 500"/>
              <a:ea typeface="+mn-ea"/>
              <a:cs typeface="+mn-cs"/>
            </a:endParaRPr>
          </a:p>
        </p:txBody>
      </p:sp>
      <p:sp>
        <p:nvSpPr>
          <p:cNvPr id="44" name="TextBox 43">
            <a:extLst>
              <a:ext uri="{FF2B5EF4-FFF2-40B4-BE49-F238E27FC236}">
                <a16:creationId xmlns:a16="http://schemas.microsoft.com/office/drawing/2014/main" id="{8E0C0920-F07B-4F04-839B-E449F5982904}"/>
              </a:ext>
            </a:extLst>
          </p:cNvPr>
          <p:cNvSpPr txBox="1"/>
          <p:nvPr/>
        </p:nvSpPr>
        <p:spPr>
          <a:xfrm>
            <a:off x="5194300" y="5448300"/>
            <a:ext cx="586232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404041"/>
              </a:solidFill>
              <a:effectLst/>
              <a:uLnTx/>
              <a:uFillTx/>
              <a:latin typeface="Museo Sans 500"/>
              <a:ea typeface="+mn-ea"/>
              <a:cs typeface="+mn-cs"/>
            </a:endParaRPr>
          </a:p>
        </p:txBody>
      </p:sp>
      <p:sp>
        <p:nvSpPr>
          <p:cNvPr id="45" name="Call-out: Left Arrow 44">
            <a:extLst>
              <a:ext uri="{FF2B5EF4-FFF2-40B4-BE49-F238E27FC236}">
                <a16:creationId xmlns:a16="http://schemas.microsoft.com/office/drawing/2014/main" id="{FAD147D5-B85F-4BF6-9325-3D29E8D4FECD}"/>
              </a:ext>
            </a:extLst>
          </p:cNvPr>
          <p:cNvSpPr/>
          <p:nvPr/>
        </p:nvSpPr>
        <p:spPr>
          <a:xfrm>
            <a:off x="9225280" y="1762760"/>
            <a:ext cx="2519680" cy="4214222"/>
          </a:xfrm>
          <a:prstGeom prst="leftArrowCallout">
            <a:avLst/>
          </a:prstGeom>
          <a:solidFill>
            <a:srgbClr val="E3C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BE79D35A-7F29-4392-BA8D-1D9A0C962701}"/>
              </a:ext>
            </a:extLst>
          </p:cNvPr>
          <p:cNvSpPr txBox="1"/>
          <p:nvPr/>
        </p:nvSpPr>
        <p:spPr>
          <a:xfrm>
            <a:off x="10516235" y="1870075"/>
            <a:ext cx="108712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Key:</a:t>
            </a:r>
          </a:p>
          <a:p>
            <a:endParaRPr lang="en-GB"/>
          </a:p>
          <a:p>
            <a:r>
              <a:rPr lang="en-GB" sz="800"/>
              <a:t>HSG needs assessment</a:t>
            </a:r>
          </a:p>
          <a:p>
            <a:endParaRPr lang="en-GB" sz="800"/>
          </a:p>
          <a:p>
            <a:r>
              <a:rPr lang="en-GB" sz="800"/>
              <a:t>RRTPs</a:t>
            </a:r>
          </a:p>
          <a:p>
            <a:endParaRPr lang="en-GB" sz="800"/>
          </a:p>
          <a:p>
            <a:r>
              <a:rPr lang="en-GB" sz="800"/>
              <a:t>High Level Action Plan</a:t>
            </a:r>
          </a:p>
          <a:p>
            <a:endParaRPr lang="en-GB" sz="800"/>
          </a:p>
          <a:p>
            <a:r>
              <a:rPr lang="en-GB" sz="800"/>
              <a:t>Ombudsman's Report</a:t>
            </a:r>
          </a:p>
          <a:p>
            <a:endParaRPr lang="en-GB" sz="800"/>
          </a:p>
          <a:p>
            <a:r>
              <a:rPr lang="en-GB" sz="800"/>
              <a:t>Housing Support Programme strategy </a:t>
            </a:r>
          </a:p>
          <a:p>
            <a:endParaRPr lang="en-GB" sz="800"/>
          </a:p>
          <a:p>
            <a:r>
              <a:rPr lang="en-GB" sz="800" err="1"/>
              <a:t>Tyfu</a:t>
            </a:r>
            <a:r>
              <a:rPr lang="en-GB" sz="800"/>
              <a:t> Tai – experience of people's experiences of working in local government and LAs</a:t>
            </a:r>
          </a:p>
          <a:p>
            <a:endParaRPr lang="en-GB" sz="800"/>
          </a:p>
          <a:p>
            <a:r>
              <a:rPr lang="en-GB" sz="800"/>
              <a:t>PSL leasing scheme </a:t>
            </a:r>
          </a:p>
          <a:p>
            <a:endParaRPr lang="en-GB" sz="800"/>
          </a:p>
          <a:p>
            <a:r>
              <a:rPr lang="en-GB" sz="800"/>
              <a:t>Code of Guidance </a:t>
            </a:r>
          </a:p>
        </p:txBody>
      </p:sp>
      <p:sp>
        <p:nvSpPr>
          <p:cNvPr id="47" name="Isosceles Triangle 46">
            <a:extLst>
              <a:ext uri="{FF2B5EF4-FFF2-40B4-BE49-F238E27FC236}">
                <a16:creationId xmlns:a16="http://schemas.microsoft.com/office/drawing/2014/main" id="{F85D77E2-F93E-424A-9798-577772E89A75}"/>
              </a:ext>
            </a:extLst>
          </p:cNvPr>
          <p:cNvSpPr/>
          <p:nvPr/>
        </p:nvSpPr>
        <p:spPr>
          <a:xfrm>
            <a:off x="10149078" y="2444750"/>
            <a:ext cx="17272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873ED8E7-0172-4F5A-8B30-DD2E971E0E4F}"/>
              </a:ext>
            </a:extLst>
          </p:cNvPr>
          <p:cNvSpPr/>
          <p:nvPr/>
        </p:nvSpPr>
        <p:spPr>
          <a:xfrm>
            <a:off x="6851794" y="2289446"/>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id="{778D5453-D5E6-415A-964C-1490AFD324EC}"/>
              </a:ext>
            </a:extLst>
          </p:cNvPr>
          <p:cNvSpPr/>
          <p:nvPr/>
        </p:nvSpPr>
        <p:spPr>
          <a:xfrm>
            <a:off x="10149077" y="3094989"/>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id="{6FBBE2E5-0405-493E-A121-E7AE27BE9554}"/>
              </a:ext>
            </a:extLst>
          </p:cNvPr>
          <p:cNvSpPr/>
          <p:nvPr/>
        </p:nvSpPr>
        <p:spPr>
          <a:xfrm>
            <a:off x="10149077" y="3430269"/>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Isosceles Triangle 54">
            <a:extLst>
              <a:ext uri="{FF2B5EF4-FFF2-40B4-BE49-F238E27FC236}">
                <a16:creationId xmlns:a16="http://schemas.microsoft.com/office/drawing/2014/main" id="{83E47418-5629-45A5-B0F4-09B3F3AC4794}"/>
              </a:ext>
            </a:extLst>
          </p:cNvPr>
          <p:cNvSpPr/>
          <p:nvPr/>
        </p:nvSpPr>
        <p:spPr>
          <a:xfrm>
            <a:off x="10149077" y="3856989"/>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id="{E1DA1288-28B9-45FB-9C33-F954882EB556}"/>
              </a:ext>
            </a:extLst>
          </p:cNvPr>
          <p:cNvSpPr/>
          <p:nvPr/>
        </p:nvSpPr>
        <p:spPr>
          <a:xfrm>
            <a:off x="10149077" y="4314189"/>
            <a:ext cx="172720" cy="152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id="{31D8E494-6781-4EA3-8F02-2EE8340692BE}"/>
              </a:ext>
            </a:extLst>
          </p:cNvPr>
          <p:cNvSpPr/>
          <p:nvPr/>
        </p:nvSpPr>
        <p:spPr>
          <a:xfrm>
            <a:off x="7487157" y="5655309"/>
            <a:ext cx="172720" cy="1524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Isosceles Triangle 57">
            <a:extLst>
              <a:ext uri="{FF2B5EF4-FFF2-40B4-BE49-F238E27FC236}">
                <a16:creationId xmlns:a16="http://schemas.microsoft.com/office/drawing/2014/main" id="{CA9E06C2-CCE7-4F3A-9233-7C7530098890}"/>
              </a:ext>
            </a:extLst>
          </p:cNvPr>
          <p:cNvSpPr/>
          <p:nvPr/>
        </p:nvSpPr>
        <p:spPr>
          <a:xfrm rot="7260000">
            <a:off x="7107074" y="2329593"/>
            <a:ext cx="172720" cy="1433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Isosceles Triangle 58">
            <a:extLst>
              <a:ext uri="{FF2B5EF4-FFF2-40B4-BE49-F238E27FC236}">
                <a16:creationId xmlns:a16="http://schemas.microsoft.com/office/drawing/2014/main" id="{7CC4A9C8-B000-4C44-A682-2F9C7A4DC88B}"/>
              </a:ext>
            </a:extLst>
          </p:cNvPr>
          <p:cNvSpPr/>
          <p:nvPr/>
        </p:nvSpPr>
        <p:spPr>
          <a:xfrm>
            <a:off x="10149076" y="2759708"/>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A19C1D08-5FE9-47F0-BBCC-07BD7F379DB3}"/>
              </a:ext>
            </a:extLst>
          </p:cNvPr>
          <p:cNvSpPr/>
          <p:nvPr/>
        </p:nvSpPr>
        <p:spPr>
          <a:xfrm>
            <a:off x="7336933" y="2291259"/>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F26AF008-8BB9-4B83-99E2-E67FA0248ACB}"/>
              </a:ext>
            </a:extLst>
          </p:cNvPr>
          <p:cNvSpPr/>
          <p:nvPr/>
        </p:nvSpPr>
        <p:spPr>
          <a:xfrm>
            <a:off x="7622502" y="3079748"/>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9C4E61A6-FB2C-4EB2-9066-188C38FD0087}"/>
              </a:ext>
            </a:extLst>
          </p:cNvPr>
          <p:cNvSpPr/>
          <p:nvPr/>
        </p:nvSpPr>
        <p:spPr>
          <a:xfrm>
            <a:off x="6916382" y="3076845"/>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FF1F69A1-0679-4EF0-A93D-164A3FFAC6AD}"/>
              </a:ext>
            </a:extLst>
          </p:cNvPr>
          <p:cNvSpPr/>
          <p:nvPr/>
        </p:nvSpPr>
        <p:spPr>
          <a:xfrm>
            <a:off x="7380113" y="3081925"/>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C4E4BB42-B142-48FA-9543-060F22FC0883}"/>
              </a:ext>
            </a:extLst>
          </p:cNvPr>
          <p:cNvSpPr/>
          <p:nvPr/>
        </p:nvSpPr>
        <p:spPr>
          <a:xfrm>
            <a:off x="7849650" y="3076118"/>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C8E12236-77BF-4372-B08C-D453B2A26E13}"/>
              </a:ext>
            </a:extLst>
          </p:cNvPr>
          <p:cNvSpPr/>
          <p:nvPr/>
        </p:nvSpPr>
        <p:spPr>
          <a:xfrm>
            <a:off x="7151513" y="3076845"/>
            <a:ext cx="172720" cy="152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a:extLst>
              <a:ext uri="{FF2B5EF4-FFF2-40B4-BE49-F238E27FC236}">
                <a16:creationId xmlns:a16="http://schemas.microsoft.com/office/drawing/2014/main" id="{ADA87E73-3DA8-47D7-B1A8-DAAB741A7208}"/>
              </a:ext>
            </a:extLst>
          </p:cNvPr>
          <p:cNvSpPr/>
          <p:nvPr/>
        </p:nvSpPr>
        <p:spPr>
          <a:xfrm>
            <a:off x="7192515" y="3928107"/>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a:extLst>
              <a:ext uri="{FF2B5EF4-FFF2-40B4-BE49-F238E27FC236}">
                <a16:creationId xmlns:a16="http://schemas.microsoft.com/office/drawing/2014/main" id="{00AFF99A-D97F-492D-831D-0328D042D2A4}"/>
              </a:ext>
            </a:extLst>
          </p:cNvPr>
          <p:cNvSpPr/>
          <p:nvPr/>
        </p:nvSpPr>
        <p:spPr>
          <a:xfrm>
            <a:off x="7451595" y="3933187"/>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a:extLst>
              <a:ext uri="{FF2B5EF4-FFF2-40B4-BE49-F238E27FC236}">
                <a16:creationId xmlns:a16="http://schemas.microsoft.com/office/drawing/2014/main" id="{B1145643-BB7B-4AD4-98F5-D3C53908E6E9}"/>
              </a:ext>
            </a:extLst>
          </p:cNvPr>
          <p:cNvSpPr/>
          <p:nvPr/>
        </p:nvSpPr>
        <p:spPr>
          <a:xfrm>
            <a:off x="7710674" y="3933186"/>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Isosceles Triangle 68">
            <a:extLst>
              <a:ext uri="{FF2B5EF4-FFF2-40B4-BE49-F238E27FC236}">
                <a16:creationId xmlns:a16="http://schemas.microsoft.com/office/drawing/2014/main" id="{F135E0E6-90FF-4415-8DD6-9F6F9DD1E69D}"/>
              </a:ext>
            </a:extLst>
          </p:cNvPr>
          <p:cNvSpPr/>
          <p:nvPr/>
        </p:nvSpPr>
        <p:spPr>
          <a:xfrm>
            <a:off x="6938516" y="3928108"/>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Isosceles Triangle 69">
            <a:extLst>
              <a:ext uri="{FF2B5EF4-FFF2-40B4-BE49-F238E27FC236}">
                <a16:creationId xmlns:a16="http://schemas.microsoft.com/office/drawing/2014/main" id="{37140BF6-755D-47E7-9AEA-A2E6F624BD77}"/>
              </a:ext>
            </a:extLst>
          </p:cNvPr>
          <p:cNvSpPr/>
          <p:nvPr/>
        </p:nvSpPr>
        <p:spPr>
          <a:xfrm>
            <a:off x="7421116" y="4781548"/>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Isosceles Triangle 70">
            <a:extLst>
              <a:ext uri="{FF2B5EF4-FFF2-40B4-BE49-F238E27FC236}">
                <a16:creationId xmlns:a16="http://schemas.microsoft.com/office/drawing/2014/main" id="{5D11D6F6-9864-4E1F-84E2-3FD225D27A8B}"/>
              </a:ext>
            </a:extLst>
          </p:cNvPr>
          <p:cNvSpPr/>
          <p:nvPr/>
        </p:nvSpPr>
        <p:spPr>
          <a:xfrm>
            <a:off x="7192515" y="4781547"/>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Isosceles Triangle 71">
            <a:extLst>
              <a:ext uri="{FF2B5EF4-FFF2-40B4-BE49-F238E27FC236}">
                <a16:creationId xmlns:a16="http://schemas.microsoft.com/office/drawing/2014/main" id="{CFE95D59-AB5F-4DFA-A3DD-C50656F42F89}"/>
              </a:ext>
            </a:extLst>
          </p:cNvPr>
          <p:cNvSpPr/>
          <p:nvPr/>
        </p:nvSpPr>
        <p:spPr>
          <a:xfrm>
            <a:off x="6958836" y="4781548"/>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Isosceles Triangle 127">
            <a:extLst>
              <a:ext uri="{FF2B5EF4-FFF2-40B4-BE49-F238E27FC236}">
                <a16:creationId xmlns:a16="http://schemas.microsoft.com/office/drawing/2014/main" id="{F966F2FF-09EF-4A7B-9BCD-B493B620D184}"/>
              </a:ext>
            </a:extLst>
          </p:cNvPr>
          <p:cNvSpPr/>
          <p:nvPr/>
        </p:nvSpPr>
        <p:spPr>
          <a:xfrm>
            <a:off x="7024876" y="5655308"/>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Isosceles Triangle 128">
            <a:extLst>
              <a:ext uri="{FF2B5EF4-FFF2-40B4-BE49-F238E27FC236}">
                <a16:creationId xmlns:a16="http://schemas.microsoft.com/office/drawing/2014/main" id="{0EB6C3AB-EE57-4553-820B-B77A315D2B31}"/>
              </a:ext>
            </a:extLst>
          </p:cNvPr>
          <p:cNvSpPr/>
          <p:nvPr/>
        </p:nvSpPr>
        <p:spPr>
          <a:xfrm>
            <a:off x="7248395" y="5655307"/>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Isosceles Triangle 129">
            <a:extLst>
              <a:ext uri="{FF2B5EF4-FFF2-40B4-BE49-F238E27FC236}">
                <a16:creationId xmlns:a16="http://schemas.microsoft.com/office/drawing/2014/main" id="{9145DEA7-123A-47BF-BBBE-8F02304DC2DF}"/>
              </a:ext>
            </a:extLst>
          </p:cNvPr>
          <p:cNvSpPr/>
          <p:nvPr/>
        </p:nvSpPr>
        <p:spPr>
          <a:xfrm>
            <a:off x="7710676" y="5655308"/>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Isosceles Triangle 578">
            <a:extLst>
              <a:ext uri="{FF2B5EF4-FFF2-40B4-BE49-F238E27FC236}">
                <a16:creationId xmlns:a16="http://schemas.microsoft.com/office/drawing/2014/main" id="{BC9C5337-FF82-4439-9450-E3F918227C12}"/>
              </a:ext>
            </a:extLst>
          </p:cNvPr>
          <p:cNvSpPr/>
          <p:nvPr/>
        </p:nvSpPr>
        <p:spPr>
          <a:xfrm>
            <a:off x="10154157" y="5176337"/>
            <a:ext cx="172720" cy="1524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Isosceles Triangle 579">
            <a:extLst>
              <a:ext uri="{FF2B5EF4-FFF2-40B4-BE49-F238E27FC236}">
                <a16:creationId xmlns:a16="http://schemas.microsoft.com/office/drawing/2014/main" id="{887180CB-781D-4CF7-9928-D9B85A923F40}"/>
              </a:ext>
            </a:extLst>
          </p:cNvPr>
          <p:cNvSpPr/>
          <p:nvPr/>
        </p:nvSpPr>
        <p:spPr>
          <a:xfrm>
            <a:off x="10154157" y="5579108"/>
            <a:ext cx="172720" cy="152400"/>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4884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iagram 38">
            <a:extLst>
              <a:ext uri="{FF2B5EF4-FFF2-40B4-BE49-F238E27FC236}">
                <a16:creationId xmlns:a16="http://schemas.microsoft.com/office/drawing/2014/main" id="{9E630EC4-796F-4027-9928-B74A625837FE}"/>
              </a:ext>
            </a:extLst>
          </p:cNvPr>
          <p:cNvGraphicFramePr/>
          <p:nvPr>
            <p:extLst>
              <p:ext uri="{D42A27DB-BD31-4B8C-83A1-F6EECF244321}">
                <p14:modId xmlns:p14="http://schemas.microsoft.com/office/powerpoint/2010/main" val="1544102852"/>
              </p:ext>
            </p:extLst>
          </p:nvPr>
        </p:nvGraphicFramePr>
        <p:xfrm>
          <a:off x="451408" y="1690886"/>
          <a:ext cx="8377578" cy="476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FA5B3AF6-2384-41DB-9108-43A6D1B46A2D}"/>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BDEB04D-1FF4-4210-A034-AD1036863FC1}"/>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0DD6FB11-3767-429C-AA02-96234E2FE849}"/>
              </a:ext>
            </a:extLst>
          </p:cNvPr>
          <p:cNvSpPr>
            <a:spLocks noGrp="1"/>
          </p:cNvSpPr>
          <p:nvPr>
            <p:ph type="body" sz="quarter" idx="17"/>
          </p:nvPr>
        </p:nvSpPr>
        <p:spPr/>
        <p:txBody>
          <a:bodyPr vert="horz" lIns="91440" tIns="45720" rIns="91440" bIns="45720" rtlCol="0" anchor="t">
            <a:normAutofit/>
          </a:bodyPr>
          <a:lstStyle/>
          <a:p>
            <a:pPr marL="0" indent="0">
              <a:buNone/>
            </a:pPr>
            <a:r>
              <a:rPr lang="en-US" sz="1400">
                <a:latin typeface="Museo Sans 500"/>
              </a:rPr>
              <a:t>More detailed DESIGN OPPORTUNITIES were identified before being broken down into concepts and prototypes</a:t>
            </a:r>
            <a:endParaRPr lang="en-US"/>
          </a:p>
        </p:txBody>
      </p:sp>
      <p:sp>
        <p:nvSpPr>
          <p:cNvPr id="2349" name="TextBox 2348">
            <a:extLst>
              <a:ext uri="{FF2B5EF4-FFF2-40B4-BE49-F238E27FC236}">
                <a16:creationId xmlns:a16="http://schemas.microsoft.com/office/drawing/2014/main" id="{A6F177B4-A65C-4DE6-B70E-EB1650C4755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596" name="TextBox 2595">
            <a:extLst>
              <a:ext uri="{FF2B5EF4-FFF2-40B4-BE49-F238E27FC236}">
                <a16:creationId xmlns:a16="http://schemas.microsoft.com/office/drawing/2014/main" id="{9450AA99-18B0-430C-8861-554C70A291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656" name="TextBox 2655">
            <a:extLst>
              <a:ext uri="{FF2B5EF4-FFF2-40B4-BE49-F238E27FC236}">
                <a16:creationId xmlns:a16="http://schemas.microsoft.com/office/drawing/2014/main" id="{197685F0-6568-45B2-8265-696917E6AC5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716" name="TextBox 2715">
            <a:extLst>
              <a:ext uri="{FF2B5EF4-FFF2-40B4-BE49-F238E27FC236}">
                <a16:creationId xmlns:a16="http://schemas.microsoft.com/office/drawing/2014/main" id="{CDFF68FD-7DA7-40BF-AC38-7FD01BB463D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Callout: Right Arrow 9">
            <a:extLst>
              <a:ext uri="{FF2B5EF4-FFF2-40B4-BE49-F238E27FC236}">
                <a16:creationId xmlns:a16="http://schemas.microsoft.com/office/drawing/2014/main" id="{CD2D1129-4EBB-487C-AF95-314C8505EAC4}"/>
              </a:ext>
            </a:extLst>
          </p:cNvPr>
          <p:cNvSpPr/>
          <p:nvPr/>
        </p:nvSpPr>
        <p:spPr>
          <a:xfrm rot="5400000">
            <a:off x="6122807" y="-906586"/>
            <a:ext cx="718686" cy="4511710"/>
          </a:xfrm>
          <a:prstGeom prst="rightArrowCallout">
            <a:avLst>
              <a:gd name="adj1" fmla="val 25000"/>
              <a:gd name="adj2" fmla="val 25000"/>
              <a:gd name="adj3" fmla="val 4253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a:t>Link to project aims</a:t>
            </a:r>
          </a:p>
        </p:txBody>
      </p:sp>
      <p:sp>
        <p:nvSpPr>
          <p:cNvPr id="17" name="TextBox 16">
            <a:extLst>
              <a:ext uri="{FF2B5EF4-FFF2-40B4-BE49-F238E27FC236}">
                <a16:creationId xmlns:a16="http://schemas.microsoft.com/office/drawing/2014/main" id="{230F96F9-B101-47C3-863F-0501054AE053}"/>
              </a:ext>
            </a:extLst>
          </p:cNvPr>
          <p:cNvSpPr txBox="1"/>
          <p:nvPr/>
        </p:nvSpPr>
        <p:spPr>
          <a:xfrm>
            <a:off x="5194300" y="2109174"/>
            <a:ext cx="5791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p>
        </p:txBody>
      </p:sp>
      <p:sp>
        <p:nvSpPr>
          <p:cNvPr id="18" name="TextBox 17">
            <a:extLst>
              <a:ext uri="{FF2B5EF4-FFF2-40B4-BE49-F238E27FC236}">
                <a16:creationId xmlns:a16="http://schemas.microsoft.com/office/drawing/2014/main" id="{B6049AB7-41C5-4F89-88C5-C05E034BA79C}"/>
              </a:ext>
            </a:extLst>
          </p:cNvPr>
          <p:cNvSpPr txBox="1"/>
          <p:nvPr/>
        </p:nvSpPr>
        <p:spPr>
          <a:xfrm>
            <a:off x="5222875" y="2835275"/>
            <a:ext cx="587248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p>
        </p:txBody>
      </p:sp>
      <p:sp>
        <p:nvSpPr>
          <p:cNvPr id="42" name="TextBox 41">
            <a:extLst>
              <a:ext uri="{FF2B5EF4-FFF2-40B4-BE49-F238E27FC236}">
                <a16:creationId xmlns:a16="http://schemas.microsoft.com/office/drawing/2014/main" id="{2BFE69D0-640C-44BE-AAAF-95D9F4FEE03C}"/>
              </a:ext>
            </a:extLst>
          </p:cNvPr>
          <p:cNvSpPr txBox="1"/>
          <p:nvPr/>
        </p:nvSpPr>
        <p:spPr>
          <a:xfrm>
            <a:off x="5223510" y="3699510"/>
            <a:ext cx="58318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p>
        </p:txBody>
      </p:sp>
      <p:sp>
        <p:nvSpPr>
          <p:cNvPr id="43" name="TextBox 42">
            <a:extLst>
              <a:ext uri="{FF2B5EF4-FFF2-40B4-BE49-F238E27FC236}">
                <a16:creationId xmlns:a16="http://schemas.microsoft.com/office/drawing/2014/main" id="{FE2E250D-B931-4EF9-BED5-2821792C7016}"/>
              </a:ext>
            </a:extLst>
          </p:cNvPr>
          <p:cNvSpPr txBox="1"/>
          <p:nvPr/>
        </p:nvSpPr>
        <p:spPr>
          <a:xfrm>
            <a:off x="4319905" y="4533265"/>
            <a:ext cx="583184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p>
        </p:txBody>
      </p:sp>
      <p:sp>
        <p:nvSpPr>
          <p:cNvPr id="44" name="TextBox 43">
            <a:extLst>
              <a:ext uri="{FF2B5EF4-FFF2-40B4-BE49-F238E27FC236}">
                <a16:creationId xmlns:a16="http://schemas.microsoft.com/office/drawing/2014/main" id="{8E0C0920-F07B-4F04-839B-E449F5982904}"/>
              </a:ext>
            </a:extLst>
          </p:cNvPr>
          <p:cNvSpPr txBox="1"/>
          <p:nvPr/>
        </p:nvSpPr>
        <p:spPr>
          <a:xfrm>
            <a:off x="5194300" y="5499100"/>
            <a:ext cx="586232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p>
        </p:txBody>
      </p:sp>
      <p:sp>
        <p:nvSpPr>
          <p:cNvPr id="2725" name="Call-out: Left Arrow 2724">
            <a:extLst>
              <a:ext uri="{FF2B5EF4-FFF2-40B4-BE49-F238E27FC236}">
                <a16:creationId xmlns:a16="http://schemas.microsoft.com/office/drawing/2014/main" id="{E85A622B-52FE-4552-85AA-8040C1C4D1A4}"/>
              </a:ext>
            </a:extLst>
          </p:cNvPr>
          <p:cNvSpPr/>
          <p:nvPr/>
        </p:nvSpPr>
        <p:spPr>
          <a:xfrm>
            <a:off x="9225280" y="1762760"/>
            <a:ext cx="2519680" cy="4246880"/>
          </a:xfrm>
          <a:prstGeom prst="leftArrowCallout">
            <a:avLst/>
          </a:prstGeom>
          <a:solidFill>
            <a:srgbClr val="E3CF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6" name="TextBox 2725">
            <a:extLst>
              <a:ext uri="{FF2B5EF4-FFF2-40B4-BE49-F238E27FC236}">
                <a16:creationId xmlns:a16="http://schemas.microsoft.com/office/drawing/2014/main" id="{C5D0C011-2BC4-4F97-84BB-726B832CF92F}"/>
              </a:ext>
            </a:extLst>
          </p:cNvPr>
          <p:cNvSpPr txBox="1"/>
          <p:nvPr/>
        </p:nvSpPr>
        <p:spPr>
          <a:xfrm>
            <a:off x="10516235" y="1870075"/>
            <a:ext cx="108712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Key:</a:t>
            </a:r>
          </a:p>
          <a:p>
            <a:endParaRPr lang="en-GB"/>
          </a:p>
          <a:p>
            <a:r>
              <a:rPr lang="en-GB" sz="800"/>
              <a:t>HSG needs assessment</a:t>
            </a:r>
          </a:p>
          <a:p>
            <a:endParaRPr lang="en-GB" sz="800"/>
          </a:p>
          <a:p>
            <a:r>
              <a:rPr lang="en-GB" sz="800"/>
              <a:t>RRTPs</a:t>
            </a:r>
          </a:p>
          <a:p>
            <a:endParaRPr lang="en-GB" sz="800"/>
          </a:p>
          <a:p>
            <a:r>
              <a:rPr lang="en-GB" sz="800"/>
              <a:t>High Level Action Plan</a:t>
            </a:r>
          </a:p>
          <a:p>
            <a:endParaRPr lang="en-GB" sz="800"/>
          </a:p>
          <a:p>
            <a:r>
              <a:rPr lang="en-GB" sz="800"/>
              <a:t>Ombudsman's Report</a:t>
            </a:r>
          </a:p>
          <a:p>
            <a:endParaRPr lang="en-GB" sz="800"/>
          </a:p>
          <a:p>
            <a:r>
              <a:rPr lang="en-GB" sz="800"/>
              <a:t>Housing Support Programme strategy </a:t>
            </a:r>
          </a:p>
          <a:p>
            <a:endParaRPr lang="en-GB" sz="800"/>
          </a:p>
          <a:p>
            <a:r>
              <a:rPr lang="en-GB" sz="800" err="1"/>
              <a:t>Tyfu</a:t>
            </a:r>
            <a:r>
              <a:rPr lang="en-GB" sz="800"/>
              <a:t> Tai – experience of people's experiences of working in local government and LAs</a:t>
            </a:r>
          </a:p>
          <a:p>
            <a:endParaRPr lang="en-GB" sz="800"/>
          </a:p>
          <a:p>
            <a:r>
              <a:rPr lang="en-GB" sz="800"/>
              <a:t>PSL leasing scheme </a:t>
            </a:r>
          </a:p>
          <a:p>
            <a:endParaRPr lang="en-GB" sz="800"/>
          </a:p>
          <a:p>
            <a:r>
              <a:rPr lang="en-GB" sz="800"/>
              <a:t>Code of Guidance</a:t>
            </a:r>
          </a:p>
        </p:txBody>
      </p:sp>
      <p:sp>
        <p:nvSpPr>
          <p:cNvPr id="2750" name="Isosceles Triangle 2749">
            <a:extLst>
              <a:ext uri="{FF2B5EF4-FFF2-40B4-BE49-F238E27FC236}">
                <a16:creationId xmlns:a16="http://schemas.microsoft.com/office/drawing/2014/main" id="{0B87351C-F02F-4B11-B6CA-5D6AFAFD2727}"/>
              </a:ext>
            </a:extLst>
          </p:cNvPr>
          <p:cNvSpPr/>
          <p:nvPr/>
        </p:nvSpPr>
        <p:spPr>
          <a:xfrm>
            <a:off x="10197700" y="5111023"/>
            <a:ext cx="172720" cy="15240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1" name="Isosceles Triangle 2750">
            <a:extLst>
              <a:ext uri="{FF2B5EF4-FFF2-40B4-BE49-F238E27FC236}">
                <a16:creationId xmlns:a16="http://schemas.microsoft.com/office/drawing/2014/main" id="{C33F6AEA-ED24-471C-8BC5-C7A86BACC794}"/>
              </a:ext>
            </a:extLst>
          </p:cNvPr>
          <p:cNvSpPr/>
          <p:nvPr/>
        </p:nvSpPr>
        <p:spPr>
          <a:xfrm>
            <a:off x="10197700" y="5622651"/>
            <a:ext cx="172720" cy="152400"/>
          </a:xfrm>
          <a:prstGeom prst="triangle">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4" name="Isosceles Triangle 2303">
            <a:extLst>
              <a:ext uri="{FF2B5EF4-FFF2-40B4-BE49-F238E27FC236}">
                <a16:creationId xmlns:a16="http://schemas.microsoft.com/office/drawing/2014/main" id="{6D0F0FB7-19B2-419A-9E30-CACACEF3EE88}"/>
              </a:ext>
            </a:extLst>
          </p:cNvPr>
          <p:cNvSpPr/>
          <p:nvPr/>
        </p:nvSpPr>
        <p:spPr>
          <a:xfrm>
            <a:off x="10197700" y="4251051"/>
            <a:ext cx="172720" cy="1524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5" name="Isosceles Triangle 2304">
            <a:extLst>
              <a:ext uri="{FF2B5EF4-FFF2-40B4-BE49-F238E27FC236}">
                <a16:creationId xmlns:a16="http://schemas.microsoft.com/office/drawing/2014/main" id="{1551EA06-8EC9-475B-85FA-618B03A6D246}"/>
              </a:ext>
            </a:extLst>
          </p:cNvPr>
          <p:cNvSpPr/>
          <p:nvPr/>
        </p:nvSpPr>
        <p:spPr>
          <a:xfrm>
            <a:off x="10197700" y="3826508"/>
            <a:ext cx="172720" cy="152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6" name="Isosceles Triangle 2305">
            <a:extLst>
              <a:ext uri="{FF2B5EF4-FFF2-40B4-BE49-F238E27FC236}">
                <a16:creationId xmlns:a16="http://schemas.microsoft.com/office/drawing/2014/main" id="{66606660-C301-488C-A22C-DB4D21A6388C}"/>
              </a:ext>
            </a:extLst>
          </p:cNvPr>
          <p:cNvSpPr/>
          <p:nvPr/>
        </p:nvSpPr>
        <p:spPr>
          <a:xfrm>
            <a:off x="10197700" y="3423737"/>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7" name="Isosceles Triangle 2306">
            <a:extLst>
              <a:ext uri="{FF2B5EF4-FFF2-40B4-BE49-F238E27FC236}">
                <a16:creationId xmlns:a16="http://schemas.microsoft.com/office/drawing/2014/main" id="{BF2FE360-E64F-4331-A674-1D183E8EB03C}"/>
              </a:ext>
            </a:extLst>
          </p:cNvPr>
          <p:cNvSpPr/>
          <p:nvPr/>
        </p:nvSpPr>
        <p:spPr>
          <a:xfrm>
            <a:off x="10197700" y="3042737"/>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8" name="Isosceles Triangle 2307">
            <a:extLst>
              <a:ext uri="{FF2B5EF4-FFF2-40B4-BE49-F238E27FC236}">
                <a16:creationId xmlns:a16="http://schemas.microsoft.com/office/drawing/2014/main" id="{A2165059-7151-412F-ACF7-CF53DAC16C4C}"/>
              </a:ext>
            </a:extLst>
          </p:cNvPr>
          <p:cNvSpPr/>
          <p:nvPr/>
        </p:nvSpPr>
        <p:spPr>
          <a:xfrm>
            <a:off x="10197700" y="2759708"/>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9" name="Isosceles Triangle 2308">
            <a:extLst>
              <a:ext uri="{FF2B5EF4-FFF2-40B4-BE49-F238E27FC236}">
                <a16:creationId xmlns:a16="http://schemas.microsoft.com/office/drawing/2014/main" id="{7CC782D9-4721-4397-AD9B-92D5B2949E1B}"/>
              </a:ext>
            </a:extLst>
          </p:cNvPr>
          <p:cNvSpPr/>
          <p:nvPr/>
        </p:nvSpPr>
        <p:spPr>
          <a:xfrm>
            <a:off x="10197700" y="2465794"/>
            <a:ext cx="17272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Isosceles Triangle 158">
            <a:extLst>
              <a:ext uri="{FF2B5EF4-FFF2-40B4-BE49-F238E27FC236}">
                <a16:creationId xmlns:a16="http://schemas.microsoft.com/office/drawing/2014/main" id="{AF68932D-98F8-4F5F-A030-2325CE8D64F0}"/>
              </a:ext>
            </a:extLst>
          </p:cNvPr>
          <p:cNvSpPr/>
          <p:nvPr/>
        </p:nvSpPr>
        <p:spPr>
          <a:xfrm>
            <a:off x="6355043" y="2308473"/>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Isosceles Triangle 159">
            <a:extLst>
              <a:ext uri="{FF2B5EF4-FFF2-40B4-BE49-F238E27FC236}">
                <a16:creationId xmlns:a16="http://schemas.microsoft.com/office/drawing/2014/main" id="{327D29A3-069D-4CC6-823F-4F8152EA1C72}"/>
              </a:ext>
            </a:extLst>
          </p:cNvPr>
          <p:cNvSpPr/>
          <p:nvPr/>
        </p:nvSpPr>
        <p:spPr>
          <a:xfrm>
            <a:off x="6572757" y="2308473"/>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Isosceles Triangle 160">
            <a:extLst>
              <a:ext uri="{FF2B5EF4-FFF2-40B4-BE49-F238E27FC236}">
                <a16:creationId xmlns:a16="http://schemas.microsoft.com/office/drawing/2014/main" id="{018F6E18-CDB9-4089-A4BC-2C392299B2F2}"/>
              </a:ext>
            </a:extLst>
          </p:cNvPr>
          <p:cNvSpPr/>
          <p:nvPr/>
        </p:nvSpPr>
        <p:spPr>
          <a:xfrm>
            <a:off x="6790471" y="2308473"/>
            <a:ext cx="172720" cy="152400"/>
          </a:xfrm>
          <a:prstGeom prst="triangle">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Isosceles Triangle 161">
            <a:extLst>
              <a:ext uri="{FF2B5EF4-FFF2-40B4-BE49-F238E27FC236}">
                <a16:creationId xmlns:a16="http://schemas.microsoft.com/office/drawing/2014/main" id="{28370021-184A-4F27-A42C-DC3DBA61BF11}"/>
              </a:ext>
            </a:extLst>
          </p:cNvPr>
          <p:cNvSpPr/>
          <p:nvPr/>
        </p:nvSpPr>
        <p:spPr>
          <a:xfrm>
            <a:off x="6396796" y="3254636"/>
            <a:ext cx="172720" cy="1524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Isosceles Triangle 162">
            <a:extLst>
              <a:ext uri="{FF2B5EF4-FFF2-40B4-BE49-F238E27FC236}">
                <a16:creationId xmlns:a16="http://schemas.microsoft.com/office/drawing/2014/main" id="{6A49BC70-E509-4913-80A2-AB5CDF260055}"/>
              </a:ext>
            </a:extLst>
          </p:cNvPr>
          <p:cNvSpPr/>
          <p:nvPr/>
        </p:nvSpPr>
        <p:spPr>
          <a:xfrm>
            <a:off x="6623557" y="3254636"/>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Isosceles Triangle 163">
            <a:extLst>
              <a:ext uri="{FF2B5EF4-FFF2-40B4-BE49-F238E27FC236}">
                <a16:creationId xmlns:a16="http://schemas.microsoft.com/office/drawing/2014/main" id="{FB2CD83B-E265-407C-A526-B5A5BBF05EAA}"/>
              </a:ext>
            </a:extLst>
          </p:cNvPr>
          <p:cNvSpPr/>
          <p:nvPr/>
        </p:nvSpPr>
        <p:spPr>
          <a:xfrm>
            <a:off x="6841271" y="3254635"/>
            <a:ext cx="172720" cy="152400"/>
          </a:xfrm>
          <a:prstGeom prst="triangle">
            <a:avLst/>
          </a:prstGeom>
          <a:solidFill>
            <a:schemeClr val="bg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Isosceles Triangle 165">
            <a:extLst>
              <a:ext uri="{FF2B5EF4-FFF2-40B4-BE49-F238E27FC236}">
                <a16:creationId xmlns:a16="http://schemas.microsoft.com/office/drawing/2014/main" id="{ADCCC4F9-C621-4EC3-9209-B9C0DBFEA19F}"/>
              </a:ext>
            </a:extLst>
          </p:cNvPr>
          <p:cNvSpPr/>
          <p:nvPr/>
        </p:nvSpPr>
        <p:spPr>
          <a:xfrm>
            <a:off x="6437593" y="4250144"/>
            <a:ext cx="17272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Isosceles Triangle 166">
            <a:extLst>
              <a:ext uri="{FF2B5EF4-FFF2-40B4-BE49-F238E27FC236}">
                <a16:creationId xmlns:a16="http://schemas.microsoft.com/office/drawing/2014/main" id="{BE5F609D-75A2-4EF8-81C6-7E211B658DD9}"/>
              </a:ext>
            </a:extLst>
          </p:cNvPr>
          <p:cNvSpPr/>
          <p:nvPr/>
        </p:nvSpPr>
        <p:spPr>
          <a:xfrm>
            <a:off x="6661657" y="4250143"/>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Isosceles Triangle 167">
            <a:extLst>
              <a:ext uri="{FF2B5EF4-FFF2-40B4-BE49-F238E27FC236}">
                <a16:creationId xmlns:a16="http://schemas.microsoft.com/office/drawing/2014/main" id="{9FDDCAF1-BFD9-438F-ACB5-2281E893586B}"/>
              </a:ext>
            </a:extLst>
          </p:cNvPr>
          <p:cNvSpPr/>
          <p:nvPr/>
        </p:nvSpPr>
        <p:spPr>
          <a:xfrm>
            <a:off x="6879371" y="4250144"/>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Isosceles Triangle 179">
            <a:extLst>
              <a:ext uri="{FF2B5EF4-FFF2-40B4-BE49-F238E27FC236}">
                <a16:creationId xmlns:a16="http://schemas.microsoft.com/office/drawing/2014/main" id="{625B6548-EB8C-40D8-98E4-FAD31968C455}"/>
              </a:ext>
            </a:extLst>
          </p:cNvPr>
          <p:cNvSpPr/>
          <p:nvPr/>
        </p:nvSpPr>
        <p:spPr>
          <a:xfrm>
            <a:off x="6489734" y="5152365"/>
            <a:ext cx="17272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Isosceles Triangle 180">
            <a:extLst>
              <a:ext uri="{FF2B5EF4-FFF2-40B4-BE49-F238E27FC236}">
                <a16:creationId xmlns:a16="http://schemas.microsoft.com/office/drawing/2014/main" id="{4E1CA9A8-966E-4780-8726-9FFB2912041E}"/>
              </a:ext>
            </a:extLst>
          </p:cNvPr>
          <p:cNvSpPr/>
          <p:nvPr/>
        </p:nvSpPr>
        <p:spPr>
          <a:xfrm>
            <a:off x="6708939" y="5154006"/>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Isosceles Triangle 181">
            <a:extLst>
              <a:ext uri="{FF2B5EF4-FFF2-40B4-BE49-F238E27FC236}">
                <a16:creationId xmlns:a16="http://schemas.microsoft.com/office/drawing/2014/main" id="{E929F8BD-9E10-4946-9F04-74EE5CBFB7BD}"/>
              </a:ext>
            </a:extLst>
          </p:cNvPr>
          <p:cNvSpPr/>
          <p:nvPr/>
        </p:nvSpPr>
        <p:spPr>
          <a:xfrm>
            <a:off x="6928145" y="5155198"/>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Isosceles Triangle 182">
            <a:extLst>
              <a:ext uri="{FF2B5EF4-FFF2-40B4-BE49-F238E27FC236}">
                <a16:creationId xmlns:a16="http://schemas.microsoft.com/office/drawing/2014/main" id="{ACA588C5-9D06-40CB-A11F-5DEDEC291AF5}"/>
              </a:ext>
            </a:extLst>
          </p:cNvPr>
          <p:cNvSpPr/>
          <p:nvPr/>
        </p:nvSpPr>
        <p:spPr>
          <a:xfrm>
            <a:off x="6451633" y="6075462"/>
            <a:ext cx="172720" cy="152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id="{DDEDA287-CB7D-4CEF-9845-F9B645AB943B}"/>
              </a:ext>
            </a:extLst>
          </p:cNvPr>
          <p:cNvSpPr/>
          <p:nvPr/>
        </p:nvSpPr>
        <p:spPr>
          <a:xfrm>
            <a:off x="6702589" y="6077104"/>
            <a:ext cx="172720" cy="1524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Isosceles Triangle 184">
            <a:extLst>
              <a:ext uri="{FF2B5EF4-FFF2-40B4-BE49-F238E27FC236}">
                <a16:creationId xmlns:a16="http://schemas.microsoft.com/office/drawing/2014/main" id="{2AA8A3C3-6F76-4677-95EC-497A49998250}"/>
              </a:ext>
            </a:extLst>
          </p:cNvPr>
          <p:cNvSpPr/>
          <p:nvPr/>
        </p:nvSpPr>
        <p:spPr>
          <a:xfrm>
            <a:off x="6928145" y="6078296"/>
            <a:ext cx="172720" cy="152400"/>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628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777FE-2D7D-407A-A009-53C7DE3C9465}"/>
              </a:ext>
            </a:extLst>
          </p:cNvPr>
          <p:cNvSpPr>
            <a:spLocks noGrp="1"/>
          </p:cNvSpPr>
          <p:nvPr>
            <p:ph type="ctrTitle"/>
          </p:nvPr>
        </p:nvSpPr>
        <p:spPr/>
        <p:txBody>
          <a:bodyPr/>
          <a:lstStyle/>
          <a:p>
            <a:r>
              <a:rPr lang="en-US">
                <a:latin typeface="Museo Sans 500"/>
              </a:rPr>
              <a:t>Concepts and Prototypes</a:t>
            </a:r>
            <a:endParaRPr lang="en-US"/>
          </a:p>
        </p:txBody>
      </p:sp>
    </p:spTree>
    <p:extLst>
      <p:ext uri="{BB962C8B-B14F-4D97-AF65-F5344CB8AC3E}">
        <p14:creationId xmlns:p14="http://schemas.microsoft.com/office/powerpoint/2010/main" val="230951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ADD3309-07F3-4B6E-9AC4-A30983B72F24}"/>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663BF561-BB7D-4E5B-BCA5-60E7CD24BD6A}"/>
              </a:ext>
            </a:extLst>
          </p:cNvPr>
          <p:cNvSpPr>
            <a:spLocks noGrp="1"/>
          </p:cNvSpPr>
          <p:nvPr>
            <p:ph type="body" sz="quarter" idx="17"/>
          </p:nvPr>
        </p:nvSpPr>
        <p:spPr>
          <a:xfrm>
            <a:off x="325121" y="620713"/>
            <a:ext cx="11500698" cy="5257800"/>
          </a:xfrm>
        </p:spPr>
        <p:txBody>
          <a:bodyPr vert="horz" lIns="91440" tIns="45720" rIns="91440" bIns="45720" rtlCol="0" anchor="t">
            <a:normAutofit/>
          </a:bodyPr>
          <a:lstStyle/>
          <a:p>
            <a:pPr marL="0" indent="0">
              <a:buNone/>
            </a:pPr>
            <a:r>
              <a:rPr lang="en-US">
                <a:latin typeface="Museo Sans 500"/>
              </a:rPr>
              <a:t>From a large number of concepts, the following were prioritised to develop and test with prototypes</a:t>
            </a:r>
            <a:endParaRPr lang="en-US"/>
          </a:p>
        </p:txBody>
      </p:sp>
      <p:graphicFrame>
        <p:nvGraphicFramePr>
          <p:cNvPr id="26" name="Diagram 26">
            <a:extLst>
              <a:ext uri="{FF2B5EF4-FFF2-40B4-BE49-F238E27FC236}">
                <a16:creationId xmlns:a16="http://schemas.microsoft.com/office/drawing/2014/main" id="{F24EE761-CB5F-4B60-8A8A-F3A05C133851}"/>
              </a:ext>
            </a:extLst>
          </p:cNvPr>
          <p:cNvGraphicFramePr/>
          <p:nvPr>
            <p:extLst>
              <p:ext uri="{D42A27DB-BD31-4B8C-83A1-F6EECF244321}">
                <p14:modId xmlns:p14="http://schemas.microsoft.com/office/powerpoint/2010/main" val="274992359"/>
              </p:ext>
            </p:extLst>
          </p:nvPr>
        </p:nvGraphicFramePr>
        <p:xfrm>
          <a:off x="325120" y="2357902"/>
          <a:ext cx="3464560" cy="263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Oval 9">
            <a:extLst>
              <a:ext uri="{FF2B5EF4-FFF2-40B4-BE49-F238E27FC236}">
                <a16:creationId xmlns:a16="http://schemas.microsoft.com/office/drawing/2014/main" id="{E9DDD5F8-D7C6-4E13-899C-5190FC67B602}"/>
              </a:ext>
            </a:extLst>
          </p:cNvPr>
          <p:cNvSpPr/>
          <p:nvPr/>
        </p:nvSpPr>
        <p:spPr>
          <a:xfrm>
            <a:off x="1544320" y="1356360"/>
            <a:ext cx="109728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Caerphilly</a:t>
            </a:r>
          </a:p>
        </p:txBody>
      </p:sp>
      <p:graphicFrame>
        <p:nvGraphicFramePr>
          <p:cNvPr id="16" name="Diagram 16">
            <a:extLst>
              <a:ext uri="{FF2B5EF4-FFF2-40B4-BE49-F238E27FC236}">
                <a16:creationId xmlns:a16="http://schemas.microsoft.com/office/drawing/2014/main" id="{A8B78EF1-691C-4041-A2D3-2730A1E3AECB}"/>
              </a:ext>
            </a:extLst>
          </p:cNvPr>
          <p:cNvGraphicFramePr/>
          <p:nvPr>
            <p:extLst>
              <p:ext uri="{D42A27DB-BD31-4B8C-83A1-F6EECF244321}">
                <p14:modId xmlns:p14="http://schemas.microsoft.com/office/powerpoint/2010/main" val="836613134"/>
              </p:ext>
            </p:extLst>
          </p:nvPr>
        </p:nvGraphicFramePr>
        <p:xfrm>
          <a:off x="4358640" y="2057400"/>
          <a:ext cx="3302000" cy="3139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09" name="Oval 708">
            <a:extLst>
              <a:ext uri="{FF2B5EF4-FFF2-40B4-BE49-F238E27FC236}">
                <a16:creationId xmlns:a16="http://schemas.microsoft.com/office/drawing/2014/main" id="{B0F3E4E7-1100-4635-B512-675C52E3F8AD}"/>
              </a:ext>
            </a:extLst>
          </p:cNvPr>
          <p:cNvSpPr/>
          <p:nvPr/>
        </p:nvSpPr>
        <p:spPr>
          <a:xfrm>
            <a:off x="5527675" y="1356995"/>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EB2227"/>
                </a:solidFill>
              </a:rPr>
              <a:t>RCT</a:t>
            </a:r>
          </a:p>
        </p:txBody>
      </p:sp>
      <p:sp>
        <p:nvSpPr>
          <p:cNvPr id="720" name="Oval 719">
            <a:extLst>
              <a:ext uri="{FF2B5EF4-FFF2-40B4-BE49-F238E27FC236}">
                <a16:creationId xmlns:a16="http://schemas.microsoft.com/office/drawing/2014/main" id="{377815B5-552A-4907-A2D2-790375682A0B}"/>
              </a:ext>
            </a:extLst>
          </p:cNvPr>
          <p:cNvSpPr/>
          <p:nvPr/>
        </p:nvSpPr>
        <p:spPr>
          <a:xfrm>
            <a:off x="9521190" y="1357630"/>
            <a:ext cx="1239520" cy="914400"/>
          </a:xfrm>
          <a:prstGeom prst="ellipse">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Ceredigion</a:t>
            </a:r>
          </a:p>
        </p:txBody>
      </p:sp>
      <p:graphicFrame>
        <p:nvGraphicFramePr>
          <p:cNvPr id="721" name="Diagram 721">
            <a:extLst>
              <a:ext uri="{FF2B5EF4-FFF2-40B4-BE49-F238E27FC236}">
                <a16:creationId xmlns:a16="http://schemas.microsoft.com/office/drawing/2014/main" id="{3A6D4890-F085-4953-A94A-1665D5548C52}"/>
              </a:ext>
            </a:extLst>
          </p:cNvPr>
          <p:cNvGraphicFramePr/>
          <p:nvPr>
            <p:extLst>
              <p:ext uri="{D42A27DB-BD31-4B8C-83A1-F6EECF244321}">
                <p14:modId xmlns:p14="http://schemas.microsoft.com/office/powerpoint/2010/main" val="3412018709"/>
              </p:ext>
            </p:extLst>
          </p:nvPr>
        </p:nvGraphicFramePr>
        <p:xfrm>
          <a:off x="8493759" y="1814671"/>
          <a:ext cx="3200400" cy="38404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79588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D313A7-BB89-460E-9121-F22365CAE64E}"/>
              </a:ext>
            </a:extLst>
          </p:cNvPr>
          <p:cNvSpPr/>
          <p:nvPr/>
        </p:nvSpPr>
        <p:spPr>
          <a:xfrm>
            <a:off x="333555" y="808007"/>
            <a:ext cx="5687683" cy="454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u="sng">
                <a:solidFill>
                  <a:srgbClr val="404041"/>
                </a:solidFill>
              </a:rPr>
              <a:t>What is the name of your concept?</a:t>
            </a:r>
          </a:p>
          <a:p>
            <a:endParaRPr lang="en-US" b="1" u="sng">
              <a:solidFill>
                <a:srgbClr val="404041"/>
              </a:solidFill>
            </a:endParaRPr>
          </a:p>
        </p:txBody>
      </p:sp>
      <p:sp>
        <p:nvSpPr>
          <p:cNvPr id="10" name="Rectangle 9">
            <a:extLst>
              <a:ext uri="{FF2B5EF4-FFF2-40B4-BE49-F238E27FC236}">
                <a16:creationId xmlns:a16="http://schemas.microsoft.com/office/drawing/2014/main" id="{33E2002D-C236-4DFD-90EA-98F33C4CE384}"/>
              </a:ext>
            </a:extLst>
          </p:cNvPr>
          <p:cNvSpPr/>
          <p:nvPr/>
        </p:nvSpPr>
        <p:spPr>
          <a:xfrm>
            <a:off x="405440" y="4272950"/>
            <a:ext cx="2481534" cy="20933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Describe your concept</a:t>
            </a:r>
            <a:endParaRPr lang="en-US" b="1" u="sng">
              <a:solidFill>
                <a:srgbClr val="FFFFFF"/>
              </a:solidFill>
            </a:endParaRPr>
          </a:p>
          <a:p>
            <a:endParaRPr lang="en-US" sz="1200">
              <a:solidFill>
                <a:srgbClr val="404041"/>
              </a:solidFill>
            </a:endParaRPr>
          </a:p>
          <a:p>
            <a:r>
              <a:rPr lang="en-US" sz="1200">
                <a:solidFill>
                  <a:srgbClr val="404041"/>
                </a:solidFill>
              </a:rPr>
              <a:t>Reinvigorate partnership working and meetings – definitely with health and care.  </a:t>
            </a:r>
          </a:p>
        </p:txBody>
      </p:sp>
      <p:sp>
        <p:nvSpPr>
          <p:cNvPr id="16" name="Rectangle 15">
            <a:extLst>
              <a:ext uri="{FF2B5EF4-FFF2-40B4-BE49-F238E27FC236}">
                <a16:creationId xmlns:a16="http://schemas.microsoft.com/office/drawing/2014/main" id="{EAF23E1A-600C-4DD0-8D08-39D8D6B3EA0F}"/>
              </a:ext>
            </a:extLst>
          </p:cNvPr>
          <p:cNvSpPr/>
          <p:nvPr/>
        </p:nvSpPr>
        <p:spPr>
          <a:xfrm>
            <a:off x="3367176" y="1713779"/>
            <a:ext cx="2553420" cy="4595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How does your concept work?</a:t>
            </a:r>
          </a:p>
          <a:p>
            <a:endParaRPr lang="en-US" sz="1200">
              <a:solidFill>
                <a:srgbClr val="404041"/>
              </a:solidFill>
            </a:endParaRPr>
          </a:p>
          <a:p>
            <a:r>
              <a:rPr lang="en-US" sz="1200">
                <a:solidFill>
                  <a:srgbClr val="404041"/>
                </a:solidFill>
              </a:rPr>
              <a:t>Consider existing partnership working arrangements and identify where there are gaps in existing provision either in terms of collaboration opportunities, joint working or information sharing.</a:t>
            </a:r>
          </a:p>
          <a:p>
            <a:endParaRPr lang="en-US" sz="1200">
              <a:solidFill>
                <a:srgbClr val="404041"/>
              </a:solidFill>
            </a:endParaRPr>
          </a:p>
          <a:p>
            <a:r>
              <a:rPr lang="en-US" sz="1200">
                <a:solidFill>
                  <a:srgbClr val="404041"/>
                </a:solidFill>
              </a:rPr>
              <a:t>Consider reinstating CELL meetings </a:t>
            </a:r>
          </a:p>
          <a:p>
            <a:endParaRPr lang="en-US" sz="1200">
              <a:solidFill>
                <a:srgbClr val="404041"/>
              </a:solidFill>
            </a:endParaRPr>
          </a:p>
          <a:p>
            <a:r>
              <a:rPr lang="en-US" sz="1200">
                <a:solidFill>
                  <a:srgbClr val="404041"/>
                </a:solidFill>
              </a:rPr>
              <a:t>Consider the effectiveness of existing meetings already taking place</a:t>
            </a:r>
          </a:p>
          <a:p>
            <a:endParaRPr lang="en-US" sz="1200">
              <a:solidFill>
                <a:srgbClr val="404041"/>
              </a:solidFill>
            </a:endParaRPr>
          </a:p>
          <a:p>
            <a:r>
              <a:rPr lang="en-US" sz="1200">
                <a:solidFill>
                  <a:srgbClr val="404041"/>
                </a:solidFill>
              </a:rPr>
              <a:t>Pay particular attention to our relationship with health and care and seek opportunities to work alongside each other and collaborate when dealing with the same customers</a:t>
            </a:r>
          </a:p>
        </p:txBody>
      </p:sp>
      <p:sp>
        <p:nvSpPr>
          <p:cNvPr id="18" name="Rectangle 17">
            <a:extLst>
              <a:ext uri="{FF2B5EF4-FFF2-40B4-BE49-F238E27FC236}">
                <a16:creationId xmlns:a16="http://schemas.microsoft.com/office/drawing/2014/main" id="{DEE7B742-08FE-4410-AD10-1DAE7A2AA719}"/>
              </a:ext>
            </a:extLst>
          </p:cNvPr>
          <p:cNvSpPr/>
          <p:nvPr/>
        </p:nvSpPr>
        <p:spPr>
          <a:xfrm>
            <a:off x="6445786" y="1685025"/>
            <a:ext cx="2553420" cy="2093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Who is the target user or users?</a:t>
            </a:r>
          </a:p>
          <a:p>
            <a:endParaRPr lang="en-US" sz="1200">
              <a:solidFill>
                <a:srgbClr val="404041"/>
              </a:solidFill>
            </a:endParaRPr>
          </a:p>
          <a:p>
            <a:r>
              <a:rPr lang="en-US" sz="1200">
                <a:solidFill>
                  <a:srgbClr val="404041"/>
                </a:solidFill>
              </a:rPr>
              <a:t>Partners of the homelessness service but particular health and social care colleagues and first and second line health services </a:t>
            </a:r>
            <a:r>
              <a:rPr lang="en-US" sz="1200" err="1">
                <a:solidFill>
                  <a:srgbClr val="404041"/>
                </a:solidFill>
              </a:rPr>
              <a:t>eg.</a:t>
            </a:r>
            <a:r>
              <a:rPr lang="en-US" sz="1200">
                <a:solidFill>
                  <a:srgbClr val="404041"/>
                </a:solidFill>
              </a:rPr>
              <a:t> GPs and hospitals. </a:t>
            </a:r>
          </a:p>
        </p:txBody>
      </p:sp>
      <p:sp>
        <p:nvSpPr>
          <p:cNvPr id="20" name="Rectangle 19">
            <a:extLst>
              <a:ext uri="{FF2B5EF4-FFF2-40B4-BE49-F238E27FC236}">
                <a16:creationId xmlns:a16="http://schemas.microsoft.com/office/drawing/2014/main" id="{D5279914-DE4D-49D0-B9CA-D1409656C0C5}"/>
              </a:ext>
            </a:extLst>
          </p:cNvPr>
          <p:cNvSpPr/>
          <p:nvPr/>
        </p:nvSpPr>
        <p:spPr>
          <a:xfrm>
            <a:off x="9290647" y="1685024"/>
            <a:ext cx="2553420" cy="20933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Are there any anticipated barriers/challenges to your concept?</a:t>
            </a:r>
            <a:endParaRPr lang="en-US">
              <a:solidFill>
                <a:srgbClr val="FFFFFF"/>
              </a:solidFill>
            </a:endParaRPr>
          </a:p>
          <a:p>
            <a:endParaRPr lang="en-US" sz="1200">
              <a:solidFill>
                <a:srgbClr val="404041"/>
              </a:solidFill>
            </a:endParaRPr>
          </a:p>
          <a:p>
            <a:r>
              <a:rPr lang="en-US" sz="1200">
                <a:solidFill>
                  <a:srgbClr val="404041"/>
                </a:solidFill>
              </a:rPr>
              <a:t>Partner buy-in</a:t>
            </a:r>
          </a:p>
          <a:p>
            <a:r>
              <a:rPr lang="en-US" sz="1200">
                <a:solidFill>
                  <a:srgbClr val="404041"/>
                </a:solidFill>
              </a:rPr>
              <a:t>Officer buy-in</a:t>
            </a:r>
          </a:p>
          <a:p>
            <a:r>
              <a:rPr lang="en-US" sz="1200">
                <a:solidFill>
                  <a:srgbClr val="404041"/>
                </a:solidFill>
              </a:rPr>
              <a:t>Time to undertake more engagement with partners</a:t>
            </a:r>
          </a:p>
          <a:p>
            <a:r>
              <a:rPr lang="en-US" sz="1200">
                <a:solidFill>
                  <a:srgbClr val="404041"/>
                </a:solidFill>
              </a:rPr>
              <a:t>Aligned vision and values</a:t>
            </a:r>
          </a:p>
          <a:p>
            <a:endParaRPr lang="en-US" sz="1200">
              <a:solidFill>
                <a:srgbClr val="404041"/>
              </a:solidFill>
            </a:endParaRPr>
          </a:p>
          <a:p>
            <a:endParaRPr lang="en-US" sz="1200">
              <a:solidFill>
                <a:srgbClr val="404041"/>
              </a:solidFill>
            </a:endParaRPr>
          </a:p>
          <a:p>
            <a:endParaRPr lang="en-US" sz="1200">
              <a:solidFill>
                <a:srgbClr val="404041"/>
              </a:solidFill>
            </a:endParaRPr>
          </a:p>
          <a:p>
            <a:endParaRPr lang="en-US" sz="1200">
              <a:solidFill>
                <a:srgbClr val="404041"/>
              </a:solidFill>
            </a:endParaRPr>
          </a:p>
        </p:txBody>
      </p:sp>
      <p:sp>
        <p:nvSpPr>
          <p:cNvPr id="22" name="Rectangle 21">
            <a:extLst>
              <a:ext uri="{FF2B5EF4-FFF2-40B4-BE49-F238E27FC236}">
                <a16:creationId xmlns:a16="http://schemas.microsoft.com/office/drawing/2014/main" id="{0254E6C3-B9E2-4C0B-89ED-E4207A43DA96}"/>
              </a:ext>
            </a:extLst>
          </p:cNvPr>
          <p:cNvSpPr/>
          <p:nvPr/>
        </p:nvSpPr>
        <p:spPr>
          <a:xfrm>
            <a:off x="6372043" y="3956648"/>
            <a:ext cx="2553420" cy="2352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What value does it bring? How does it address the design challenge?</a:t>
            </a:r>
          </a:p>
          <a:p>
            <a:endParaRPr lang="en-US" sz="1200">
              <a:solidFill>
                <a:srgbClr val="404041"/>
              </a:solidFill>
            </a:endParaRPr>
          </a:p>
          <a:p>
            <a:r>
              <a:rPr lang="en-US" sz="1200">
                <a:solidFill>
                  <a:srgbClr val="404041"/>
                </a:solidFill>
              </a:rPr>
              <a:t>Strengthening existing relationships and working towards a service that can offer a multi-agency approach to the management of homelessness throughout </a:t>
            </a:r>
            <a:r>
              <a:rPr lang="en-US" sz="1200" err="1">
                <a:solidFill>
                  <a:srgbClr val="404041"/>
                </a:solidFill>
              </a:rPr>
              <a:t>Caerphilly</a:t>
            </a:r>
            <a:r>
              <a:rPr lang="en-US" sz="1200">
                <a:solidFill>
                  <a:srgbClr val="404041"/>
                </a:solidFill>
              </a:rPr>
              <a:t>. </a:t>
            </a:r>
          </a:p>
          <a:p>
            <a:endParaRPr lang="en-US" sz="1200">
              <a:solidFill>
                <a:srgbClr val="404041"/>
              </a:solidFill>
            </a:endParaRPr>
          </a:p>
        </p:txBody>
      </p:sp>
      <p:sp>
        <p:nvSpPr>
          <p:cNvPr id="24" name="Rectangle 23">
            <a:extLst>
              <a:ext uri="{FF2B5EF4-FFF2-40B4-BE49-F238E27FC236}">
                <a16:creationId xmlns:a16="http://schemas.microsoft.com/office/drawing/2014/main" id="{A49B918E-960C-4508-8E7D-15F8EE40B64E}"/>
              </a:ext>
            </a:extLst>
          </p:cNvPr>
          <p:cNvSpPr/>
          <p:nvPr/>
        </p:nvSpPr>
        <p:spPr>
          <a:xfrm>
            <a:off x="9290646" y="3895195"/>
            <a:ext cx="2553420" cy="2352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What are the key factors for success?</a:t>
            </a:r>
            <a:endParaRPr lang="en-US">
              <a:solidFill>
                <a:srgbClr val="FFFFFF"/>
              </a:solidFill>
            </a:endParaRPr>
          </a:p>
          <a:p>
            <a:endParaRPr lang="en-US" sz="1200">
              <a:solidFill>
                <a:srgbClr val="404041"/>
              </a:solidFill>
            </a:endParaRPr>
          </a:p>
          <a:p>
            <a:r>
              <a:rPr lang="en-US" sz="1200">
                <a:solidFill>
                  <a:srgbClr val="404041"/>
                </a:solidFill>
              </a:rPr>
              <a:t>A desire from other services both within the LA and outside to engage with the multi-agency approach and to take responsibility for their part in ending homelessness. </a:t>
            </a:r>
          </a:p>
          <a:p>
            <a:endParaRPr lang="en-US" sz="1200">
              <a:solidFill>
                <a:srgbClr val="404041"/>
              </a:solidFill>
            </a:endParaRPr>
          </a:p>
          <a:p>
            <a:r>
              <a:rPr lang="en-US" sz="1200">
                <a:solidFill>
                  <a:srgbClr val="404041"/>
                </a:solidFill>
              </a:rPr>
              <a:t>Providing opportunities to partners that are suitable and effective. </a:t>
            </a:r>
          </a:p>
          <a:p>
            <a:endParaRPr lang="en-US" sz="1200">
              <a:solidFill>
                <a:srgbClr val="404041"/>
              </a:solidFill>
            </a:endParaRPr>
          </a:p>
          <a:p>
            <a:endParaRPr lang="en-US" sz="1200">
              <a:solidFill>
                <a:srgbClr val="404041"/>
              </a:solidFill>
            </a:endParaRPr>
          </a:p>
        </p:txBody>
      </p:sp>
      <p:sp>
        <p:nvSpPr>
          <p:cNvPr id="26" name="Rectangle 25">
            <a:extLst>
              <a:ext uri="{FF2B5EF4-FFF2-40B4-BE49-F238E27FC236}">
                <a16:creationId xmlns:a16="http://schemas.microsoft.com/office/drawing/2014/main" id="{3339C3B2-B578-4B12-B7A1-83BD88B553DD}"/>
              </a:ext>
            </a:extLst>
          </p:cNvPr>
          <p:cNvSpPr/>
          <p:nvPr/>
        </p:nvSpPr>
        <p:spPr>
          <a:xfrm>
            <a:off x="2874" y="2875"/>
            <a:ext cx="12157495" cy="554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4">
            <a:extLst>
              <a:ext uri="{FF2B5EF4-FFF2-40B4-BE49-F238E27FC236}">
                <a16:creationId xmlns:a16="http://schemas.microsoft.com/office/drawing/2014/main" id="{24D67A7E-A63B-49F4-BAB0-667FF1860586}"/>
              </a:ext>
            </a:extLst>
          </p:cNvPr>
          <p:cNvSpPr txBox="1">
            <a:spLocks/>
          </p:cNvSpPr>
          <p:nvPr/>
        </p:nvSpPr>
        <p:spPr>
          <a:xfrm>
            <a:off x="7270" y="59995"/>
            <a:ext cx="14550245" cy="498895"/>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chemeClr val="accent1"/>
              </a:buClr>
              <a:buSzPct val="120000"/>
              <a:buFont typeface="Arial" panose="020B0604020202020204" pitchFamily="34" charset="0"/>
              <a:buChar char="•"/>
              <a:defRPr sz="2000" kern="1200" baseline="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None/>
            </a:pPr>
            <a:r>
              <a:rPr lang="en-US" sz="2300" b="1">
                <a:solidFill>
                  <a:srgbClr val="FFFFFF"/>
                </a:solidFill>
                <a:latin typeface="Museo Sans 500"/>
              </a:rPr>
              <a:t>Example "Concept Capture" Sheet</a:t>
            </a:r>
          </a:p>
        </p:txBody>
      </p:sp>
      <p:sp>
        <p:nvSpPr>
          <p:cNvPr id="3" name="Rectangle 2">
            <a:extLst>
              <a:ext uri="{FF2B5EF4-FFF2-40B4-BE49-F238E27FC236}">
                <a16:creationId xmlns:a16="http://schemas.microsoft.com/office/drawing/2014/main" id="{5B1F2A26-E78F-4688-BC7C-6DC17A17B779}"/>
              </a:ext>
            </a:extLst>
          </p:cNvPr>
          <p:cNvSpPr/>
          <p:nvPr/>
        </p:nvSpPr>
        <p:spPr>
          <a:xfrm>
            <a:off x="405441" y="1713781"/>
            <a:ext cx="2481531" cy="22371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53EC5BD7-2890-46B2-AECB-F1C2E70264A7}"/>
              </a:ext>
            </a:extLst>
          </p:cNvPr>
          <p:cNvSpPr txBox="1">
            <a:spLocks/>
          </p:cNvSpPr>
          <p:nvPr/>
        </p:nvSpPr>
        <p:spPr>
          <a:xfrm>
            <a:off x="547858" y="2484882"/>
            <a:ext cx="2209522" cy="32534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baseline="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b="1">
                <a:solidFill>
                  <a:srgbClr val="A0A1A4"/>
                </a:solidFill>
              </a:rPr>
              <a:t>Place post-it drawing here</a:t>
            </a:r>
            <a:endParaRPr lang="en-US" sz="1800">
              <a:solidFill>
                <a:srgbClr val="A0A1A4"/>
              </a:solidFill>
            </a:endParaRPr>
          </a:p>
        </p:txBody>
      </p:sp>
      <p:sp>
        <p:nvSpPr>
          <p:cNvPr id="17" name="Rectangle 16">
            <a:extLst>
              <a:ext uri="{FF2B5EF4-FFF2-40B4-BE49-F238E27FC236}">
                <a16:creationId xmlns:a16="http://schemas.microsoft.com/office/drawing/2014/main" id="{54EB4558-06D6-4262-A88E-0F2002C391DC}"/>
              </a:ext>
            </a:extLst>
          </p:cNvPr>
          <p:cNvSpPr/>
          <p:nvPr/>
        </p:nvSpPr>
        <p:spPr>
          <a:xfrm>
            <a:off x="6156385" y="808007"/>
            <a:ext cx="5687683" cy="454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200" b="1" u="sng">
                <a:solidFill>
                  <a:srgbClr val="404041"/>
                </a:solidFill>
              </a:rPr>
              <a:t>How might we . . </a:t>
            </a:r>
            <a:r>
              <a:rPr lang="en-US" sz="1200" b="1">
                <a:solidFill>
                  <a:srgbClr val="404041"/>
                </a:solidFill>
              </a:rPr>
              <a:t>.</a:t>
            </a:r>
            <a:r>
              <a:rPr lang="en-US" sz="1200">
                <a:solidFill>
                  <a:srgbClr val="404041"/>
                </a:solidFill>
              </a:rPr>
              <a:t>provide continuity and clarity of support for customers?</a:t>
            </a:r>
          </a:p>
        </p:txBody>
      </p:sp>
    </p:spTree>
    <p:extLst>
      <p:ext uri="{BB962C8B-B14F-4D97-AF65-F5344CB8AC3E}">
        <p14:creationId xmlns:p14="http://schemas.microsoft.com/office/powerpoint/2010/main" val="1406440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5D313A7-BB89-460E-9121-F22365CAE64E}"/>
              </a:ext>
            </a:extLst>
          </p:cNvPr>
          <p:cNvSpPr/>
          <p:nvPr/>
        </p:nvSpPr>
        <p:spPr>
          <a:xfrm>
            <a:off x="333555" y="808007"/>
            <a:ext cx="11510512" cy="612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defRPr/>
            </a:pPr>
            <a:r>
              <a:rPr kumimoji="0" lang="en-US" sz="1200" b="1" i="0" u="sng" strike="noStrike" kern="1200" cap="none" spc="0" normalizeH="0" baseline="0" noProof="0">
                <a:ln>
                  <a:noFill/>
                </a:ln>
                <a:solidFill>
                  <a:srgbClr val="404041"/>
                </a:solidFill>
                <a:effectLst/>
                <a:uLnTx/>
                <a:uFillTx/>
                <a:latin typeface="Museo Sans 500"/>
                <a:ea typeface="+mn-ea"/>
                <a:cs typeface="+mn-cs"/>
              </a:rPr>
              <a:t>What is the concept we are testing?</a:t>
            </a:r>
            <a:r>
              <a:rPr lang="en-US" sz="1200">
                <a:solidFill>
                  <a:srgbClr val="404041"/>
                </a:solidFill>
                <a:latin typeface="Museo Sans 500"/>
              </a:rPr>
              <a:t> </a:t>
            </a:r>
            <a:r>
              <a:rPr lang="en-US" sz="1200">
                <a:solidFill>
                  <a:schemeClr val="tx1"/>
                </a:solidFill>
                <a:ea typeface="+mn-lt"/>
                <a:cs typeface="+mn-lt"/>
              </a:rPr>
              <a:t>Design Opportunity 2 - How might we provide continuity and clarity of support for customer?</a:t>
            </a:r>
            <a:endParaRPr lang="en-US">
              <a:solidFill>
                <a:schemeClr val="tx1"/>
              </a:solidFill>
            </a:endParaRPr>
          </a:p>
          <a:p>
            <a:pPr>
              <a:defRPr/>
            </a:pPr>
            <a:endParaRPr lang="en-US" sz="1200">
              <a:solidFill>
                <a:srgbClr val="404041"/>
              </a:solidFill>
            </a:endParaRPr>
          </a:p>
          <a:p>
            <a:pPr>
              <a:defRPr/>
            </a:pPr>
            <a:r>
              <a:rPr lang="en-US" sz="1200">
                <a:solidFill>
                  <a:schemeClr val="tx1"/>
                </a:solidFill>
                <a:ea typeface="+mn-lt"/>
                <a:cs typeface="+mn-lt"/>
              </a:rPr>
              <a:t>Reinvigorate partnership working and meetings – definitely with health and care</a:t>
            </a:r>
            <a:endParaRPr lang="en-US">
              <a:solidFill>
                <a:schemeClr val="tx1"/>
              </a:solidFill>
            </a:endParaRPr>
          </a:p>
          <a:p>
            <a:pPr>
              <a:defRPr/>
            </a:pPr>
            <a:endParaRPr lang="en-US" sz="1200" b="1"/>
          </a:p>
          <a:p>
            <a:pPr>
              <a:defRPr/>
            </a:pPr>
            <a:endParaRPr lang="en-US" sz="1200">
              <a:solidFill>
                <a:srgbClr val="404041"/>
              </a:solidFill>
              <a:latin typeface="Museo Sans 500"/>
            </a:endParaRPr>
          </a:p>
        </p:txBody>
      </p:sp>
      <p:sp>
        <p:nvSpPr>
          <p:cNvPr id="10" name="Rectangle 9">
            <a:extLst>
              <a:ext uri="{FF2B5EF4-FFF2-40B4-BE49-F238E27FC236}">
                <a16:creationId xmlns:a16="http://schemas.microsoft.com/office/drawing/2014/main" id="{33E2002D-C236-4DFD-90EA-98F33C4CE384}"/>
              </a:ext>
            </a:extLst>
          </p:cNvPr>
          <p:cNvSpPr/>
          <p:nvPr/>
        </p:nvSpPr>
        <p:spPr>
          <a:xfrm>
            <a:off x="333554" y="1685026"/>
            <a:ext cx="2438402" cy="4695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404041"/>
                </a:solidFill>
                <a:effectLst/>
                <a:uLnTx/>
                <a:uFillTx/>
                <a:latin typeface="Museo Sans 500"/>
                <a:ea typeface="+mn-ea"/>
                <a:cs typeface="+mn-cs"/>
              </a:rPr>
              <a:t>What assumptions do we need to test?</a:t>
            </a:r>
          </a:p>
          <a:p>
            <a:pPr>
              <a:defRPr/>
            </a:pPr>
            <a:endParaRPr lang="en-US" sz="1200">
              <a:solidFill>
                <a:srgbClr val="404041"/>
              </a:solidFill>
              <a:latin typeface="Museo Sans 500"/>
            </a:endParaRPr>
          </a:p>
          <a:p>
            <a:pPr>
              <a:defRPr/>
            </a:pPr>
            <a:r>
              <a:rPr lang="en-US" sz="1100">
                <a:solidFill>
                  <a:srgbClr val="404041"/>
                </a:solidFill>
                <a:latin typeface="Museo Sans 500"/>
              </a:rPr>
              <a:t>1. There is an appetite for more partnership working from our partners.</a:t>
            </a:r>
          </a:p>
          <a:p>
            <a:pPr>
              <a:defRPr/>
            </a:pPr>
            <a:endParaRPr lang="en-US" sz="1100">
              <a:solidFill>
                <a:srgbClr val="404041"/>
              </a:solidFill>
              <a:latin typeface="Museo Sans 500"/>
            </a:endParaRPr>
          </a:p>
          <a:p>
            <a:pPr>
              <a:defRPr/>
            </a:pPr>
            <a:r>
              <a:rPr lang="en-US" sz="1100">
                <a:solidFill>
                  <a:srgbClr val="404041"/>
                </a:solidFill>
                <a:latin typeface="Museo Sans 500"/>
              </a:rPr>
              <a:t>2. That we already have some strong relationships that just need revisiting</a:t>
            </a:r>
          </a:p>
          <a:p>
            <a:pPr>
              <a:defRPr/>
            </a:pPr>
            <a:endParaRPr lang="en-US" sz="1100">
              <a:solidFill>
                <a:srgbClr val="404041"/>
              </a:solidFill>
              <a:latin typeface="Museo Sans 500"/>
            </a:endParaRPr>
          </a:p>
          <a:p>
            <a:pPr>
              <a:defRPr/>
            </a:pPr>
            <a:r>
              <a:rPr lang="en-US" sz="1100">
                <a:solidFill>
                  <a:srgbClr val="404041"/>
                </a:solidFill>
                <a:latin typeface="Museo Sans 500"/>
              </a:rPr>
              <a:t>3.Working more closely with partners would bring extra benefits across all our work.</a:t>
            </a:r>
          </a:p>
          <a:p>
            <a:pPr>
              <a:defRPr/>
            </a:pPr>
            <a:endParaRPr lang="en-US" sz="1100">
              <a:solidFill>
                <a:srgbClr val="404041"/>
              </a:solidFill>
              <a:latin typeface="Museo Sans 500"/>
            </a:endParaRPr>
          </a:p>
          <a:p>
            <a:pPr>
              <a:defRPr/>
            </a:pPr>
            <a:r>
              <a:rPr lang="en-US" sz="1100">
                <a:solidFill>
                  <a:srgbClr val="404041"/>
                </a:solidFill>
                <a:latin typeface="Museo Sans 500"/>
              </a:rPr>
              <a:t>4. Health and care are particularly useful partners in relation to falling out work.  </a:t>
            </a:r>
          </a:p>
        </p:txBody>
      </p:sp>
      <p:sp>
        <p:nvSpPr>
          <p:cNvPr id="16" name="Rectangle 15">
            <a:extLst>
              <a:ext uri="{FF2B5EF4-FFF2-40B4-BE49-F238E27FC236}">
                <a16:creationId xmlns:a16="http://schemas.microsoft.com/office/drawing/2014/main" id="{EAF23E1A-600C-4DD0-8D08-39D8D6B3EA0F}"/>
              </a:ext>
            </a:extLst>
          </p:cNvPr>
          <p:cNvSpPr/>
          <p:nvPr/>
        </p:nvSpPr>
        <p:spPr>
          <a:xfrm>
            <a:off x="2958728" y="1667707"/>
            <a:ext cx="2553420" cy="46812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chemeClr val="tx1"/>
                </a:solidFill>
                <a:effectLst/>
                <a:uLnTx/>
                <a:uFillTx/>
                <a:latin typeface="Museo Sans 500"/>
                <a:ea typeface="+mn-ea"/>
                <a:cs typeface="+mn-cs"/>
              </a:rPr>
              <a:t>What key questions do we have about how the concept should work? Are there specific components we want to look at?</a:t>
            </a:r>
            <a:endParaRPr lang="en-US" sz="1200" b="1" i="0" u="sng" strike="noStrike" kern="1200" cap="none" spc="0" normalizeH="0" baseline="0" noProof="0">
              <a:ln>
                <a:noFill/>
              </a:ln>
              <a:solidFill>
                <a:schemeClr val="tx1"/>
              </a:solidFill>
              <a:effectLst/>
              <a:uLnTx/>
              <a:uFillTx/>
              <a:latin typeface="Museo Sans 500"/>
            </a:endParaRPr>
          </a:p>
          <a:p>
            <a:pPr>
              <a:defRPr/>
            </a:pPr>
            <a:endParaRPr lang="en-US" sz="1100">
              <a:solidFill>
                <a:srgbClr val="404041"/>
              </a:solidFill>
              <a:latin typeface="Museo Sans 500"/>
            </a:endParaRPr>
          </a:p>
          <a:p>
            <a:pPr>
              <a:defRPr/>
            </a:pPr>
            <a:r>
              <a:rPr lang="en-US" sz="1100">
                <a:solidFill>
                  <a:srgbClr val="404041"/>
                </a:solidFill>
                <a:latin typeface="Museo Sans 500"/>
              </a:rPr>
              <a:t>1. Can we piggy-back on existing partnership meetings or opportunities?</a:t>
            </a:r>
          </a:p>
          <a:p>
            <a:pPr>
              <a:defRPr/>
            </a:pPr>
            <a:endParaRPr lang="en-US" sz="1100">
              <a:solidFill>
                <a:srgbClr val="404041"/>
              </a:solidFill>
              <a:latin typeface="Museo Sans 500"/>
            </a:endParaRPr>
          </a:p>
          <a:p>
            <a:pPr>
              <a:defRPr/>
            </a:pPr>
            <a:r>
              <a:rPr lang="en-US" sz="1100">
                <a:solidFill>
                  <a:srgbClr val="404041"/>
                </a:solidFill>
                <a:latin typeface="Museo Sans 500"/>
              </a:rPr>
              <a:t>2. How often should any meetings with partners be?</a:t>
            </a:r>
          </a:p>
          <a:p>
            <a:pPr>
              <a:defRPr/>
            </a:pPr>
            <a:endParaRPr lang="en-US" sz="1100">
              <a:solidFill>
                <a:srgbClr val="404041"/>
              </a:solidFill>
              <a:latin typeface="Museo Sans 500"/>
            </a:endParaRPr>
          </a:p>
          <a:p>
            <a:pPr>
              <a:defRPr/>
            </a:pPr>
            <a:r>
              <a:rPr lang="en-US" sz="1100">
                <a:solidFill>
                  <a:srgbClr val="404041"/>
                </a:solidFill>
                <a:latin typeface="Museo Sans 500"/>
              </a:rPr>
              <a:t>3. Should we have an all partners meeting or specific meetings with different partners from different sectors/areas?</a:t>
            </a:r>
          </a:p>
          <a:p>
            <a:pPr>
              <a:defRPr/>
            </a:pPr>
            <a:endParaRPr lang="en-US" sz="1100">
              <a:solidFill>
                <a:srgbClr val="404041"/>
              </a:solidFill>
              <a:latin typeface="Museo Sans 500"/>
            </a:endParaRPr>
          </a:p>
          <a:p>
            <a:pPr>
              <a:defRPr/>
            </a:pPr>
            <a:r>
              <a:rPr lang="en-US" sz="1100">
                <a:solidFill>
                  <a:srgbClr val="404041"/>
                </a:solidFill>
                <a:latin typeface="Museo Sans 500"/>
              </a:rPr>
              <a:t>4.What other types of interaction do we need to think about that will bring relationship benefits?</a:t>
            </a:r>
          </a:p>
        </p:txBody>
      </p:sp>
      <p:sp>
        <p:nvSpPr>
          <p:cNvPr id="18" name="Rectangle 17">
            <a:extLst>
              <a:ext uri="{FF2B5EF4-FFF2-40B4-BE49-F238E27FC236}">
                <a16:creationId xmlns:a16="http://schemas.microsoft.com/office/drawing/2014/main" id="{DEE7B742-08FE-4410-AD10-1DAE7A2AA719}"/>
              </a:ext>
            </a:extLst>
          </p:cNvPr>
          <p:cNvSpPr/>
          <p:nvPr/>
        </p:nvSpPr>
        <p:spPr>
          <a:xfrm>
            <a:off x="5753817" y="1685025"/>
            <a:ext cx="2553420" cy="46812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chemeClr val="tx1"/>
                </a:solidFill>
                <a:effectLst/>
                <a:uLnTx/>
                <a:uFillTx/>
                <a:latin typeface="Museo Sans 500"/>
                <a:ea typeface="+mn-ea"/>
                <a:cs typeface="+mn-cs"/>
              </a:rPr>
              <a:t>How will we prototype key questions &amp; assumptions? How will we capture feedback?</a:t>
            </a:r>
          </a:p>
          <a:p>
            <a:pPr>
              <a:defRPr/>
            </a:pPr>
            <a:endParaRPr lang="en-US" sz="1100">
              <a:solidFill>
                <a:srgbClr val="404041"/>
              </a:solidFill>
              <a:latin typeface="Museo Sans 500"/>
            </a:endParaRPr>
          </a:p>
          <a:p>
            <a:pPr>
              <a:defRPr/>
            </a:pPr>
            <a:r>
              <a:rPr lang="en-US" sz="1100">
                <a:solidFill>
                  <a:srgbClr val="404041"/>
                </a:solidFill>
                <a:latin typeface="Museo Sans 500"/>
              </a:rPr>
              <a:t>1. Telephone/email partners to scope out appetite for meetings and working more closely</a:t>
            </a:r>
          </a:p>
          <a:p>
            <a:pPr>
              <a:defRPr/>
            </a:pPr>
            <a:endParaRPr lang="en-US" sz="1100">
              <a:solidFill>
                <a:srgbClr val="404041"/>
              </a:solidFill>
              <a:latin typeface="Museo Sans 500"/>
            </a:endParaRPr>
          </a:p>
          <a:p>
            <a:pPr>
              <a:defRPr/>
            </a:pPr>
            <a:r>
              <a:rPr lang="en-US" sz="1100">
                <a:solidFill>
                  <a:srgbClr val="404041"/>
                </a:solidFill>
                <a:latin typeface="Museo Sans 500"/>
              </a:rPr>
              <a:t>2. Survey of partners to rank our relationship and the need for meetings/working more closely.  Also offer options with regard to frequency of meetings, participants and reach.</a:t>
            </a:r>
          </a:p>
          <a:p>
            <a:pPr>
              <a:defRPr/>
            </a:pPr>
            <a:endParaRPr lang="en-US" sz="1100">
              <a:solidFill>
                <a:srgbClr val="404041"/>
              </a:solidFill>
              <a:latin typeface="Museo Sans 500"/>
            </a:endParaRPr>
          </a:p>
          <a:p>
            <a:pPr>
              <a:defRPr/>
            </a:pPr>
            <a:r>
              <a:rPr lang="en-US" sz="1100">
                <a:solidFill>
                  <a:srgbClr val="404041"/>
                </a:solidFill>
                <a:latin typeface="Museo Sans 500"/>
              </a:rPr>
              <a:t>3. Target our partners in health and care services to find out where opportunities to work more closely are being missed.</a:t>
            </a:r>
          </a:p>
          <a:p>
            <a:pPr>
              <a:defRPr/>
            </a:pPr>
            <a:endParaRPr lang="en-US" sz="1100">
              <a:solidFill>
                <a:srgbClr val="404041"/>
              </a:solidFill>
              <a:latin typeface="Museo Sans 500"/>
            </a:endParaRPr>
          </a:p>
          <a:p>
            <a:pPr>
              <a:defRPr/>
            </a:pPr>
            <a:r>
              <a:rPr lang="en-US" sz="1100">
                <a:solidFill>
                  <a:srgbClr val="404041"/>
                </a:solidFill>
                <a:latin typeface="Museo Sans 500"/>
              </a:rPr>
              <a:t>4. Check out what events/meetings are already on the timetable we could piggyback onto.</a:t>
            </a:r>
          </a:p>
          <a:p>
            <a:pPr>
              <a:defRPr/>
            </a:pPr>
            <a:endParaRPr lang="en-US" sz="1100">
              <a:solidFill>
                <a:srgbClr val="404041"/>
              </a:solidFill>
              <a:latin typeface="Museo Sans 500"/>
            </a:endParaRPr>
          </a:p>
          <a:p>
            <a:pPr>
              <a:defRPr/>
            </a:pPr>
            <a:r>
              <a:rPr lang="en-US" sz="1100">
                <a:solidFill>
                  <a:srgbClr val="404041"/>
                </a:solidFill>
                <a:latin typeface="Museo Sans 500"/>
              </a:rPr>
              <a:t>5.Research good partnership working principles.</a:t>
            </a:r>
          </a:p>
          <a:p>
            <a:pPr>
              <a:defRPr/>
            </a:pPr>
            <a:endParaRPr lang="en-US" sz="1200">
              <a:solidFill>
                <a:srgbClr val="404041"/>
              </a:solidFill>
              <a:latin typeface="Museo Sans 500"/>
            </a:endParaRPr>
          </a:p>
        </p:txBody>
      </p:sp>
      <p:sp>
        <p:nvSpPr>
          <p:cNvPr id="20" name="Rectangle 19">
            <a:extLst>
              <a:ext uri="{FF2B5EF4-FFF2-40B4-BE49-F238E27FC236}">
                <a16:creationId xmlns:a16="http://schemas.microsoft.com/office/drawing/2014/main" id="{D5279914-DE4D-49D0-B9CA-D1409656C0C5}"/>
              </a:ext>
            </a:extLst>
          </p:cNvPr>
          <p:cNvSpPr/>
          <p:nvPr/>
        </p:nvSpPr>
        <p:spPr>
          <a:xfrm>
            <a:off x="8514270" y="1685024"/>
            <a:ext cx="3329797" cy="2165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404041"/>
                </a:solidFill>
                <a:effectLst/>
                <a:uLnTx/>
                <a:uFillTx/>
                <a:latin typeface="Museo Sans 500"/>
                <a:ea typeface="+mn-ea"/>
                <a:cs typeface="+mn-cs"/>
              </a:rPr>
              <a:t>&lt;If role play&gt; What scenarios will we use? What are the roles required and who will play them?</a:t>
            </a:r>
            <a:endParaRPr kumimoji="0" lang="en-US" sz="1200" b="0" i="0" u="sng" strike="noStrike" kern="1200" cap="none" spc="0" normalizeH="0" baseline="0" noProof="0">
              <a:ln>
                <a:noFill/>
              </a:ln>
              <a:solidFill>
                <a:srgbClr val="FFFFFF"/>
              </a:solidFill>
              <a:effectLst/>
              <a:uLnTx/>
              <a:uFillTx/>
              <a:latin typeface="Museo Sans 500"/>
              <a:ea typeface="+mn-ea"/>
              <a:cs typeface="+mn-cs"/>
            </a:endParaRPr>
          </a:p>
        </p:txBody>
      </p:sp>
      <p:sp>
        <p:nvSpPr>
          <p:cNvPr id="24" name="Rectangle 23">
            <a:extLst>
              <a:ext uri="{FF2B5EF4-FFF2-40B4-BE49-F238E27FC236}">
                <a16:creationId xmlns:a16="http://schemas.microsoft.com/office/drawing/2014/main" id="{A49B918E-960C-4508-8E7D-15F8EE40B64E}"/>
              </a:ext>
            </a:extLst>
          </p:cNvPr>
          <p:cNvSpPr/>
          <p:nvPr/>
        </p:nvSpPr>
        <p:spPr>
          <a:xfrm>
            <a:off x="8528646" y="4028533"/>
            <a:ext cx="3315420" cy="2352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404041"/>
                </a:solidFill>
                <a:effectLst/>
                <a:uLnTx/>
                <a:uFillTx/>
                <a:latin typeface="Museo Sans 500"/>
                <a:ea typeface="+mn-ea"/>
                <a:cs typeface="+mn-cs"/>
              </a:rPr>
              <a:t>What do we need (activities, resources, people etc.) to implement the concept and turn it into a reality?</a:t>
            </a:r>
          </a:p>
          <a:p>
            <a:pPr>
              <a:defRPr/>
            </a:pPr>
            <a:endParaRPr lang="en-US" sz="1100">
              <a:solidFill>
                <a:srgbClr val="404041"/>
              </a:solidFill>
              <a:latin typeface="Museo Sans 500"/>
            </a:endParaRPr>
          </a:p>
          <a:p>
            <a:pPr>
              <a:defRPr/>
            </a:pPr>
            <a:r>
              <a:rPr lang="en-US" sz="1100">
                <a:solidFill>
                  <a:srgbClr val="404041"/>
                </a:solidFill>
                <a:latin typeface="Museo Sans 500"/>
              </a:rPr>
              <a:t>1.Staff time to prepare survey, ring or email partners, research existing meetings and partnership working principles. </a:t>
            </a:r>
          </a:p>
          <a:p>
            <a:pPr>
              <a:defRPr/>
            </a:pPr>
            <a:endParaRPr lang="en-US" sz="1100">
              <a:solidFill>
                <a:srgbClr val="404041"/>
              </a:solidFill>
              <a:latin typeface="Museo Sans 500"/>
            </a:endParaRPr>
          </a:p>
          <a:p>
            <a:pPr>
              <a:defRPr/>
            </a:pPr>
            <a:r>
              <a:rPr lang="en-US" sz="1100">
                <a:solidFill>
                  <a:srgbClr val="404041"/>
                </a:solidFill>
                <a:latin typeface="Museo Sans 500"/>
              </a:rPr>
              <a:t>2.Potential venues – If not online – for meetings to happen.</a:t>
            </a:r>
          </a:p>
          <a:p>
            <a:pPr>
              <a:defRPr/>
            </a:pPr>
            <a:endParaRPr lang="en-US" sz="1100">
              <a:solidFill>
                <a:srgbClr val="404041"/>
              </a:solidFill>
              <a:latin typeface="Museo Sans 500"/>
            </a:endParaRPr>
          </a:p>
          <a:p>
            <a:pPr>
              <a:defRPr/>
            </a:pPr>
            <a:r>
              <a:rPr lang="en-US" sz="1100">
                <a:solidFill>
                  <a:srgbClr val="404041"/>
                </a:solidFill>
                <a:latin typeface="Museo Sans 500"/>
              </a:rPr>
              <a:t>3. Staff time to evaluate results and feed back to management.</a:t>
            </a:r>
            <a:r>
              <a:rPr lang="en-US" sz="1200">
                <a:solidFill>
                  <a:srgbClr val="404041"/>
                </a:solidFill>
                <a:latin typeface="Museo Sans 500"/>
              </a:rPr>
              <a:t>  </a:t>
            </a:r>
          </a:p>
        </p:txBody>
      </p:sp>
      <p:sp>
        <p:nvSpPr>
          <p:cNvPr id="26" name="Rectangle 25">
            <a:extLst>
              <a:ext uri="{FF2B5EF4-FFF2-40B4-BE49-F238E27FC236}">
                <a16:creationId xmlns:a16="http://schemas.microsoft.com/office/drawing/2014/main" id="{3339C3B2-B578-4B12-B7A1-83BD88B553DD}"/>
              </a:ext>
            </a:extLst>
          </p:cNvPr>
          <p:cNvSpPr/>
          <p:nvPr/>
        </p:nvSpPr>
        <p:spPr>
          <a:xfrm>
            <a:off x="2874" y="2875"/>
            <a:ext cx="12157495" cy="5549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useo Sans 500"/>
              <a:ea typeface="+mn-ea"/>
              <a:cs typeface="+mn-cs"/>
            </a:endParaRPr>
          </a:p>
        </p:txBody>
      </p:sp>
      <p:sp>
        <p:nvSpPr>
          <p:cNvPr id="28" name="Text Placeholder 4">
            <a:extLst>
              <a:ext uri="{FF2B5EF4-FFF2-40B4-BE49-F238E27FC236}">
                <a16:creationId xmlns:a16="http://schemas.microsoft.com/office/drawing/2014/main" id="{24D67A7E-A63B-49F4-BAB0-667FF1860586}"/>
              </a:ext>
            </a:extLst>
          </p:cNvPr>
          <p:cNvSpPr txBox="1">
            <a:spLocks/>
          </p:cNvSpPr>
          <p:nvPr/>
        </p:nvSpPr>
        <p:spPr>
          <a:xfrm>
            <a:off x="7270" y="59995"/>
            <a:ext cx="14550245" cy="498895"/>
          </a:xfrm>
          <a:prstGeom prst="rect">
            <a:avLst/>
          </a:prstGeom>
        </p:spPr>
        <p:txBody>
          <a:bodyPr vert="horz" lIns="91440" tIns="45720" rIns="91440" bIns="45720" rtlCol="0" anchor="t">
            <a:normAutofit/>
          </a:bodyPr>
          <a:lstStyle>
            <a:lvl1pPr marL="342900" indent="-342900" algn="l" defTabSz="914400" rtl="0" eaLnBrk="1" latinLnBrk="0" hangingPunct="1">
              <a:lnSpc>
                <a:spcPct val="90000"/>
              </a:lnSpc>
              <a:spcBef>
                <a:spcPts val="1000"/>
              </a:spcBef>
              <a:buClr>
                <a:schemeClr val="accent1"/>
              </a:buClr>
              <a:buSzPct val="120000"/>
              <a:buFont typeface="Arial" panose="020B0604020202020204" pitchFamily="34" charset="0"/>
              <a:buChar char="•"/>
              <a:defRPr sz="2000" kern="1200" baseline="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Clr>
                <a:srgbClr val="EB2227"/>
              </a:buClr>
              <a:buNone/>
              <a:defRPr/>
            </a:pPr>
            <a:r>
              <a:rPr lang="en-US" sz="2300" b="1">
                <a:solidFill>
                  <a:srgbClr val="FFFFFF"/>
                </a:solidFill>
                <a:latin typeface="Museo Sans 500"/>
              </a:rPr>
              <a:t>Example "Prototyping</a:t>
            </a:r>
            <a:r>
              <a:rPr kumimoji="0" lang="en-US" sz="2300" b="1" i="0" u="none" strike="noStrike" kern="1200" cap="none" spc="0" normalizeH="0" baseline="0" noProof="0">
                <a:ln>
                  <a:noFill/>
                </a:ln>
                <a:solidFill>
                  <a:srgbClr val="FFFFFF"/>
                </a:solidFill>
                <a:effectLst/>
                <a:uLnTx/>
                <a:uFillTx/>
                <a:latin typeface="Museo Sans 500"/>
              </a:rPr>
              <a:t> Plan</a:t>
            </a:r>
            <a:r>
              <a:rPr lang="en-US" sz="2300" b="1">
                <a:solidFill>
                  <a:srgbClr val="FFFFFF"/>
                </a:solidFill>
                <a:latin typeface="Museo Sans 500"/>
              </a:rPr>
              <a:t>"</a:t>
            </a:r>
            <a:endParaRPr kumimoji="0" lang="en-US" sz="2300" b="1" i="0" u="none" strike="noStrike" kern="1200" cap="none" spc="0" normalizeH="0" baseline="0" noProof="0">
              <a:ln>
                <a:noFill/>
              </a:ln>
              <a:solidFill>
                <a:srgbClr val="FFFFFF"/>
              </a:solidFill>
              <a:effectLst/>
              <a:uLnTx/>
              <a:uFillTx/>
              <a:latin typeface="Museo Sans 500"/>
            </a:endParaRPr>
          </a:p>
        </p:txBody>
      </p:sp>
    </p:spTree>
    <p:extLst>
      <p:ext uri="{BB962C8B-B14F-4D97-AF65-F5344CB8AC3E}">
        <p14:creationId xmlns:p14="http://schemas.microsoft.com/office/powerpoint/2010/main" val="111485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042A4-1040-4A91-853B-EEA61424B658}"/>
              </a:ext>
            </a:extLst>
          </p:cNvPr>
          <p:cNvSpPr txBox="1"/>
          <p:nvPr/>
        </p:nvSpPr>
        <p:spPr>
          <a:xfrm>
            <a:off x="454863" y="1116582"/>
            <a:ext cx="10794520" cy="280076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600">
              <a:ea typeface="+mn-lt"/>
              <a:cs typeface="+mn-lt"/>
            </a:endParaRPr>
          </a:p>
          <a:p>
            <a:pPr algn="just"/>
            <a:endParaRPr lang="en-US" sz="1600">
              <a:ea typeface="+mn-lt"/>
              <a:cs typeface="+mn-lt"/>
            </a:endParaRPr>
          </a:p>
          <a:p>
            <a:endParaRPr lang="en-US">
              <a:ea typeface="+mn-lt"/>
              <a:cs typeface="+mn-lt"/>
            </a:endParaRPr>
          </a:p>
          <a:p>
            <a:pPr algn="just"/>
            <a:endParaRPr lang="en-US">
              <a:ea typeface="+mn-lt"/>
              <a:cs typeface="+mn-lt"/>
            </a:endParaRPr>
          </a:p>
          <a:p>
            <a:pPr algn="just"/>
            <a:endParaRPr lang="en-US">
              <a:ea typeface="+mn-lt"/>
              <a:cs typeface="+mn-lt"/>
            </a:endParaRPr>
          </a:p>
          <a:p>
            <a:pPr algn="just"/>
            <a:endParaRPr lang="en-US"/>
          </a:p>
          <a:p>
            <a:endParaRPr lang="en-US"/>
          </a:p>
          <a:p>
            <a:endParaRPr lang="en-US"/>
          </a:p>
          <a:p>
            <a:endParaRPr lang="en-US"/>
          </a:p>
          <a:p>
            <a:endParaRPr lang="en-US"/>
          </a:p>
        </p:txBody>
      </p:sp>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Content:</a:t>
            </a:r>
            <a:endParaRPr lang="en-GB"/>
          </a:p>
          <a:p>
            <a:endParaRPr lang="en-GB"/>
          </a:p>
          <a:p>
            <a:pPr marL="342900" indent="-342900">
              <a:buAutoNum type="arabicPeriod"/>
            </a:pPr>
            <a:r>
              <a:rPr lang="en-GB" sz="1600">
                <a:solidFill>
                  <a:schemeClr val="tx1"/>
                </a:solidFill>
                <a:latin typeface="Museo 500"/>
              </a:rPr>
              <a:t>Introduction to the project and summary of findings</a:t>
            </a:r>
          </a:p>
          <a:p>
            <a:pPr marL="342900" indent="-342900">
              <a:buAutoNum type="arabicPeriod"/>
            </a:pPr>
            <a:r>
              <a:rPr lang="en-GB" sz="1600">
                <a:solidFill>
                  <a:schemeClr val="tx1"/>
                </a:solidFill>
                <a:latin typeface="Museo 500"/>
              </a:rPr>
              <a:t>Underlying drivers of fallout rates in each local authority</a:t>
            </a:r>
            <a:endParaRPr lang="en-GB">
              <a:solidFill>
                <a:schemeClr val="tx1"/>
              </a:solidFill>
            </a:endParaRPr>
          </a:p>
          <a:p>
            <a:r>
              <a:rPr lang="en-GB" sz="1600">
                <a:solidFill>
                  <a:schemeClr val="tx1"/>
                </a:solidFill>
                <a:latin typeface="Museo 500"/>
              </a:rPr>
              <a:t>      area</a:t>
            </a:r>
            <a:endParaRPr lang="en-GB">
              <a:solidFill>
                <a:schemeClr val="tx1"/>
              </a:solidFill>
            </a:endParaRPr>
          </a:p>
          <a:p>
            <a:r>
              <a:rPr lang="en-GB" sz="1600">
                <a:solidFill>
                  <a:schemeClr val="tx1"/>
                </a:solidFill>
                <a:latin typeface="Museo 500"/>
              </a:rPr>
              <a:t>3.   Quick wins and design opportunities </a:t>
            </a:r>
            <a:endParaRPr lang="en-GB">
              <a:solidFill>
                <a:schemeClr val="tx1"/>
              </a:solidFill>
              <a:latin typeface="Museo 500"/>
            </a:endParaRPr>
          </a:p>
          <a:p>
            <a:r>
              <a:rPr lang="en-GB" sz="1600">
                <a:solidFill>
                  <a:schemeClr val="tx1"/>
                </a:solidFill>
                <a:latin typeface="Museo 500"/>
              </a:rPr>
              <a:t>4.   Concept and prototype plans</a:t>
            </a:r>
            <a:endParaRPr lang="en-GB">
              <a:solidFill>
                <a:schemeClr val="tx1"/>
              </a:solidFill>
              <a:latin typeface="Museo 500"/>
            </a:endParaRPr>
          </a:p>
          <a:p>
            <a:r>
              <a:rPr lang="en-GB" sz="1600">
                <a:solidFill>
                  <a:schemeClr val="tx1"/>
                </a:solidFill>
                <a:latin typeface="Museo 500"/>
              </a:rPr>
              <a:t>5.    Action plans</a:t>
            </a:r>
            <a:endParaRPr lang="en-GB">
              <a:solidFill>
                <a:schemeClr val="tx1"/>
              </a:solidFill>
              <a:latin typeface="Museo 500"/>
            </a:endParaRPr>
          </a:p>
          <a:p>
            <a:r>
              <a:rPr lang="en-GB" sz="1600">
                <a:solidFill>
                  <a:schemeClr val="tx1"/>
                </a:solidFill>
                <a:latin typeface="Museo 500"/>
              </a:rPr>
              <a:t>6.    Evaluation methods</a:t>
            </a:r>
            <a:endParaRPr lang="en-GB">
              <a:solidFill>
                <a:schemeClr val="tx1"/>
              </a:solidFill>
              <a:latin typeface="Museo 500"/>
            </a:endParaRPr>
          </a:p>
          <a:p>
            <a:r>
              <a:rPr lang="en-GB" sz="1600">
                <a:solidFill>
                  <a:schemeClr val="tx1"/>
                </a:solidFill>
                <a:latin typeface="Museo 500"/>
              </a:rPr>
              <a:t>7.    National policy implications</a:t>
            </a:r>
          </a:p>
          <a:p>
            <a:r>
              <a:rPr lang="en-GB" sz="1600">
                <a:solidFill>
                  <a:schemeClr val="tx1"/>
                </a:solidFill>
                <a:latin typeface="Museo 500"/>
              </a:rPr>
              <a:t>8.    Tools and templates</a:t>
            </a:r>
          </a:p>
        </p:txBody>
      </p:sp>
      <p:pic>
        <p:nvPicPr>
          <p:cNvPr id="2" name="Picture 3">
            <a:extLst>
              <a:ext uri="{FF2B5EF4-FFF2-40B4-BE49-F238E27FC236}">
                <a16:creationId xmlns:a16="http://schemas.microsoft.com/office/drawing/2014/main" id="{E9AABDD0-2A22-42AD-B0C6-E79DEC43D682}"/>
              </a:ext>
            </a:extLst>
          </p:cNvPr>
          <p:cNvPicPr>
            <a:picLocks noChangeAspect="1"/>
          </p:cNvPicPr>
          <p:nvPr/>
        </p:nvPicPr>
        <p:blipFill>
          <a:blip r:embed="rId3"/>
          <a:stretch>
            <a:fillRect/>
          </a:stretch>
        </p:blipFill>
        <p:spPr>
          <a:xfrm>
            <a:off x="7516131" y="1953305"/>
            <a:ext cx="3201760" cy="3801382"/>
          </a:xfrm>
          <a:prstGeom prst="rect">
            <a:avLst/>
          </a:prstGeom>
        </p:spPr>
      </p:pic>
      <p:cxnSp>
        <p:nvCxnSpPr>
          <p:cNvPr id="4" name="Straight Arrow Connector 3">
            <a:extLst>
              <a:ext uri="{FF2B5EF4-FFF2-40B4-BE49-F238E27FC236}">
                <a16:creationId xmlns:a16="http://schemas.microsoft.com/office/drawing/2014/main" id="{3F2BFB1A-6E77-44B0-821D-B58E8DB05BA5}"/>
              </a:ext>
            </a:extLst>
          </p:cNvPr>
          <p:cNvCxnSpPr/>
          <p:nvPr/>
        </p:nvCxnSpPr>
        <p:spPr>
          <a:xfrm>
            <a:off x="7834086" y="3652156"/>
            <a:ext cx="1277256" cy="28847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5" name="Straight Arrow Connector 4">
            <a:extLst>
              <a:ext uri="{FF2B5EF4-FFF2-40B4-BE49-F238E27FC236}">
                <a16:creationId xmlns:a16="http://schemas.microsoft.com/office/drawing/2014/main" id="{9B3267C8-49C1-407F-89A9-E36659F1E78C}"/>
              </a:ext>
            </a:extLst>
          </p:cNvPr>
          <p:cNvCxnSpPr/>
          <p:nvPr/>
        </p:nvCxnSpPr>
        <p:spPr>
          <a:xfrm flipV="1">
            <a:off x="9029245" y="5299074"/>
            <a:ext cx="687614" cy="34652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6" name="Straight Arrow Connector 5">
            <a:extLst>
              <a:ext uri="{FF2B5EF4-FFF2-40B4-BE49-F238E27FC236}">
                <a16:creationId xmlns:a16="http://schemas.microsoft.com/office/drawing/2014/main" id="{ADE887AC-4DCA-4277-87A5-6B927F908840}"/>
              </a:ext>
            </a:extLst>
          </p:cNvPr>
          <p:cNvCxnSpPr/>
          <p:nvPr/>
        </p:nvCxnSpPr>
        <p:spPr>
          <a:xfrm flipH="1" flipV="1">
            <a:off x="9958387" y="5305424"/>
            <a:ext cx="1103540" cy="62706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8" name="TextBox 7">
            <a:extLst>
              <a:ext uri="{FF2B5EF4-FFF2-40B4-BE49-F238E27FC236}">
                <a16:creationId xmlns:a16="http://schemas.microsoft.com/office/drawing/2014/main" id="{ECBBEBBC-0428-412D-89AC-1A33530DA43F}"/>
              </a:ext>
            </a:extLst>
          </p:cNvPr>
          <p:cNvSpPr txBox="1"/>
          <p:nvPr/>
        </p:nvSpPr>
        <p:spPr>
          <a:xfrm>
            <a:off x="6822168" y="3465739"/>
            <a:ext cx="97427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Ceredigion</a:t>
            </a:r>
          </a:p>
        </p:txBody>
      </p:sp>
      <p:sp>
        <p:nvSpPr>
          <p:cNvPr id="10" name="TextBox 9">
            <a:extLst>
              <a:ext uri="{FF2B5EF4-FFF2-40B4-BE49-F238E27FC236}">
                <a16:creationId xmlns:a16="http://schemas.microsoft.com/office/drawing/2014/main" id="{11D1F410-9CCA-442F-8EDC-F903190491F9}"/>
              </a:ext>
            </a:extLst>
          </p:cNvPr>
          <p:cNvSpPr txBox="1"/>
          <p:nvPr/>
        </p:nvSpPr>
        <p:spPr>
          <a:xfrm>
            <a:off x="10818132" y="5937703"/>
            <a:ext cx="274319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err="1"/>
              <a:t>Caerphilly</a:t>
            </a:r>
          </a:p>
        </p:txBody>
      </p:sp>
      <p:sp>
        <p:nvSpPr>
          <p:cNvPr id="11" name="TextBox 10">
            <a:extLst>
              <a:ext uri="{FF2B5EF4-FFF2-40B4-BE49-F238E27FC236}">
                <a16:creationId xmlns:a16="http://schemas.microsoft.com/office/drawing/2014/main" id="{E5BFC121-BB86-49E3-B918-E1657C6EAC84}"/>
              </a:ext>
            </a:extLst>
          </p:cNvPr>
          <p:cNvSpPr txBox="1"/>
          <p:nvPr/>
        </p:nvSpPr>
        <p:spPr>
          <a:xfrm>
            <a:off x="8656864" y="5681437"/>
            <a:ext cx="15729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t>RCT</a:t>
            </a:r>
          </a:p>
        </p:txBody>
      </p:sp>
    </p:spTree>
    <p:extLst>
      <p:ext uri="{BB962C8B-B14F-4D97-AF65-F5344CB8AC3E}">
        <p14:creationId xmlns:p14="http://schemas.microsoft.com/office/powerpoint/2010/main" val="98564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805C-C268-44AD-B6D3-D4397971E6B1}"/>
              </a:ext>
            </a:extLst>
          </p:cNvPr>
          <p:cNvSpPr>
            <a:spLocks noGrp="1"/>
          </p:cNvSpPr>
          <p:nvPr>
            <p:ph type="ctrTitle"/>
          </p:nvPr>
        </p:nvSpPr>
        <p:spPr/>
        <p:txBody>
          <a:bodyPr/>
          <a:lstStyle/>
          <a:p>
            <a:r>
              <a:rPr lang="en-US">
                <a:latin typeface="Museo Sans 500"/>
              </a:rPr>
              <a:t>Action Plans</a:t>
            </a:r>
            <a:endParaRPr lang="en-US"/>
          </a:p>
        </p:txBody>
      </p:sp>
      <p:sp>
        <p:nvSpPr>
          <p:cNvPr id="3" name="Subtitle 2">
            <a:extLst>
              <a:ext uri="{FF2B5EF4-FFF2-40B4-BE49-F238E27FC236}">
                <a16:creationId xmlns:a16="http://schemas.microsoft.com/office/drawing/2014/main" id="{C19CD18E-C530-434F-995D-F7679D1ECE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2144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D34726-6BC7-43C2-82DD-079E2F0343A1}"/>
              </a:ext>
            </a:extLst>
          </p:cNvPr>
          <p:cNvSpPr>
            <a:spLocks noGrp="1"/>
          </p:cNvSpPr>
          <p:nvPr>
            <p:ph type="body" sz="quarter" idx="15"/>
          </p:nvPr>
        </p:nvSpPr>
        <p:spPr/>
        <p:txBody>
          <a:bodyPr/>
          <a:lstStyle/>
          <a:p>
            <a:endParaRPr lang="en-GB"/>
          </a:p>
        </p:txBody>
      </p:sp>
      <p:sp>
        <p:nvSpPr>
          <p:cNvPr id="4" name="Text Placeholder 3">
            <a:extLst>
              <a:ext uri="{FF2B5EF4-FFF2-40B4-BE49-F238E27FC236}">
                <a16:creationId xmlns:a16="http://schemas.microsoft.com/office/drawing/2014/main" id="{7093AFB0-97A0-42B8-B740-0EC7121995EF}"/>
              </a:ext>
            </a:extLst>
          </p:cNvPr>
          <p:cNvSpPr>
            <a:spLocks noGrp="1"/>
          </p:cNvSpPr>
          <p:nvPr>
            <p:ph type="body" sz="quarter" idx="16"/>
          </p:nvPr>
        </p:nvSpPr>
        <p:spPr/>
        <p:txBody>
          <a:bodyPr/>
          <a:lstStyle/>
          <a:p>
            <a:endParaRPr lang="en-GB"/>
          </a:p>
        </p:txBody>
      </p:sp>
      <p:sp>
        <p:nvSpPr>
          <p:cNvPr id="5" name="Text Placeholder 4">
            <a:extLst>
              <a:ext uri="{FF2B5EF4-FFF2-40B4-BE49-F238E27FC236}">
                <a16:creationId xmlns:a16="http://schemas.microsoft.com/office/drawing/2014/main" id="{AF549C82-5646-4466-824F-0254654523AA}"/>
              </a:ext>
            </a:extLst>
          </p:cNvPr>
          <p:cNvSpPr>
            <a:spLocks noGrp="1"/>
          </p:cNvSpPr>
          <p:nvPr>
            <p:ph type="body" sz="quarter" idx="17"/>
          </p:nvPr>
        </p:nvSpPr>
        <p:spPr/>
        <p:txBody>
          <a:bodyPr vert="horz" lIns="91440" tIns="45720" rIns="91440" bIns="45720" rtlCol="0" anchor="t">
            <a:normAutofit fontScale="92500" lnSpcReduction="10000"/>
          </a:bodyPr>
          <a:lstStyle/>
          <a:p>
            <a:pPr marL="0" indent="0">
              <a:buNone/>
            </a:pPr>
            <a:r>
              <a:rPr lang="en-GB">
                <a:solidFill>
                  <a:srgbClr val="FF0000"/>
                </a:solidFill>
                <a:latin typeface="Museo Sans 500"/>
              </a:rPr>
              <a:t>Action Plans</a:t>
            </a:r>
          </a:p>
          <a:p>
            <a:pPr marL="0" indent="0">
              <a:buNone/>
            </a:pPr>
            <a:r>
              <a:rPr lang="en-GB">
                <a:latin typeface="Museo Sans 500"/>
              </a:rPr>
              <a:t>Three separate action plans were drawn up.</a:t>
            </a:r>
            <a:endParaRPr lang="en-GB"/>
          </a:p>
          <a:p>
            <a:pPr marL="0" indent="0">
              <a:buNone/>
            </a:pPr>
            <a:r>
              <a:rPr lang="en-GB">
                <a:latin typeface="Museo Sans 500"/>
              </a:rPr>
              <a:t>The main purpose was to:-</a:t>
            </a:r>
            <a:endParaRPr lang="en-GB"/>
          </a:p>
          <a:p>
            <a:r>
              <a:rPr lang="en-GB">
                <a:latin typeface="Museo Sans 500"/>
              </a:rPr>
              <a:t>log and follow the progress of all the ideas generated through their testing phases to completion.</a:t>
            </a:r>
            <a:endParaRPr lang="en-GB"/>
          </a:p>
          <a:p>
            <a:r>
              <a:rPr lang="en-GB">
                <a:latin typeface="Museo Sans 500"/>
              </a:rPr>
              <a:t>provide a place to store the backlog of ideas, concepts and prototypes, as yet untested for the future.</a:t>
            </a:r>
          </a:p>
          <a:p>
            <a:r>
              <a:rPr lang="en-GB">
                <a:latin typeface="Museo Sans 500"/>
              </a:rPr>
              <a:t>provide an area to store pre-existing ideas and service changes </a:t>
            </a:r>
          </a:p>
          <a:p>
            <a:pPr marL="0" indent="0">
              <a:buNone/>
            </a:pPr>
            <a:endParaRPr lang="en-GB">
              <a:latin typeface="Museo Sans 500"/>
            </a:endParaRPr>
          </a:p>
          <a:p>
            <a:pPr marL="0" indent="0">
              <a:buNone/>
            </a:pPr>
            <a:r>
              <a:rPr lang="en-GB">
                <a:latin typeface="Museo Sans 500"/>
              </a:rPr>
              <a:t>Three elements of the action plans: </a:t>
            </a:r>
            <a:endParaRPr lang="en-GB"/>
          </a:p>
          <a:p>
            <a:r>
              <a:rPr lang="en-GB">
                <a:solidFill>
                  <a:srgbClr val="FF0000"/>
                </a:solidFill>
                <a:latin typeface="Museo Sans 500"/>
              </a:rPr>
              <a:t>Quick wins</a:t>
            </a:r>
            <a:r>
              <a:rPr lang="en-GB">
                <a:latin typeface="Museo Sans 500"/>
              </a:rPr>
              <a:t>: A log of the quick win ideas, owners and reasons for development</a:t>
            </a:r>
          </a:p>
          <a:p>
            <a:r>
              <a:rPr lang="en-GB">
                <a:solidFill>
                  <a:srgbClr val="FF0000"/>
                </a:solidFill>
                <a:latin typeface="Museo Sans 500"/>
              </a:rPr>
              <a:t>Concepts and prototypes</a:t>
            </a:r>
            <a:r>
              <a:rPr lang="en-GB">
                <a:latin typeface="Museo Sans 500"/>
              </a:rPr>
              <a:t>: a space for keeping the developed concept ideas and any prototypes, created from the design opportunity ideas, showing what is needed to test each concept prior to full implementation/ "go live" in service</a:t>
            </a:r>
          </a:p>
          <a:p>
            <a:r>
              <a:rPr lang="en-GB">
                <a:solidFill>
                  <a:srgbClr val="FF0000"/>
                </a:solidFill>
                <a:latin typeface="Museo Sans 500"/>
              </a:rPr>
              <a:t>A roadmap</a:t>
            </a:r>
            <a:r>
              <a:rPr lang="en-GB">
                <a:latin typeface="Museo Sans 500"/>
              </a:rPr>
              <a:t>: A space for actively planning and managing the implementation of the above, dependent on service capacity</a:t>
            </a:r>
          </a:p>
        </p:txBody>
      </p:sp>
    </p:spTree>
    <p:extLst>
      <p:ext uri="{BB962C8B-B14F-4D97-AF65-F5344CB8AC3E}">
        <p14:creationId xmlns:p14="http://schemas.microsoft.com/office/powerpoint/2010/main" val="262402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497120-F698-463C-9554-C8814756E138}"/>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6423F4A1-1D23-4AFD-9911-6660D63B3791}"/>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4E735BC1-8445-4E30-BCB1-7BE424F04253}"/>
              </a:ext>
            </a:extLst>
          </p:cNvPr>
          <p:cNvSpPr>
            <a:spLocks noGrp="1"/>
          </p:cNvSpPr>
          <p:nvPr>
            <p:ph type="body" sz="quarter" idx="17"/>
          </p:nvPr>
        </p:nvSpPr>
        <p:spPr/>
        <p:txBody>
          <a:bodyPr vert="horz" lIns="91440" tIns="45720" rIns="91440" bIns="45720" rtlCol="0" anchor="t">
            <a:normAutofit/>
          </a:bodyPr>
          <a:lstStyle/>
          <a:p>
            <a:r>
              <a:rPr lang="en-GB">
                <a:latin typeface="Museo Sans 500"/>
              </a:rPr>
              <a:t>Action Plan: Quick Wins</a:t>
            </a:r>
            <a:endParaRPr lang="en-GB"/>
          </a:p>
        </p:txBody>
      </p:sp>
      <p:pic>
        <p:nvPicPr>
          <p:cNvPr id="5" name="Picture 5" descr="Table, timeline&#10;&#10;Description automatically generated">
            <a:extLst>
              <a:ext uri="{FF2B5EF4-FFF2-40B4-BE49-F238E27FC236}">
                <a16:creationId xmlns:a16="http://schemas.microsoft.com/office/drawing/2014/main" id="{CD85DF09-9C37-4E64-A3E3-A25097F8B150}"/>
              </a:ext>
            </a:extLst>
          </p:cNvPr>
          <p:cNvPicPr>
            <a:picLocks noChangeAspect="1"/>
          </p:cNvPicPr>
          <p:nvPr/>
        </p:nvPicPr>
        <p:blipFill>
          <a:blip r:embed="rId2"/>
          <a:stretch>
            <a:fillRect/>
          </a:stretch>
        </p:blipFill>
        <p:spPr>
          <a:xfrm>
            <a:off x="1115684" y="1243543"/>
            <a:ext cx="10449463" cy="4874121"/>
          </a:xfrm>
          <a:prstGeom prst="rect">
            <a:avLst/>
          </a:prstGeom>
        </p:spPr>
      </p:pic>
    </p:spTree>
    <p:extLst>
      <p:ext uri="{BB962C8B-B14F-4D97-AF65-F5344CB8AC3E}">
        <p14:creationId xmlns:p14="http://schemas.microsoft.com/office/powerpoint/2010/main" val="665226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253101-5439-4A15-BC39-804972AE4AD4}"/>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9A934DB0-D726-46BE-B92D-B757B13B3316}"/>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0B64FAEF-D674-451A-8430-C4096C857C42}"/>
              </a:ext>
            </a:extLst>
          </p:cNvPr>
          <p:cNvSpPr>
            <a:spLocks noGrp="1"/>
          </p:cNvSpPr>
          <p:nvPr>
            <p:ph type="body" sz="quarter" idx="17"/>
          </p:nvPr>
        </p:nvSpPr>
        <p:spPr/>
        <p:txBody>
          <a:bodyPr vert="horz" lIns="91440" tIns="45720" rIns="91440" bIns="45720" rtlCol="0" anchor="t">
            <a:normAutofit/>
          </a:bodyPr>
          <a:lstStyle/>
          <a:p>
            <a:r>
              <a:rPr lang="en-GB">
                <a:latin typeface="Museo Sans 500"/>
              </a:rPr>
              <a:t>Action Plan : Design Opportunities &gt; Concepts &gt; Prototypes &gt; Implemented</a:t>
            </a:r>
            <a:endParaRPr lang="en-GB"/>
          </a:p>
        </p:txBody>
      </p:sp>
      <p:pic>
        <p:nvPicPr>
          <p:cNvPr id="5" name="Picture 5" descr="Table&#10;&#10;Description automatically generated">
            <a:extLst>
              <a:ext uri="{FF2B5EF4-FFF2-40B4-BE49-F238E27FC236}">
                <a16:creationId xmlns:a16="http://schemas.microsoft.com/office/drawing/2014/main" id="{D6134A87-0533-46BD-AC24-8158DA04D7BF}"/>
              </a:ext>
            </a:extLst>
          </p:cNvPr>
          <p:cNvPicPr>
            <a:picLocks noChangeAspect="1"/>
          </p:cNvPicPr>
          <p:nvPr/>
        </p:nvPicPr>
        <p:blipFill>
          <a:blip r:embed="rId2"/>
          <a:stretch>
            <a:fillRect/>
          </a:stretch>
        </p:blipFill>
        <p:spPr>
          <a:xfrm>
            <a:off x="741872" y="1238826"/>
            <a:ext cx="11096444" cy="4308462"/>
          </a:xfrm>
          <a:prstGeom prst="rect">
            <a:avLst/>
          </a:prstGeom>
        </p:spPr>
      </p:pic>
    </p:spTree>
    <p:extLst>
      <p:ext uri="{BB962C8B-B14F-4D97-AF65-F5344CB8AC3E}">
        <p14:creationId xmlns:p14="http://schemas.microsoft.com/office/powerpoint/2010/main" val="370960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4FE72C-D62D-4433-BED2-F1F4E0978F8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7C0A89CA-82F0-4AC7-ACF2-52BD801936EC}"/>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F5200DC5-B631-4B0F-BE5C-A6BEC4716599}"/>
              </a:ext>
            </a:extLst>
          </p:cNvPr>
          <p:cNvSpPr>
            <a:spLocks noGrp="1"/>
          </p:cNvSpPr>
          <p:nvPr>
            <p:ph type="body" sz="quarter" idx="17"/>
          </p:nvPr>
        </p:nvSpPr>
        <p:spPr/>
        <p:txBody>
          <a:bodyPr vert="horz" lIns="91440" tIns="45720" rIns="91440" bIns="45720" rtlCol="0" anchor="t">
            <a:normAutofit/>
          </a:bodyPr>
          <a:lstStyle/>
          <a:p>
            <a:r>
              <a:rPr lang="en-US">
                <a:latin typeface="Museo Sans 500"/>
              </a:rPr>
              <a:t>Sample roadmap </a:t>
            </a:r>
            <a:endParaRPr lang="en-US"/>
          </a:p>
        </p:txBody>
      </p:sp>
      <p:pic>
        <p:nvPicPr>
          <p:cNvPr id="2" name="Picture 5" descr="Table&#10;&#10;Description automatically generated">
            <a:extLst>
              <a:ext uri="{FF2B5EF4-FFF2-40B4-BE49-F238E27FC236}">
                <a16:creationId xmlns:a16="http://schemas.microsoft.com/office/drawing/2014/main" id="{F860E3D8-3574-4AF0-8075-6E9790E736F7}"/>
              </a:ext>
            </a:extLst>
          </p:cNvPr>
          <p:cNvPicPr>
            <a:picLocks noChangeAspect="1"/>
          </p:cNvPicPr>
          <p:nvPr/>
        </p:nvPicPr>
        <p:blipFill>
          <a:blip r:embed="rId2"/>
          <a:stretch>
            <a:fillRect/>
          </a:stretch>
        </p:blipFill>
        <p:spPr>
          <a:xfrm>
            <a:off x="669986" y="1244245"/>
            <a:ext cx="11168330" cy="4800829"/>
          </a:xfrm>
          <a:prstGeom prst="rect">
            <a:avLst/>
          </a:prstGeom>
        </p:spPr>
      </p:pic>
    </p:spTree>
    <p:extLst>
      <p:ext uri="{BB962C8B-B14F-4D97-AF65-F5344CB8AC3E}">
        <p14:creationId xmlns:p14="http://schemas.microsoft.com/office/powerpoint/2010/main" val="203140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C42A-5036-4ED5-B60C-EDE1766CB811}"/>
              </a:ext>
            </a:extLst>
          </p:cNvPr>
          <p:cNvSpPr>
            <a:spLocks noGrp="1"/>
          </p:cNvSpPr>
          <p:nvPr>
            <p:ph type="ctrTitle"/>
          </p:nvPr>
        </p:nvSpPr>
        <p:spPr/>
        <p:txBody>
          <a:bodyPr/>
          <a:lstStyle/>
          <a:p>
            <a:r>
              <a:rPr lang="en-GB">
                <a:latin typeface="Museo Sans 500"/>
              </a:rPr>
              <a:t>Evaluation and monitoring</a:t>
            </a:r>
            <a:endParaRPr lang="en-GB"/>
          </a:p>
        </p:txBody>
      </p:sp>
    </p:spTree>
    <p:extLst>
      <p:ext uri="{BB962C8B-B14F-4D97-AF65-F5344CB8AC3E}">
        <p14:creationId xmlns:p14="http://schemas.microsoft.com/office/powerpoint/2010/main" val="223091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 Placeholder 4">
            <a:extLst>
              <a:ext uri="{FF2B5EF4-FFF2-40B4-BE49-F238E27FC236}">
                <a16:creationId xmlns:a16="http://schemas.microsoft.com/office/drawing/2014/main" id="{631363DA-8109-4EED-A0C7-339DD31B38D2}"/>
              </a:ext>
            </a:extLst>
          </p:cNvPr>
          <p:cNvGraphicFramePr/>
          <p:nvPr/>
        </p:nvGraphicFramePr>
        <p:xfrm>
          <a:off x="452967" y="620713"/>
          <a:ext cx="1137285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023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AC9DB8-C863-4B8A-A9F8-6EDE4387BC32}"/>
              </a:ext>
            </a:extLst>
          </p:cNvPr>
          <p:cNvSpPr>
            <a:spLocks noGrp="1"/>
          </p:cNvSpPr>
          <p:nvPr>
            <p:ph type="body" sz="quarter" idx="17"/>
          </p:nvPr>
        </p:nvSpPr>
        <p:spPr/>
        <p:txBody>
          <a:bodyPr vert="horz" lIns="91440" tIns="45720" rIns="91440" bIns="45720" rtlCol="0" anchor="t">
            <a:normAutofit/>
          </a:bodyPr>
          <a:lstStyle/>
          <a:p>
            <a:pPr marL="0" indent="0">
              <a:buNone/>
            </a:pPr>
            <a:r>
              <a:rPr lang="en-GB">
                <a:latin typeface="Museo Sans 500"/>
              </a:rPr>
              <a:t>A results trackers has been devised to record impacts throughout the 12-18 month period.</a:t>
            </a:r>
          </a:p>
          <a:p>
            <a:pPr marL="0" indent="0">
              <a:buNone/>
            </a:pPr>
            <a:endParaRPr lang="en-GB"/>
          </a:p>
          <a:p>
            <a:pPr marL="0" indent="0">
              <a:buNone/>
            </a:pPr>
            <a:r>
              <a:rPr lang="en-GB">
                <a:latin typeface="Museo Sans 500"/>
              </a:rPr>
              <a:t>Sample of Objective 1.1 below</a:t>
            </a:r>
          </a:p>
        </p:txBody>
      </p:sp>
      <p:pic>
        <p:nvPicPr>
          <p:cNvPr id="6" name="Picture 5" descr="Graphical user interface, application, table, Excel&#10;&#10;Description automatically generated">
            <a:extLst>
              <a:ext uri="{FF2B5EF4-FFF2-40B4-BE49-F238E27FC236}">
                <a16:creationId xmlns:a16="http://schemas.microsoft.com/office/drawing/2014/main" id="{ECF8BF90-9FF0-4623-8E09-F34D52104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07" y="2368770"/>
            <a:ext cx="11372852" cy="2390112"/>
          </a:xfrm>
          <a:prstGeom prst="rect">
            <a:avLst/>
          </a:prstGeom>
        </p:spPr>
      </p:pic>
    </p:spTree>
    <p:extLst>
      <p:ext uri="{BB962C8B-B14F-4D97-AF65-F5344CB8AC3E}">
        <p14:creationId xmlns:p14="http://schemas.microsoft.com/office/powerpoint/2010/main" val="174396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1A4C445-33D4-4427-983D-2A043EC192B5}"/>
              </a:ext>
            </a:extLst>
          </p:cNvPr>
          <p:cNvSpPr>
            <a:spLocks noGrp="1"/>
          </p:cNvSpPr>
          <p:nvPr>
            <p:ph type="subTitle" idx="1"/>
          </p:nvPr>
        </p:nvSpPr>
        <p:spPr/>
        <p:txBody>
          <a:bodyPr/>
          <a:lstStyle/>
          <a:p>
            <a:endParaRPr lang="en-GB"/>
          </a:p>
        </p:txBody>
      </p:sp>
      <p:sp>
        <p:nvSpPr>
          <p:cNvPr id="8" name="Title 7">
            <a:extLst>
              <a:ext uri="{FF2B5EF4-FFF2-40B4-BE49-F238E27FC236}">
                <a16:creationId xmlns:a16="http://schemas.microsoft.com/office/drawing/2014/main" id="{320B915C-6215-4EBA-9AF0-011B728468CC}"/>
              </a:ext>
            </a:extLst>
          </p:cNvPr>
          <p:cNvSpPr>
            <a:spLocks noGrp="1"/>
          </p:cNvSpPr>
          <p:nvPr>
            <p:ph type="ctrTitle"/>
          </p:nvPr>
        </p:nvSpPr>
        <p:spPr/>
        <p:txBody>
          <a:bodyPr/>
          <a:lstStyle/>
          <a:p>
            <a:r>
              <a:rPr lang="en-GB"/>
              <a:t>National Policy implications</a:t>
            </a:r>
          </a:p>
        </p:txBody>
      </p:sp>
    </p:spTree>
    <p:extLst>
      <p:ext uri="{BB962C8B-B14F-4D97-AF65-F5344CB8AC3E}">
        <p14:creationId xmlns:p14="http://schemas.microsoft.com/office/powerpoint/2010/main" val="521412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E9F1AB-C550-448A-BD25-F0209034557B}"/>
              </a:ext>
            </a:extLst>
          </p:cNvPr>
          <p:cNvSpPr>
            <a:spLocks noGrp="1"/>
          </p:cNvSpPr>
          <p:nvPr>
            <p:ph type="body" sz="quarter" idx="15"/>
          </p:nvPr>
        </p:nvSpPr>
        <p:spPr/>
        <p:txBody>
          <a:bodyPr/>
          <a:lstStyle/>
          <a:p>
            <a:endParaRPr lang="en-GB"/>
          </a:p>
        </p:txBody>
      </p:sp>
      <p:sp>
        <p:nvSpPr>
          <p:cNvPr id="4" name="Text Placeholder 3">
            <a:extLst>
              <a:ext uri="{FF2B5EF4-FFF2-40B4-BE49-F238E27FC236}">
                <a16:creationId xmlns:a16="http://schemas.microsoft.com/office/drawing/2014/main" id="{35185C1E-1357-4902-B131-6ADCA72D2207}"/>
              </a:ext>
            </a:extLst>
          </p:cNvPr>
          <p:cNvSpPr>
            <a:spLocks noGrp="1"/>
          </p:cNvSpPr>
          <p:nvPr>
            <p:ph type="body" sz="quarter" idx="16"/>
          </p:nvPr>
        </p:nvSpPr>
        <p:spPr/>
        <p:txBody>
          <a:bodyPr/>
          <a:lstStyle/>
          <a:p>
            <a:endParaRPr lang="en-GB"/>
          </a:p>
        </p:txBody>
      </p:sp>
      <p:graphicFrame>
        <p:nvGraphicFramePr>
          <p:cNvPr id="7" name="Text Placeholder 4">
            <a:extLst>
              <a:ext uri="{FF2B5EF4-FFF2-40B4-BE49-F238E27FC236}">
                <a16:creationId xmlns:a16="http://schemas.microsoft.com/office/drawing/2014/main" id="{E00D9E52-F89E-4E67-88F9-B64658295FD8}"/>
              </a:ext>
            </a:extLst>
          </p:cNvPr>
          <p:cNvGraphicFramePr/>
          <p:nvPr/>
        </p:nvGraphicFramePr>
        <p:xfrm>
          <a:off x="452967" y="620713"/>
          <a:ext cx="1137285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25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042A4-1040-4A91-853B-EEA61424B658}"/>
              </a:ext>
            </a:extLst>
          </p:cNvPr>
          <p:cNvSpPr txBox="1"/>
          <p:nvPr/>
        </p:nvSpPr>
        <p:spPr>
          <a:xfrm>
            <a:off x="454863" y="1404129"/>
            <a:ext cx="10794520" cy="56948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
                <a:ea typeface="+mn-lt"/>
                <a:cs typeface="+mn-lt"/>
              </a:rPr>
              <a:t>Crisis, funded by Oak Foundation, have worked with three Welsh local authorities to consider how </a:t>
            </a:r>
            <a:r>
              <a:rPr lang="en-GB">
                <a:ea typeface="+mn-lt"/>
                <a:cs typeface="+mn-lt"/>
              </a:rPr>
              <a:t>services could be redesigned to reduce the number of customers “falling out” of the statutory housing system within S66 and S73.</a:t>
            </a:r>
          </a:p>
          <a:p>
            <a:pPr>
              <a:lnSpc>
                <a:spcPct val="90000"/>
              </a:lnSpc>
              <a:spcBef>
                <a:spcPts val="1000"/>
              </a:spcBef>
            </a:pPr>
            <a:r>
              <a:rPr lang="en-GB"/>
              <a:t>Previous research has highlighted the high number of customers affected by this, but further work was required to develop and test service changes, tailored to local context, that might improve outcomes.</a:t>
            </a:r>
            <a:r>
              <a:rPr lang="en-GB">
                <a:ea typeface="+mn-lt"/>
                <a:cs typeface="+mn-lt"/>
              </a:rPr>
              <a:t>  </a:t>
            </a:r>
            <a:endParaRPr lang="en-US">
              <a:ea typeface="+mn-lt"/>
              <a:cs typeface="+mn-lt"/>
            </a:endParaRPr>
          </a:p>
          <a:p>
            <a:pPr>
              <a:lnSpc>
                <a:spcPct val="90000"/>
              </a:lnSpc>
              <a:spcBef>
                <a:spcPts val="1000"/>
              </a:spcBef>
            </a:pPr>
            <a:r>
              <a:rPr lang="en-GB">
                <a:ea typeface="+mn-lt"/>
                <a:cs typeface="+mn-lt"/>
              </a:rPr>
              <a:t>The project was devised and commissioned pre-covid and the fall-out considered has spanned pre and post covid. During this time, the Welsh Government's response to provide everyone in need with accommodation was actioned and more changes are likely to occur in the homelessness system in the coming months. </a:t>
            </a:r>
          </a:p>
          <a:p>
            <a:endParaRPr lang="en-US">
              <a:ea typeface="+mn-lt"/>
              <a:cs typeface="+mn-lt"/>
            </a:endParaRPr>
          </a:p>
          <a:p>
            <a:pPr algn="just"/>
            <a:r>
              <a:rPr lang="en-US">
                <a:ea typeface="+mn-lt"/>
                <a:cs typeface="+mn-lt"/>
              </a:rPr>
              <a:t>All three housing options services worked with Crisis to complete a holistic service review led by project teams from within the service, coming together to give their views and ideas.  These then formed the basis of the discovery phase of the project where further information to support the views and ideas of the team were uncovered.</a:t>
            </a:r>
          </a:p>
          <a:p>
            <a:pPr algn="just"/>
            <a:endParaRPr lang="en-US">
              <a:ea typeface="+mn-lt"/>
              <a:cs typeface="+mn-lt"/>
            </a:endParaRPr>
          </a:p>
          <a:p>
            <a:pPr algn="just"/>
            <a:r>
              <a:rPr lang="en-US">
                <a:ea typeface="+mn-lt"/>
                <a:cs typeface="+mn-lt"/>
              </a:rPr>
              <a:t>The results of the discovery phase, development of potential solutions and actions taken are documented in this review.</a:t>
            </a:r>
          </a:p>
          <a:p>
            <a:endParaRPr lang="en-US">
              <a:ea typeface="+mn-lt"/>
              <a:cs typeface="+mn-lt"/>
            </a:endParaRPr>
          </a:p>
          <a:p>
            <a:endParaRPr lang="en-US">
              <a:ea typeface="+mn-lt"/>
              <a:cs typeface="+mn-lt"/>
            </a:endParaRPr>
          </a:p>
        </p:txBody>
      </p:sp>
      <p:sp>
        <p:nvSpPr>
          <p:cNvPr id="3" name="Text Placeholder 2"/>
          <p:cNvSpPr>
            <a:spLocks noGrp="1"/>
          </p:cNvSpPr>
          <p:nvPr>
            <p:ph type="body" sz="quarter" idx="13"/>
          </p:nvPr>
        </p:nvSpPr>
        <p:spPr>
          <a:xfrm>
            <a:off x="452967" y="604838"/>
            <a:ext cx="11602909" cy="554037"/>
          </a:xfrm>
        </p:spPr>
        <p:txBody>
          <a:bodyPr vert="horz" lIns="91440" tIns="45720" rIns="91440" bIns="45720" rtlCol="0" anchor="t">
            <a:noAutofit/>
          </a:bodyPr>
          <a:lstStyle/>
          <a:p>
            <a:r>
              <a:rPr lang="en-GB">
                <a:latin typeface="Museo 500"/>
              </a:rPr>
              <a:t>Introduction</a:t>
            </a:r>
            <a:endParaRPr lang="en-GB"/>
          </a:p>
        </p:txBody>
      </p:sp>
    </p:spTree>
    <p:extLst>
      <p:ext uri="{BB962C8B-B14F-4D97-AF65-F5344CB8AC3E}">
        <p14:creationId xmlns:p14="http://schemas.microsoft.com/office/powerpoint/2010/main" val="44413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F75D0-9D57-4730-A288-DD6CF673C1B4}"/>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2E2559D4-16EC-4306-8830-097ADACA3D3C}"/>
              </a:ext>
            </a:extLst>
          </p:cNvPr>
          <p:cNvSpPr>
            <a:spLocks noGrp="1"/>
          </p:cNvSpPr>
          <p:nvPr>
            <p:ph type="body" sz="quarter" idx="16"/>
          </p:nvPr>
        </p:nvSpPr>
        <p:spPr/>
        <p:txBody>
          <a:bodyPr/>
          <a:lstStyle/>
          <a:p>
            <a:endParaRPr lang="en-GB"/>
          </a:p>
        </p:txBody>
      </p:sp>
      <p:graphicFrame>
        <p:nvGraphicFramePr>
          <p:cNvPr id="8" name="Text Placeholder 3">
            <a:extLst>
              <a:ext uri="{FF2B5EF4-FFF2-40B4-BE49-F238E27FC236}">
                <a16:creationId xmlns:a16="http://schemas.microsoft.com/office/drawing/2014/main" id="{AE35C614-5A99-465B-BBCC-5A37C79DF118}"/>
              </a:ext>
            </a:extLst>
          </p:cNvPr>
          <p:cNvGraphicFramePr/>
          <p:nvPr/>
        </p:nvGraphicFramePr>
        <p:xfrm>
          <a:off x="452967" y="620713"/>
          <a:ext cx="11372851"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716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94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7042A4-1040-4A91-853B-EEA61424B658}"/>
              </a:ext>
            </a:extLst>
          </p:cNvPr>
          <p:cNvSpPr txBox="1"/>
          <p:nvPr/>
        </p:nvSpPr>
        <p:spPr>
          <a:xfrm>
            <a:off x="454863" y="1404129"/>
            <a:ext cx="10794520"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a:ea typeface="+mn-lt"/>
              <a:cs typeface="+mn-lt"/>
            </a:endParaRPr>
          </a:p>
          <a:p>
            <a:endParaRPr lang="en-US">
              <a:ea typeface="+mn-lt"/>
              <a:cs typeface="+mn-lt"/>
            </a:endParaRPr>
          </a:p>
        </p:txBody>
      </p:sp>
      <p:sp>
        <p:nvSpPr>
          <p:cNvPr id="3" name="Text Placeholder 2"/>
          <p:cNvSpPr>
            <a:spLocks noGrp="1"/>
          </p:cNvSpPr>
          <p:nvPr>
            <p:ph type="body" sz="quarter" idx="13"/>
          </p:nvPr>
        </p:nvSpPr>
        <p:spPr>
          <a:xfrm>
            <a:off x="294816" y="274159"/>
            <a:ext cx="11602909" cy="554037"/>
          </a:xfrm>
        </p:spPr>
        <p:txBody>
          <a:bodyPr vert="horz" lIns="91440" tIns="45720" rIns="91440" bIns="45720" rtlCol="0" anchor="t">
            <a:noAutofit/>
          </a:bodyPr>
          <a:lstStyle/>
          <a:p>
            <a:r>
              <a:rPr lang="en-GB" b="1">
                <a:latin typeface="Museo 500"/>
              </a:rPr>
              <a:t>"Fall out" categories</a:t>
            </a:r>
            <a:endParaRPr lang="en-US"/>
          </a:p>
          <a:p>
            <a:endParaRPr lang="en-GB"/>
          </a:p>
          <a:p>
            <a:endParaRPr lang="en-GB"/>
          </a:p>
          <a:p>
            <a:endParaRPr lang="en-GB"/>
          </a:p>
          <a:p>
            <a:endParaRPr lang="en-GB"/>
          </a:p>
          <a:p>
            <a:endParaRPr lang="en-GB"/>
          </a:p>
          <a:p>
            <a:endParaRPr lang="en-GB"/>
          </a:p>
        </p:txBody>
      </p:sp>
      <p:graphicFrame>
        <p:nvGraphicFramePr>
          <p:cNvPr id="9" name="Table 8">
            <a:extLst>
              <a:ext uri="{FF2B5EF4-FFF2-40B4-BE49-F238E27FC236}">
                <a16:creationId xmlns:a16="http://schemas.microsoft.com/office/drawing/2014/main" id="{7F02426C-7CDA-4F84-9828-B3AAF7FD51BC}"/>
              </a:ext>
            </a:extLst>
          </p:cNvPr>
          <p:cNvGraphicFramePr>
            <a:graphicFrameLocks noGrp="1"/>
          </p:cNvGraphicFramePr>
          <p:nvPr>
            <p:extLst>
              <p:ext uri="{D42A27DB-BD31-4B8C-83A1-F6EECF244321}">
                <p14:modId xmlns:p14="http://schemas.microsoft.com/office/powerpoint/2010/main" val="1653010151"/>
              </p:ext>
            </p:extLst>
          </p:nvPr>
        </p:nvGraphicFramePr>
        <p:xfrm>
          <a:off x="158151" y="776376"/>
          <a:ext cx="11878696" cy="5821680"/>
        </p:xfrm>
        <a:graphic>
          <a:graphicData uri="http://schemas.openxmlformats.org/drawingml/2006/table">
            <a:tbl>
              <a:tblPr firstRow="1" bandRow="1">
                <a:tableStyleId>{5C22544A-7EE6-4342-B048-85BDC9FD1C3A}</a:tableStyleId>
              </a:tblPr>
              <a:tblGrid>
                <a:gridCol w="11878696">
                  <a:extLst>
                    <a:ext uri="{9D8B030D-6E8A-4147-A177-3AD203B41FA5}">
                      <a16:colId xmlns:a16="http://schemas.microsoft.com/office/drawing/2014/main" val="2994783285"/>
                    </a:ext>
                  </a:extLst>
                </a:gridCol>
              </a:tblGrid>
              <a:tr h="5741563">
                <a:tc>
                  <a:txBody>
                    <a:bodyPr/>
                    <a:lstStyle/>
                    <a:p>
                      <a:r>
                        <a:rPr lang="en-GB" sz="2400">
                          <a:solidFill>
                            <a:schemeClr val="tx1"/>
                          </a:solidFill>
                          <a:effectLst/>
                        </a:rPr>
                        <a:t>Withdrawn application </a:t>
                      </a:r>
                      <a:r>
                        <a:rPr lang="en-GB">
                          <a:solidFill>
                            <a:schemeClr val="tx1"/>
                          </a:solidFill>
                          <a:effectLst/>
                        </a:rPr>
                        <a:t>- </a:t>
                      </a:r>
                      <a:r>
                        <a:rPr lang="en-GB" b="0">
                          <a:solidFill>
                            <a:schemeClr val="tx1"/>
                          </a:solidFill>
                          <a:effectLst/>
                        </a:rPr>
                        <a:t>The applicant has withdrawn their application, or the applicant has requested/stated they no longer require assistance from the Authority following the outcome of the Section 62 assessment ('Duty to assess'). </a:t>
                      </a:r>
                      <a:endParaRPr lang="en-US" b="0">
                        <a:solidFill>
                          <a:schemeClr val="tx1"/>
                        </a:solidFill>
                      </a:endParaRPr>
                    </a:p>
                    <a:p>
                      <a:pPr lvl="0">
                        <a:buNone/>
                      </a:pPr>
                      <a:br>
                        <a:rPr lang="en-GB">
                          <a:solidFill>
                            <a:schemeClr val="tx1"/>
                          </a:solidFill>
                          <a:effectLst/>
                        </a:rPr>
                      </a:br>
                      <a:r>
                        <a:rPr lang="en-GB" sz="2400">
                          <a:solidFill>
                            <a:schemeClr val="tx1"/>
                          </a:solidFill>
                          <a:effectLst/>
                        </a:rPr>
                        <a:t>Withdrawn application due to loss of contact</a:t>
                      </a:r>
                      <a:r>
                        <a:rPr lang="en-GB" sz="1600">
                          <a:solidFill>
                            <a:schemeClr val="tx1"/>
                          </a:solidFill>
                          <a:effectLst/>
                        </a:rPr>
                        <a:t> </a:t>
                      </a:r>
                      <a:r>
                        <a:rPr lang="en-GB">
                          <a:solidFill>
                            <a:schemeClr val="tx1"/>
                          </a:solidFill>
                          <a:effectLst/>
                        </a:rPr>
                        <a:t>-</a:t>
                      </a:r>
                      <a:r>
                        <a:rPr lang="en-GB" b="0">
                          <a:solidFill>
                            <a:schemeClr val="tx1"/>
                          </a:solidFill>
                          <a:effectLst/>
                        </a:rPr>
                        <a:t> Should only be considered for closure if there has been no contact with the application for more than 6 weeks. Need evidence of attempts to maintain dialogue.</a:t>
                      </a:r>
                      <a:endParaRPr lang="en-GB" b="0">
                        <a:solidFill>
                          <a:schemeClr val="tx1"/>
                        </a:solidFill>
                      </a:endParaRPr>
                    </a:p>
                    <a:p>
                      <a:pPr lvl="0">
                        <a:buNone/>
                      </a:pPr>
                      <a:br>
                        <a:rPr lang="en-GB">
                          <a:solidFill>
                            <a:schemeClr val="tx1"/>
                          </a:solidFill>
                          <a:effectLst/>
                        </a:rPr>
                      </a:br>
                      <a:r>
                        <a:rPr lang="en-GB" sz="2400">
                          <a:solidFill>
                            <a:schemeClr val="tx1"/>
                          </a:solidFill>
                          <a:effectLst/>
                        </a:rPr>
                        <a:t>Failure to cooperate </a:t>
                      </a:r>
                      <a:r>
                        <a:rPr lang="en-GB">
                          <a:solidFill>
                            <a:schemeClr val="tx1"/>
                          </a:solidFill>
                          <a:effectLst/>
                        </a:rPr>
                        <a:t>-</a:t>
                      </a:r>
                      <a:r>
                        <a:rPr lang="en-GB" b="0">
                          <a:solidFill>
                            <a:schemeClr val="tx1"/>
                          </a:solidFill>
                          <a:effectLst/>
                        </a:rPr>
                        <a:t> Local Authorities should not invoke until they have made every effort to obtain the co-operation of the applicant and explained the consequences of not doing so. Must be satisfied that the applicant is not failing to co-operate because they are vulnerable, have an unmet support need or have difficulty communicating, perhaps as a result of ASD. Must explain their reasons to the applicant and give them reasonable opportunity to reengage with the process e.g. has there been a 'minded to' letter.</a:t>
                      </a:r>
                      <a:endParaRPr lang="en-GB" b="0">
                        <a:solidFill>
                          <a:schemeClr val="tx1"/>
                        </a:solidFill>
                      </a:endParaRPr>
                    </a:p>
                    <a:p>
                      <a:pPr lvl="0">
                        <a:buNone/>
                      </a:pPr>
                      <a:br>
                        <a:rPr lang="en-GB" b="0">
                          <a:solidFill>
                            <a:schemeClr val="tx1"/>
                          </a:solidFill>
                          <a:effectLst/>
                        </a:rPr>
                      </a:br>
                      <a:r>
                        <a:rPr lang="en-GB" sz="2400" b="1">
                          <a:solidFill>
                            <a:schemeClr val="tx1"/>
                          </a:solidFill>
                          <a:effectLst/>
                        </a:rPr>
                        <a:t>Assistance refused</a:t>
                      </a:r>
                      <a:r>
                        <a:rPr lang="en-GB" sz="1600" b="0">
                          <a:solidFill>
                            <a:schemeClr val="tx1"/>
                          </a:solidFill>
                          <a:effectLst/>
                        </a:rPr>
                        <a:t> </a:t>
                      </a:r>
                      <a:r>
                        <a:rPr lang="en-GB" b="0">
                          <a:solidFill>
                            <a:schemeClr val="tx1"/>
                          </a:solidFill>
                          <a:effectLst/>
                        </a:rPr>
                        <a:t>- Cases where applicants refused an offer of accommodation. Applicants must be allowed a reasonable period to make a decision about accommodation. Was the offer suitable? Was the applicant given sufficient time, given their personal circumstances?</a:t>
                      </a:r>
                    </a:p>
                    <a:p>
                      <a:pPr lvl="0">
                        <a:buNone/>
                      </a:pPr>
                      <a:endParaRPr lang="en-GB" b="0">
                        <a:solidFill>
                          <a:schemeClr val="tx1"/>
                        </a:solidFill>
                        <a:effectLst/>
                      </a:endParaRPr>
                    </a:p>
                    <a:p>
                      <a:pPr lvl="0">
                        <a:buNone/>
                      </a:pPr>
                      <a:r>
                        <a:rPr lang="en-GB" sz="2400" b="1">
                          <a:solidFill>
                            <a:schemeClr val="tx1"/>
                          </a:solidFill>
                          <a:effectLst/>
                        </a:rPr>
                        <a:t>Other</a:t>
                      </a:r>
                      <a:r>
                        <a:rPr lang="en-GB" sz="2800" b="1">
                          <a:solidFill>
                            <a:schemeClr val="tx1"/>
                          </a:solidFill>
                          <a:effectLst/>
                        </a:rPr>
                        <a:t> – </a:t>
                      </a:r>
                      <a:r>
                        <a:rPr lang="en-GB" sz="1800" b="0">
                          <a:solidFill>
                            <a:schemeClr val="tx1"/>
                          </a:solidFill>
                          <a:effectLst/>
                        </a:rPr>
                        <a:t>any situation not covered by the above categories.  </a:t>
                      </a:r>
                    </a:p>
                  </a:txBody>
                  <a:tcPr anchor="ctr">
                    <a:solidFill>
                      <a:schemeClr val="accent2">
                        <a:lumMod val="40000"/>
                        <a:lumOff val="60000"/>
                      </a:schemeClr>
                    </a:solidFill>
                  </a:tcPr>
                </a:tc>
                <a:extLst>
                  <a:ext uri="{0D108BD9-81ED-4DB2-BD59-A6C34878D82A}">
                    <a16:rowId xmlns:a16="http://schemas.microsoft.com/office/drawing/2014/main" val="2262456618"/>
                  </a:ext>
                </a:extLst>
              </a:tr>
            </a:tbl>
          </a:graphicData>
        </a:graphic>
      </p:graphicFrame>
    </p:spTree>
    <p:extLst>
      <p:ext uri="{BB962C8B-B14F-4D97-AF65-F5344CB8AC3E}">
        <p14:creationId xmlns:p14="http://schemas.microsoft.com/office/powerpoint/2010/main" val="125429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EF13FE-9F51-4C05-9222-63075E450CBD}"/>
              </a:ext>
            </a:extLst>
          </p:cNvPr>
          <p:cNvSpPr>
            <a:spLocks noGrp="1"/>
          </p:cNvSpPr>
          <p:nvPr>
            <p:ph type="body" sz="quarter" idx="15"/>
          </p:nvPr>
        </p:nvSpPr>
        <p:spPr/>
        <p:txBody>
          <a:bodyPr/>
          <a:lstStyle/>
          <a:p>
            <a:endParaRPr lang="en-GB"/>
          </a:p>
        </p:txBody>
      </p:sp>
      <p:sp>
        <p:nvSpPr>
          <p:cNvPr id="5" name="Text Placeholder 4">
            <a:extLst>
              <a:ext uri="{FF2B5EF4-FFF2-40B4-BE49-F238E27FC236}">
                <a16:creationId xmlns:a16="http://schemas.microsoft.com/office/drawing/2014/main" id="{83779E14-50EE-4C6B-AEB8-85DE984B32F8}"/>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5C987F4D-5069-4ABF-A61C-F8CB2A42B5B7}"/>
              </a:ext>
            </a:extLst>
          </p:cNvPr>
          <p:cNvSpPr>
            <a:spLocks noGrp="1"/>
          </p:cNvSpPr>
          <p:nvPr>
            <p:ph type="body" sz="quarter" idx="17"/>
          </p:nvPr>
        </p:nvSpPr>
        <p:spPr/>
        <p:txBody>
          <a:bodyPr vert="horz" lIns="91440" tIns="45720" rIns="91440" bIns="45720" rtlCol="0" anchor="t">
            <a:normAutofit lnSpcReduction="10000"/>
          </a:bodyPr>
          <a:lstStyle/>
          <a:p>
            <a:pPr marL="0" indent="0">
              <a:buNone/>
            </a:pPr>
            <a:r>
              <a:rPr lang="en-GB">
                <a:latin typeface="Museo Sans 500"/>
              </a:rPr>
              <a:t>Summary of key reasons for fall-out identified by the project work:</a:t>
            </a:r>
            <a:endParaRPr lang="en-GB"/>
          </a:p>
          <a:p>
            <a:pPr>
              <a:buClr>
                <a:srgbClr val="EB2227"/>
              </a:buClr>
            </a:pPr>
            <a:endParaRPr lang="en-GB">
              <a:solidFill>
                <a:srgbClr val="FF0000"/>
              </a:solidFill>
              <a:latin typeface="Museo Sans 500"/>
            </a:endParaRPr>
          </a:p>
          <a:p>
            <a:pPr lvl="1"/>
            <a:r>
              <a:rPr lang="en-GB" sz="1600">
                <a:solidFill>
                  <a:srgbClr val="FF0000"/>
                </a:solidFill>
                <a:latin typeface="Museo Sans 500"/>
              </a:rPr>
              <a:t>Accommodation</a:t>
            </a:r>
            <a:r>
              <a:rPr lang="en-GB" sz="1600">
                <a:latin typeface="Museo Sans 500"/>
              </a:rPr>
              <a:t> did not always meet needs – some temporary accommodation had particularly high fall-out rates - little evidence of suitability checks even when clear evidence of customer circumstances on files </a:t>
            </a:r>
            <a:r>
              <a:rPr lang="en-GB" sz="1600" err="1">
                <a:latin typeface="Museo Sans 500"/>
              </a:rPr>
              <a:t>eg.</a:t>
            </a:r>
            <a:r>
              <a:rPr lang="en-GB" sz="1600">
                <a:latin typeface="Museo Sans 500"/>
              </a:rPr>
              <a:t> Health, family connections, schools etc.  Lack of suitable move-on accommodation identified in all areas causing lengthy stays in sometimes unsuitable temporary or supported accommodation.  </a:t>
            </a:r>
            <a:endParaRPr lang="en-GB" sz="1600"/>
          </a:p>
          <a:p>
            <a:pPr lvl="1"/>
            <a:endParaRPr lang="en-GB" sz="1600"/>
          </a:p>
          <a:p>
            <a:pPr lvl="1"/>
            <a:r>
              <a:rPr lang="en-GB" sz="1600">
                <a:solidFill>
                  <a:srgbClr val="FF0000"/>
                </a:solidFill>
                <a:latin typeface="Museo Sans 500"/>
              </a:rPr>
              <a:t>Limited time to conduct quality casework </a:t>
            </a:r>
            <a:r>
              <a:rPr lang="en-GB" sz="1600">
                <a:latin typeface="Museo Sans 500"/>
              </a:rPr>
              <a:t>lin</a:t>
            </a:r>
            <a:r>
              <a:rPr lang="en-GB" sz="1600">
                <a:solidFill>
                  <a:srgbClr val="404041"/>
                </a:solidFill>
                <a:latin typeface="Museo Sans 500"/>
              </a:rPr>
              <a:t>ks</a:t>
            </a:r>
            <a:r>
              <a:rPr lang="en-GB" sz="1600">
                <a:latin typeface="Museo Sans 500"/>
              </a:rPr>
              <a:t> to fall-out identified (small sample studied) - a large proportion of past fall-outs showed poor scores across casework in an audit. No evidence of casework standards to adhere to.  Likely high caseload implications.</a:t>
            </a:r>
            <a:endParaRPr lang="en-GB" sz="1600"/>
          </a:p>
          <a:p>
            <a:pPr marL="457200" lvl="1" indent="0">
              <a:buNone/>
            </a:pPr>
            <a:endParaRPr lang="en-GB" sz="1600">
              <a:solidFill>
                <a:srgbClr val="404041"/>
              </a:solidFill>
              <a:latin typeface="Museo Sans 500"/>
            </a:endParaRPr>
          </a:p>
          <a:p>
            <a:pPr lvl="1"/>
            <a:r>
              <a:rPr lang="en-GB" sz="1600">
                <a:solidFill>
                  <a:srgbClr val="FF0000"/>
                </a:solidFill>
                <a:latin typeface="Museo Sans 500"/>
              </a:rPr>
              <a:t>Reasonable steps by Council lacking</a:t>
            </a:r>
            <a:r>
              <a:rPr lang="en-GB" sz="1600">
                <a:latin typeface="Museo Sans 500"/>
              </a:rPr>
              <a:t> in casework – few or generic steps identified could contribute to potential breakdown in relationship between customer and council together with use of "support worker" model leading to council having little direct contact with customer.  </a:t>
            </a:r>
            <a:endParaRPr lang="en-GB" sz="1600"/>
          </a:p>
          <a:p>
            <a:pPr lvl="1"/>
            <a:endParaRPr lang="en-GB" sz="1600"/>
          </a:p>
          <a:p>
            <a:pPr lvl="1"/>
            <a:r>
              <a:rPr lang="en-GB" sz="1600">
                <a:solidFill>
                  <a:srgbClr val="FF0000"/>
                </a:solidFill>
                <a:latin typeface="Museo Sans 500"/>
              </a:rPr>
              <a:t>Progressing customers </a:t>
            </a:r>
            <a:r>
              <a:rPr lang="en-GB" sz="1600">
                <a:latin typeface="Museo Sans 500"/>
              </a:rPr>
              <a:t>along the homelessness journey effectively could be improved – much better engagement and progression seen in initial phases of the process.  Some cases showed little or no contact following assessment to close of file with little evidence of a selection of contact methods being used. </a:t>
            </a:r>
            <a:endParaRPr lang="en-GB" sz="1600"/>
          </a:p>
          <a:p>
            <a:pPr marL="457200" lvl="1" indent="0">
              <a:buNone/>
            </a:pPr>
            <a:endParaRPr lang="en-GB" sz="1600"/>
          </a:p>
          <a:p>
            <a:pPr lvl="1"/>
            <a:r>
              <a:rPr lang="en-GB" sz="1600">
                <a:solidFill>
                  <a:srgbClr val="FF0000"/>
                </a:solidFill>
                <a:latin typeface="Museo Sans 500"/>
              </a:rPr>
              <a:t>Letters and communications </a:t>
            </a:r>
            <a:r>
              <a:rPr lang="en-GB" sz="1600">
                <a:latin typeface="Museo Sans 500"/>
              </a:rPr>
              <a:t>with customers were lengthy and confusing. In some cases, communications with partners organisations could be strengthened to provide a stronger "safety net" for customers. </a:t>
            </a:r>
            <a:endParaRPr lang="en-GB" sz="1600"/>
          </a:p>
          <a:p>
            <a:pPr lvl="1"/>
            <a:endParaRPr lang="en-GB" sz="1600"/>
          </a:p>
          <a:p>
            <a:pPr lvl="1"/>
            <a:endParaRPr lang="en-GB"/>
          </a:p>
        </p:txBody>
      </p:sp>
    </p:spTree>
    <p:extLst>
      <p:ext uri="{BB962C8B-B14F-4D97-AF65-F5344CB8AC3E}">
        <p14:creationId xmlns:p14="http://schemas.microsoft.com/office/powerpoint/2010/main" val="22422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937D0B-DC59-4182-B115-8F3E0D673D2F}"/>
              </a:ext>
            </a:extLst>
          </p:cNvPr>
          <p:cNvSpPr>
            <a:spLocks noGrp="1"/>
          </p:cNvSpPr>
          <p:nvPr>
            <p:ph type="ctrTitle"/>
          </p:nvPr>
        </p:nvSpPr>
        <p:spPr/>
        <p:txBody>
          <a:bodyPr/>
          <a:lstStyle/>
          <a:p>
            <a:r>
              <a:rPr lang="en-US">
                <a:latin typeface="Museo Sans 500"/>
              </a:rPr>
              <a:t>Local drivers of fallout rates and common themes</a:t>
            </a:r>
            <a:endParaRPr lang="en-US"/>
          </a:p>
        </p:txBody>
      </p:sp>
    </p:spTree>
    <p:extLst>
      <p:ext uri="{BB962C8B-B14F-4D97-AF65-F5344CB8AC3E}">
        <p14:creationId xmlns:p14="http://schemas.microsoft.com/office/powerpoint/2010/main" val="1950406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1C739F-51D0-464A-B2B2-8E57F66B232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2215C4A-EA0B-4EC7-AF35-00E51D9E9D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1E420B4C-4B5D-47C3-811D-7C5FA832AB10}"/>
              </a:ext>
            </a:extLst>
          </p:cNvPr>
          <p:cNvSpPr>
            <a:spLocks noGrp="1"/>
          </p:cNvSpPr>
          <p:nvPr>
            <p:ph type="body" sz="quarter" idx="17"/>
          </p:nvPr>
        </p:nvSpPr>
        <p:spPr/>
        <p:txBody>
          <a:bodyPr vert="horz" lIns="91440" tIns="45720" rIns="91440" bIns="45720" rtlCol="0" anchor="t">
            <a:normAutofit/>
          </a:bodyPr>
          <a:lstStyle/>
          <a:p>
            <a:pPr marL="0" indent="0">
              <a:buNone/>
            </a:pPr>
            <a:endParaRPr lang="en-US">
              <a:solidFill>
                <a:srgbClr val="FF0000"/>
              </a:solidFill>
            </a:endParaRPr>
          </a:p>
          <a:p>
            <a:endParaRPr lang="en-US">
              <a:latin typeface="Museo Sans 500"/>
            </a:endParaRPr>
          </a:p>
          <a:p>
            <a:pPr marL="0" indent="0">
              <a:buNone/>
            </a:pPr>
            <a:endParaRPr lang="en-US"/>
          </a:p>
          <a:p>
            <a:pPr marL="457200" lvl="1" indent="0">
              <a:buNone/>
            </a:pPr>
            <a:endParaRPr lang="en-US" sz="1200">
              <a:latin typeface="Museo Sans 500"/>
            </a:endParaRPr>
          </a:p>
          <a:p>
            <a:pPr lvl="1"/>
            <a:endParaRPr lang="en-US">
              <a:latin typeface="Museo Sans 500"/>
            </a:endParaRPr>
          </a:p>
          <a:p>
            <a:endParaRPr lang="en-US" sz="1400">
              <a:latin typeface="Museo Sans 500"/>
            </a:endParaRPr>
          </a:p>
        </p:txBody>
      </p:sp>
      <p:sp>
        <p:nvSpPr>
          <p:cNvPr id="6" name="TextBox 5">
            <a:extLst>
              <a:ext uri="{FF2B5EF4-FFF2-40B4-BE49-F238E27FC236}">
                <a16:creationId xmlns:a16="http://schemas.microsoft.com/office/drawing/2014/main" id="{CF98F5D5-51E9-456C-8EA6-8467980014F6}"/>
              </a:ext>
            </a:extLst>
          </p:cNvPr>
          <p:cNvSpPr txBox="1"/>
          <p:nvPr/>
        </p:nvSpPr>
        <p:spPr>
          <a:xfrm>
            <a:off x="7827351" y="4095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65262F8-41B1-47B1-82EE-273C9BF02146}"/>
              </a:ext>
            </a:extLst>
          </p:cNvPr>
          <p:cNvSpPr txBox="1"/>
          <p:nvPr/>
        </p:nvSpPr>
        <p:spPr>
          <a:xfrm>
            <a:off x="1180612" y="328099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6E36F61A-89E2-4EB1-A0B7-CC68BDA3AB31}"/>
              </a:ext>
            </a:extLst>
          </p:cNvPr>
          <p:cNvSpPr txBox="1"/>
          <p:nvPr/>
        </p:nvSpPr>
        <p:spPr>
          <a:xfrm>
            <a:off x="1391871" y="4645025"/>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9" name="TextBox 8">
            <a:extLst>
              <a:ext uri="{FF2B5EF4-FFF2-40B4-BE49-F238E27FC236}">
                <a16:creationId xmlns:a16="http://schemas.microsoft.com/office/drawing/2014/main" id="{FD8E34F0-E9ED-41E2-961A-6FF8C17FD5DE}"/>
              </a:ext>
            </a:extLst>
          </p:cNvPr>
          <p:cNvSpPr txBox="1"/>
          <p:nvPr/>
        </p:nvSpPr>
        <p:spPr>
          <a:xfrm>
            <a:off x="8461131" y="270705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62FF230-4406-4A17-93B6-55339491EFF6}"/>
              </a:ext>
            </a:extLst>
          </p:cNvPr>
          <p:cNvSpPr txBox="1"/>
          <p:nvPr/>
        </p:nvSpPr>
        <p:spPr>
          <a:xfrm>
            <a:off x="5282467" y="256662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1" name="TextBox 10">
            <a:extLst>
              <a:ext uri="{FF2B5EF4-FFF2-40B4-BE49-F238E27FC236}">
                <a16:creationId xmlns:a16="http://schemas.microsoft.com/office/drawing/2014/main" id="{7D4462D8-4F71-4667-8C2A-DE3AA3CCAE96}"/>
              </a:ext>
            </a:extLst>
          </p:cNvPr>
          <p:cNvSpPr txBox="1"/>
          <p:nvPr/>
        </p:nvSpPr>
        <p:spPr>
          <a:xfrm>
            <a:off x="1673957" y="20842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ADFF3F0F-7C01-433E-917B-0EAB6436F71D}"/>
              </a:ext>
            </a:extLst>
          </p:cNvPr>
          <p:cNvSpPr txBox="1"/>
          <p:nvPr/>
        </p:nvSpPr>
        <p:spPr>
          <a:xfrm>
            <a:off x="8792063" y="502114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3" name="TextBox 12">
            <a:extLst>
              <a:ext uri="{FF2B5EF4-FFF2-40B4-BE49-F238E27FC236}">
                <a16:creationId xmlns:a16="http://schemas.microsoft.com/office/drawing/2014/main" id="{264FF89E-3D9E-46B5-94D0-89C50F301408}"/>
              </a:ext>
            </a:extLst>
          </p:cNvPr>
          <p:cNvSpPr txBox="1"/>
          <p:nvPr/>
        </p:nvSpPr>
        <p:spPr>
          <a:xfrm>
            <a:off x="6255589" y="208615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C15CFA44-37D8-488D-AE52-8F0AC4651A87}"/>
              </a:ext>
            </a:extLst>
          </p:cNvPr>
          <p:cNvSpPr txBox="1"/>
          <p:nvPr/>
        </p:nvSpPr>
        <p:spPr>
          <a:xfrm>
            <a:off x="3587506" y="3968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5" name="Diagram 15">
            <a:extLst>
              <a:ext uri="{FF2B5EF4-FFF2-40B4-BE49-F238E27FC236}">
                <a16:creationId xmlns:a16="http://schemas.microsoft.com/office/drawing/2014/main" id="{8557FDC0-AB82-4417-A662-CE5BBF690216}"/>
              </a:ext>
            </a:extLst>
          </p:cNvPr>
          <p:cNvGraphicFramePr/>
          <p:nvPr>
            <p:extLst>
              <p:ext uri="{D42A27DB-BD31-4B8C-83A1-F6EECF244321}">
                <p14:modId xmlns:p14="http://schemas.microsoft.com/office/powerpoint/2010/main" val="428889039"/>
              </p:ext>
            </p:extLst>
          </p:nvPr>
        </p:nvGraphicFramePr>
        <p:xfrm>
          <a:off x="7092461" y="1189891"/>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 name="TextBox 1">
            <a:extLst>
              <a:ext uri="{FF2B5EF4-FFF2-40B4-BE49-F238E27FC236}">
                <a16:creationId xmlns:a16="http://schemas.microsoft.com/office/drawing/2014/main" id="{18343144-5A3C-4873-A217-F28E9943B9DB}"/>
              </a:ext>
            </a:extLst>
          </p:cNvPr>
          <p:cNvSpPr txBox="1"/>
          <p:nvPr/>
        </p:nvSpPr>
        <p:spPr>
          <a:xfrm>
            <a:off x="4724400" y="3200400"/>
            <a:ext cx="27431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508" name="Picture 508" descr="Logo&#10;&#10;Description automatically generated">
            <a:extLst>
              <a:ext uri="{FF2B5EF4-FFF2-40B4-BE49-F238E27FC236}">
                <a16:creationId xmlns:a16="http://schemas.microsoft.com/office/drawing/2014/main" id="{1C7C9779-E3D4-406F-B56E-B8DFD82D94B8}"/>
              </a:ext>
            </a:extLst>
          </p:cNvPr>
          <p:cNvPicPr>
            <a:picLocks noChangeAspect="1"/>
          </p:cNvPicPr>
          <p:nvPr/>
        </p:nvPicPr>
        <p:blipFill>
          <a:blip r:embed="rId7"/>
          <a:stretch>
            <a:fillRect/>
          </a:stretch>
        </p:blipFill>
        <p:spPr>
          <a:xfrm>
            <a:off x="953477" y="413811"/>
            <a:ext cx="3573585" cy="1321608"/>
          </a:xfrm>
          <a:prstGeom prst="rect">
            <a:avLst/>
          </a:prstGeom>
        </p:spPr>
      </p:pic>
      <p:graphicFrame>
        <p:nvGraphicFramePr>
          <p:cNvPr id="47" name="Diagram 47">
            <a:extLst>
              <a:ext uri="{FF2B5EF4-FFF2-40B4-BE49-F238E27FC236}">
                <a16:creationId xmlns:a16="http://schemas.microsoft.com/office/drawing/2014/main" id="{2D6EF2D5-FB91-4C0B-A09D-D127B9FB0B3E}"/>
              </a:ext>
            </a:extLst>
          </p:cNvPr>
          <p:cNvGraphicFramePr/>
          <p:nvPr>
            <p:extLst>
              <p:ext uri="{D42A27DB-BD31-4B8C-83A1-F6EECF244321}">
                <p14:modId xmlns:p14="http://schemas.microsoft.com/office/powerpoint/2010/main" val="2139826827"/>
              </p:ext>
            </p:extLst>
          </p:nvPr>
        </p:nvGraphicFramePr>
        <p:xfrm>
          <a:off x="862642" y="1729596"/>
          <a:ext cx="4873924" cy="39307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560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1C739F-51D0-464A-B2B2-8E57F66B232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2215C4A-EA0B-4EC7-AF35-00E51D9E9D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1E420B4C-4B5D-47C3-811D-7C5FA832AB10}"/>
              </a:ext>
            </a:extLst>
          </p:cNvPr>
          <p:cNvSpPr>
            <a:spLocks noGrp="1"/>
          </p:cNvSpPr>
          <p:nvPr>
            <p:ph type="body" sz="quarter" idx="17"/>
          </p:nvPr>
        </p:nvSpPr>
        <p:spPr/>
        <p:txBody>
          <a:bodyPr vert="horz" lIns="91440" tIns="45720" rIns="91440" bIns="45720" rtlCol="0" anchor="t">
            <a:normAutofit/>
          </a:bodyPr>
          <a:lstStyle/>
          <a:p>
            <a:pPr marL="0" indent="0">
              <a:buNone/>
            </a:pPr>
            <a:endParaRPr lang="en-US">
              <a:solidFill>
                <a:srgbClr val="FF0000"/>
              </a:solidFill>
            </a:endParaRPr>
          </a:p>
          <a:p>
            <a:endParaRPr lang="en-US">
              <a:latin typeface="Museo Sans 500"/>
            </a:endParaRPr>
          </a:p>
          <a:p>
            <a:pPr marL="0" indent="0">
              <a:buNone/>
            </a:pPr>
            <a:endParaRPr lang="en-US"/>
          </a:p>
          <a:p>
            <a:pPr marL="457200" lvl="1" indent="0">
              <a:buNone/>
            </a:pPr>
            <a:endParaRPr lang="en-US" sz="1200">
              <a:latin typeface="Museo Sans 500"/>
            </a:endParaRPr>
          </a:p>
          <a:p>
            <a:pPr lvl="1"/>
            <a:endParaRPr lang="en-US">
              <a:latin typeface="Museo Sans 500"/>
            </a:endParaRPr>
          </a:p>
          <a:p>
            <a:endParaRPr lang="en-US" sz="1400">
              <a:latin typeface="Museo Sans 500"/>
            </a:endParaRPr>
          </a:p>
        </p:txBody>
      </p:sp>
      <p:sp>
        <p:nvSpPr>
          <p:cNvPr id="6" name="TextBox 5">
            <a:extLst>
              <a:ext uri="{FF2B5EF4-FFF2-40B4-BE49-F238E27FC236}">
                <a16:creationId xmlns:a16="http://schemas.microsoft.com/office/drawing/2014/main" id="{CF98F5D5-51E9-456C-8EA6-8467980014F6}"/>
              </a:ext>
            </a:extLst>
          </p:cNvPr>
          <p:cNvSpPr txBox="1"/>
          <p:nvPr/>
        </p:nvSpPr>
        <p:spPr>
          <a:xfrm>
            <a:off x="7827351" y="4095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65262F8-41B1-47B1-82EE-273C9BF02146}"/>
              </a:ext>
            </a:extLst>
          </p:cNvPr>
          <p:cNvSpPr txBox="1"/>
          <p:nvPr/>
        </p:nvSpPr>
        <p:spPr>
          <a:xfrm>
            <a:off x="1180612" y="328099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6E36F61A-89E2-4EB1-A0B7-CC68BDA3AB31}"/>
              </a:ext>
            </a:extLst>
          </p:cNvPr>
          <p:cNvSpPr txBox="1"/>
          <p:nvPr/>
        </p:nvSpPr>
        <p:spPr>
          <a:xfrm>
            <a:off x="1391871" y="4645025"/>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9" name="TextBox 8">
            <a:extLst>
              <a:ext uri="{FF2B5EF4-FFF2-40B4-BE49-F238E27FC236}">
                <a16:creationId xmlns:a16="http://schemas.microsoft.com/office/drawing/2014/main" id="{FD8E34F0-E9ED-41E2-961A-6FF8C17FD5DE}"/>
              </a:ext>
            </a:extLst>
          </p:cNvPr>
          <p:cNvSpPr txBox="1"/>
          <p:nvPr/>
        </p:nvSpPr>
        <p:spPr>
          <a:xfrm>
            <a:off x="8461131" y="270705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62FF230-4406-4A17-93B6-55339491EFF6}"/>
              </a:ext>
            </a:extLst>
          </p:cNvPr>
          <p:cNvSpPr txBox="1"/>
          <p:nvPr/>
        </p:nvSpPr>
        <p:spPr>
          <a:xfrm>
            <a:off x="5282467" y="256662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1" name="TextBox 10">
            <a:extLst>
              <a:ext uri="{FF2B5EF4-FFF2-40B4-BE49-F238E27FC236}">
                <a16:creationId xmlns:a16="http://schemas.microsoft.com/office/drawing/2014/main" id="{7D4462D8-4F71-4667-8C2A-DE3AA3CCAE96}"/>
              </a:ext>
            </a:extLst>
          </p:cNvPr>
          <p:cNvSpPr txBox="1"/>
          <p:nvPr/>
        </p:nvSpPr>
        <p:spPr>
          <a:xfrm>
            <a:off x="1673957" y="20842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ADFF3F0F-7C01-433E-917B-0EAB6436F71D}"/>
              </a:ext>
            </a:extLst>
          </p:cNvPr>
          <p:cNvSpPr txBox="1"/>
          <p:nvPr/>
        </p:nvSpPr>
        <p:spPr>
          <a:xfrm>
            <a:off x="8792063" y="502114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3" name="TextBox 12">
            <a:extLst>
              <a:ext uri="{FF2B5EF4-FFF2-40B4-BE49-F238E27FC236}">
                <a16:creationId xmlns:a16="http://schemas.microsoft.com/office/drawing/2014/main" id="{264FF89E-3D9E-46B5-94D0-89C50F301408}"/>
              </a:ext>
            </a:extLst>
          </p:cNvPr>
          <p:cNvSpPr txBox="1"/>
          <p:nvPr/>
        </p:nvSpPr>
        <p:spPr>
          <a:xfrm>
            <a:off x="5867400" y="4343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C15CFA44-37D8-488D-AE52-8F0AC4651A87}"/>
              </a:ext>
            </a:extLst>
          </p:cNvPr>
          <p:cNvSpPr txBox="1"/>
          <p:nvPr/>
        </p:nvSpPr>
        <p:spPr>
          <a:xfrm>
            <a:off x="3587506" y="3968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5" name="Diagram 15">
            <a:extLst>
              <a:ext uri="{FF2B5EF4-FFF2-40B4-BE49-F238E27FC236}">
                <a16:creationId xmlns:a16="http://schemas.microsoft.com/office/drawing/2014/main" id="{8557FDC0-AB82-4417-A662-CE5BBF690216}"/>
              </a:ext>
            </a:extLst>
          </p:cNvPr>
          <p:cNvGraphicFramePr/>
          <p:nvPr/>
        </p:nvGraphicFramePr>
        <p:xfrm>
          <a:off x="7092461" y="1189891"/>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0" name="TextBox 1">
            <a:extLst>
              <a:ext uri="{FF2B5EF4-FFF2-40B4-BE49-F238E27FC236}">
                <a16:creationId xmlns:a16="http://schemas.microsoft.com/office/drawing/2014/main" id="{18343144-5A3C-4873-A217-F28E9943B9DB}"/>
              </a:ext>
            </a:extLst>
          </p:cNvPr>
          <p:cNvSpPr txBox="1"/>
          <p:nvPr/>
        </p:nvSpPr>
        <p:spPr>
          <a:xfrm>
            <a:off x="4724400" y="3200400"/>
            <a:ext cx="27431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9" name="Picture 29" descr="Logo, company name&#10;&#10;Description automatically generated">
            <a:extLst>
              <a:ext uri="{FF2B5EF4-FFF2-40B4-BE49-F238E27FC236}">
                <a16:creationId xmlns:a16="http://schemas.microsoft.com/office/drawing/2014/main" id="{21FD4A1A-86EA-44A4-AE7F-2D8CA643877A}"/>
              </a:ext>
            </a:extLst>
          </p:cNvPr>
          <p:cNvPicPr>
            <a:picLocks noChangeAspect="1"/>
          </p:cNvPicPr>
          <p:nvPr/>
        </p:nvPicPr>
        <p:blipFill>
          <a:blip r:embed="rId7"/>
          <a:stretch>
            <a:fillRect/>
          </a:stretch>
        </p:blipFill>
        <p:spPr>
          <a:xfrm>
            <a:off x="787953" y="75387"/>
            <a:ext cx="4179276" cy="1916247"/>
          </a:xfrm>
          <a:prstGeom prst="rect">
            <a:avLst/>
          </a:prstGeom>
        </p:spPr>
      </p:pic>
      <p:graphicFrame>
        <p:nvGraphicFramePr>
          <p:cNvPr id="1147" name="Diagram 1147">
            <a:extLst>
              <a:ext uri="{FF2B5EF4-FFF2-40B4-BE49-F238E27FC236}">
                <a16:creationId xmlns:a16="http://schemas.microsoft.com/office/drawing/2014/main" id="{9259EA88-C064-49CE-B271-9A16F6E0BBB4}"/>
              </a:ext>
            </a:extLst>
          </p:cNvPr>
          <p:cNvGraphicFramePr/>
          <p:nvPr>
            <p:extLst>
              <p:ext uri="{D42A27DB-BD31-4B8C-83A1-F6EECF244321}">
                <p14:modId xmlns:p14="http://schemas.microsoft.com/office/powerpoint/2010/main" val="3764441672"/>
              </p:ext>
            </p:extLst>
          </p:nvPr>
        </p:nvGraphicFramePr>
        <p:xfrm>
          <a:off x="503207" y="981974"/>
          <a:ext cx="5592792" cy="47934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5692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31C739F-51D0-464A-B2B2-8E57F66B2321}"/>
              </a:ext>
            </a:extLst>
          </p:cNvPr>
          <p:cNvSpPr>
            <a:spLocks noGrp="1"/>
          </p:cNvSpPr>
          <p:nvPr>
            <p:ph type="body" sz="quarter" idx="15"/>
          </p:nvPr>
        </p:nvSpPr>
        <p:spPr/>
        <p:txBody>
          <a:bodyPr/>
          <a:lstStyle/>
          <a:p>
            <a:endParaRPr lang="en-US"/>
          </a:p>
        </p:txBody>
      </p:sp>
      <p:sp>
        <p:nvSpPr>
          <p:cNvPr id="4" name="Text Placeholder 3">
            <a:extLst>
              <a:ext uri="{FF2B5EF4-FFF2-40B4-BE49-F238E27FC236}">
                <a16:creationId xmlns:a16="http://schemas.microsoft.com/office/drawing/2014/main" id="{32215C4A-EA0B-4EC7-AF35-00E51D9E9D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1E420B4C-4B5D-47C3-811D-7C5FA832AB10}"/>
              </a:ext>
            </a:extLst>
          </p:cNvPr>
          <p:cNvSpPr>
            <a:spLocks noGrp="1"/>
          </p:cNvSpPr>
          <p:nvPr>
            <p:ph type="body" sz="quarter" idx="17"/>
          </p:nvPr>
        </p:nvSpPr>
        <p:spPr/>
        <p:txBody>
          <a:bodyPr vert="horz" lIns="91440" tIns="45720" rIns="91440" bIns="45720" rtlCol="0" anchor="t">
            <a:normAutofit/>
          </a:bodyPr>
          <a:lstStyle/>
          <a:p>
            <a:pPr marL="0" indent="0">
              <a:buNone/>
            </a:pPr>
            <a:endParaRPr lang="en-US">
              <a:solidFill>
                <a:srgbClr val="FF0000"/>
              </a:solidFill>
            </a:endParaRPr>
          </a:p>
          <a:p>
            <a:endParaRPr lang="en-US">
              <a:latin typeface="Museo Sans 500"/>
            </a:endParaRPr>
          </a:p>
          <a:p>
            <a:pPr marL="0" indent="0">
              <a:buNone/>
            </a:pPr>
            <a:endParaRPr lang="en-US"/>
          </a:p>
          <a:p>
            <a:pPr marL="457200" lvl="1" indent="0">
              <a:buNone/>
            </a:pPr>
            <a:endParaRPr lang="en-US" sz="1200">
              <a:latin typeface="Museo Sans 500"/>
            </a:endParaRPr>
          </a:p>
          <a:p>
            <a:pPr lvl="1"/>
            <a:endParaRPr lang="en-US">
              <a:latin typeface="Museo Sans 500"/>
            </a:endParaRPr>
          </a:p>
          <a:p>
            <a:endParaRPr lang="en-US" sz="1400">
              <a:latin typeface="Museo Sans 500"/>
            </a:endParaRPr>
          </a:p>
        </p:txBody>
      </p:sp>
      <p:sp>
        <p:nvSpPr>
          <p:cNvPr id="6" name="TextBox 5">
            <a:extLst>
              <a:ext uri="{FF2B5EF4-FFF2-40B4-BE49-F238E27FC236}">
                <a16:creationId xmlns:a16="http://schemas.microsoft.com/office/drawing/2014/main" id="{CF98F5D5-51E9-456C-8EA6-8467980014F6}"/>
              </a:ext>
            </a:extLst>
          </p:cNvPr>
          <p:cNvSpPr txBox="1"/>
          <p:nvPr/>
        </p:nvSpPr>
        <p:spPr>
          <a:xfrm>
            <a:off x="7827351" y="4095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F65262F8-41B1-47B1-82EE-273C9BF02146}"/>
              </a:ext>
            </a:extLst>
          </p:cNvPr>
          <p:cNvSpPr txBox="1"/>
          <p:nvPr/>
        </p:nvSpPr>
        <p:spPr>
          <a:xfrm>
            <a:off x="1180612" y="328099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6E36F61A-89E2-4EB1-A0B7-CC68BDA3AB31}"/>
              </a:ext>
            </a:extLst>
          </p:cNvPr>
          <p:cNvSpPr txBox="1"/>
          <p:nvPr/>
        </p:nvSpPr>
        <p:spPr>
          <a:xfrm>
            <a:off x="1391871" y="4645025"/>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9" name="TextBox 8">
            <a:extLst>
              <a:ext uri="{FF2B5EF4-FFF2-40B4-BE49-F238E27FC236}">
                <a16:creationId xmlns:a16="http://schemas.microsoft.com/office/drawing/2014/main" id="{FD8E34F0-E9ED-41E2-961A-6FF8C17FD5DE}"/>
              </a:ext>
            </a:extLst>
          </p:cNvPr>
          <p:cNvSpPr txBox="1"/>
          <p:nvPr/>
        </p:nvSpPr>
        <p:spPr>
          <a:xfrm>
            <a:off x="8461131" y="270705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662FF230-4406-4A17-93B6-55339491EFF6}"/>
              </a:ext>
            </a:extLst>
          </p:cNvPr>
          <p:cNvSpPr txBox="1"/>
          <p:nvPr/>
        </p:nvSpPr>
        <p:spPr>
          <a:xfrm>
            <a:off x="5282467" y="2566621"/>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1" name="TextBox 10">
            <a:extLst>
              <a:ext uri="{FF2B5EF4-FFF2-40B4-BE49-F238E27FC236}">
                <a16:creationId xmlns:a16="http://schemas.microsoft.com/office/drawing/2014/main" id="{7D4462D8-4F71-4667-8C2A-DE3AA3CCAE96}"/>
              </a:ext>
            </a:extLst>
          </p:cNvPr>
          <p:cNvSpPr txBox="1"/>
          <p:nvPr/>
        </p:nvSpPr>
        <p:spPr>
          <a:xfrm>
            <a:off x="1673957" y="208426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ADFF3F0F-7C01-433E-917B-0EAB6436F71D}"/>
              </a:ext>
            </a:extLst>
          </p:cNvPr>
          <p:cNvSpPr txBox="1"/>
          <p:nvPr/>
        </p:nvSpPr>
        <p:spPr>
          <a:xfrm>
            <a:off x="8792063" y="502114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13" name="TextBox 12">
            <a:extLst>
              <a:ext uri="{FF2B5EF4-FFF2-40B4-BE49-F238E27FC236}">
                <a16:creationId xmlns:a16="http://schemas.microsoft.com/office/drawing/2014/main" id="{264FF89E-3D9E-46B5-94D0-89C50F301408}"/>
              </a:ext>
            </a:extLst>
          </p:cNvPr>
          <p:cNvSpPr txBox="1"/>
          <p:nvPr/>
        </p:nvSpPr>
        <p:spPr>
          <a:xfrm>
            <a:off x="5867400" y="4343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C15CFA44-37D8-488D-AE52-8F0AC4651A87}"/>
              </a:ext>
            </a:extLst>
          </p:cNvPr>
          <p:cNvSpPr txBox="1"/>
          <p:nvPr/>
        </p:nvSpPr>
        <p:spPr>
          <a:xfrm>
            <a:off x="3587506" y="396850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5" name="Diagram 15">
            <a:extLst>
              <a:ext uri="{FF2B5EF4-FFF2-40B4-BE49-F238E27FC236}">
                <a16:creationId xmlns:a16="http://schemas.microsoft.com/office/drawing/2014/main" id="{8557FDC0-AB82-4417-A662-CE5BBF690216}"/>
              </a:ext>
            </a:extLst>
          </p:cNvPr>
          <p:cNvGraphicFramePr/>
          <p:nvPr>
            <p:extLst>
              <p:ext uri="{D42A27DB-BD31-4B8C-83A1-F6EECF244321}">
                <p14:modId xmlns:p14="http://schemas.microsoft.com/office/powerpoint/2010/main" val="3184572843"/>
              </p:ext>
            </p:extLst>
          </p:nvPr>
        </p:nvGraphicFramePr>
        <p:xfrm>
          <a:off x="7092461" y="1189891"/>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 name="Picture 30">
            <a:extLst>
              <a:ext uri="{FF2B5EF4-FFF2-40B4-BE49-F238E27FC236}">
                <a16:creationId xmlns:a16="http://schemas.microsoft.com/office/drawing/2014/main" id="{B1F277B0-EEDB-4A89-BBE4-494134934CAB}"/>
              </a:ext>
            </a:extLst>
          </p:cNvPr>
          <p:cNvPicPr>
            <a:picLocks noChangeAspect="1"/>
          </p:cNvPicPr>
          <p:nvPr/>
        </p:nvPicPr>
        <p:blipFill>
          <a:blip r:embed="rId7"/>
          <a:stretch>
            <a:fillRect/>
          </a:stretch>
        </p:blipFill>
        <p:spPr>
          <a:xfrm>
            <a:off x="767862" y="391555"/>
            <a:ext cx="3661507" cy="1717812"/>
          </a:xfrm>
          <a:prstGeom prst="rect">
            <a:avLst/>
          </a:prstGeom>
        </p:spPr>
      </p:pic>
      <p:graphicFrame>
        <p:nvGraphicFramePr>
          <p:cNvPr id="1589" name="Diagram 1589">
            <a:extLst>
              <a:ext uri="{FF2B5EF4-FFF2-40B4-BE49-F238E27FC236}">
                <a16:creationId xmlns:a16="http://schemas.microsoft.com/office/drawing/2014/main" id="{AF3BE234-71D6-42BE-B305-E93A03A57EA6}"/>
              </a:ext>
            </a:extLst>
          </p:cNvPr>
          <p:cNvGraphicFramePr/>
          <p:nvPr>
            <p:extLst>
              <p:ext uri="{D42A27DB-BD31-4B8C-83A1-F6EECF244321}">
                <p14:modId xmlns:p14="http://schemas.microsoft.com/office/powerpoint/2010/main" val="1115973156"/>
              </p:ext>
            </p:extLst>
          </p:nvPr>
        </p:nvGraphicFramePr>
        <p:xfrm>
          <a:off x="1035170" y="1815860"/>
          <a:ext cx="5391509" cy="41032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16166211"/>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acf6b4-bf91-46f7-a473-d908c8e851ba">
      <UserInfo>
        <DisplayName>SharingLinks.9bfdf3ac-9bc1-40a3-8e50-4997e562601e.OrganizationEdit.13fd06e9-22ae-415e-8721-4b4a2b40bc79</DisplayName>
        <AccountId>40</AccountId>
        <AccountType/>
      </UserInfo>
      <UserInfo>
        <DisplayName>Lisa Naylor</DisplayName>
        <AccountId>10</AccountId>
        <AccountType/>
      </UserInfo>
      <UserInfo>
        <DisplayName>SharingLinks.b7f6783a-f3f1-4b05-bba9-dd0fded46efe.OrganizationEdit.c0fbe550-73dd-409b-ae3f-e83355b10bf2</DisplayName>
        <AccountId>52</AccountId>
        <AccountType/>
      </UserInfo>
      <UserInfo>
        <DisplayName>Joe Kane-Smith</DisplayName>
        <AccountId>12</AccountId>
        <AccountType/>
      </UserInfo>
      <UserInfo>
        <DisplayName>Marcia Williams</DisplayName>
        <AccountId>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B8CBFCEEFCB642962919EC63BA09E1" ma:contentTypeVersion="6" ma:contentTypeDescription="Create a new document." ma:contentTypeScope="" ma:versionID="aa8b445f1d80cf2c0ac2c3834d99e6b4">
  <xsd:schema xmlns:xsd="http://www.w3.org/2001/XMLSchema" xmlns:xs="http://www.w3.org/2001/XMLSchema" xmlns:p="http://schemas.microsoft.com/office/2006/metadata/properties" xmlns:ns2="8183c809-48b5-46e6-b083-73d68c8d1853" xmlns:ns3="c9acf6b4-bf91-46f7-a473-d908c8e851ba" targetNamespace="http://schemas.microsoft.com/office/2006/metadata/properties" ma:root="true" ma:fieldsID="3dbb30903fc2d9b1b2b12174f952332b" ns2:_="" ns3:_="">
    <xsd:import namespace="8183c809-48b5-46e6-b083-73d68c8d1853"/>
    <xsd:import namespace="c9acf6b4-bf91-46f7-a473-d908c8e851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3c809-48b5-46e6-b083-73d68c8d1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acf6b4-bf91-46f7-a473-d908c8e851b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59212-239E-4847-B611-E9B4E6562FFC}">
  <ds:schemaRefs>
    <ds:schemaRef ds:uri="8183c809-48b5-46e6-b083-73d68c8d1853"/>
    <ds:schemaRef ds:uri="c9acf6b4-bf91-46f7-a473-d908c8e851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3.xml><?xml version="1.0" encoding="utf-8"?>
<ds:datastoreItem xmlns:ds="http://schemas.openxmlformats.org/officeDocument/2006/customXml" ds:itemID="{041465D9-F452-4BCB-8746-7A79418C0C12}">
  <ds:schemaRefs>
    <ds:schemaRef ds:uri="8183c809-48b5-46e6-b083-73d68c8d1853"/>
    <ds:schemaRef ds:uri="c9acf6b4-bf91-46f7-a473-d908c8e851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31</Slides>
  <Notes>6</Notes>
  <HiddenSlides>0</HiddenSlide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Reducing the number of people ‘falling out’ of the Housing Wales Act</vt:lpstr>
      <vt:lpstr>PowerPoint Presentation</vt:lpstr>
      <vt:lpstr>PowerPoint Presentation</vt:lpstr>
      <vt:lpstr>PowerPoint Presentation</vt:lpstr>
      <vt:lpstr>PowerPoint Presentation</vt:lpstr>
      <vt:lpstr>Local drivers of fallout rates and common themes</vt:lpstr>
      <vt:lpstr>PowerPoint Presentation</vt:lpstr>
      <vt:lpstr>PowerPoint Presentation</vt:lpstr>
      <vt:lpstr>PowerPoint Presentation</vt:lpstr>
      <vt:lpstr>PowerPoint Presentation</vt:lpstr>
      <vt:lpstr>PowerPoint Presentation</vt:lpstr>
      <vt:lpstr>Quick wins and design opportunities</vt:lpstr>
      <vt:lpstr>PowerPoint Presentation</vt:lpstr>
      <vt:lpstr>PowerPoint Presentation</vt:lpstr>
      <vt:lpstr>PowerPoint Presentation</vt:lpstr>
      <vt:lpstr>Concepts and Prototypes</vt:lpstr>
      <vt:lpstr>PowerPoint Presentation</vt:lpstr>
      <vt:lpstr>PowerPoint Presentation</vt:lpstr>
      <vt:lpstr>PowerPoint Presentation</vt:lpstr>
      <vt:lpstr>Action Plans</vt:lpstr>
      <vt:lpstr>PowerPoint Presentation</vt:lpstr>
      <vt:lpstr>PowerPoint Presentation</vt:lpstr>
      <vt:lpstr>PowerPoint Presentation</vt:lpstr>
      <vt:lpstr>PowerPoint Presentation</vt:lpstr>
      <vt:lpstr>Evaluation and monitoring</vt:lpstr>
      <vt:lpstr>PowerPoint Presentation</vt:lpstr>
      <vt:lpstr>PowerPoint Presentation</vt:lpstr>
      <vt:lpstr>National Policy implications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Cooperate Exercise_Oxford Trailblazer Network_Draft for Discussion.pptx</dc:title>
  <dc:creator>MOSLEY Ossi</dc:creator>
  <cp:revision>1</cp:revision>
  <cp:lastPrinted>2019-08-19T12:42:34Z</cp:lastPrinted>
  <dcterms:modified xsi:type="dcterms:W3CDTF">2022-04-05T08:47:51Z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0x01010071B8CBFCEEFCB642962919EC63BA09E1</vt:lpwstr>
  </property>
  <property fmtid="{D5CDD505-2E9C-101B-9397-08002B2CF9AE}" pid="3" name="Region">
    <vt:lpwstr>33;#England|95390672-61c6-4d31-97a3-2113e5b2afa8</vt:lpwstr>
  </property>
  <property fmtid="{D5CDD505-2E9C-101B-9397-08002B2CF9AE}" pid="4" name="Office Location">
    <vt:lpwstr/>
  </property>
  <property fmtid="{D5CDD505-2E9C-101B-9397-08002B2CF9AE}" pid="5" name="SharedWithUsers">
    <vt:lpwstr>979;#Trish Connolly;#999;#Joe Smith;#40;#Rebecca Derham;#919;#Hannah Locke</vt:lpwstr>
  </property>
  <property fmtid="{D5CDD505-2E9C-101B-9397-08002B2CF9AE}" pid="6" name="DocumentSetDescription">
    <vt:lpwstr/>
  </property>
</Properties>
</file>